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1.xml" ContentType="application/vnd.openxmlformats-officedocument.theme+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2.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3.xml" ContentType="application/vnd.openxmlformats-officedocument.theme+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5.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6.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 id="2147483673" r:id="rId5"/>
    <p:sldMasterId id="2147483711" r:id="rId6"/>
    <p:sldMasterId id="2147483738" r:id="rId7"/>
    <p:sldMasterId id="2147483750" r:id="rId8"/>
    <p:sldMasterId id="2147483761" r:id="rId9"/>
    <p:sldMasterId id="2147483780" r:id="rId10"/>
    <p:sldMasterId id="2147483799" r:id="rId11"/>
    <p:sldMasterId id="2147483817" r:id="rId12"/>
    <p:sldMasterId id="2147483844" r:id="rId13"/>
    <p:sldMasterId id="2147483878" r:id="rId14"/>
    <p:sldMasterId id="2147483907" r:id="rId15"/>
    <p:sldMasterId id="2147483917" r:id="rId16"/>
    <p:sldMasterId id="2147483937" r:id="rId17"/>
    <p:sldMasterId id="2147483960" r:id="rId18"/>
    <p:sldMasterId id="2147483950" r:id="rId19"/>
    <p:sldMasterId id="2147483648" r:id="rId20"/>
  </p:sldMasterIdLst>
  <p:notesMasterIdLst>
    <p:notesMasterId r:id="rId51"/>
  </p:notesMasterIdLst>
  <p:sldIdLst>
    <p:sldId id="2147473964" r:id="rId21"/>
    <p:sldId id="278" r:id="rId22"/>
    <p:sldId id="256" r:id="rId23"/>
    <p:sldId id="2147308959" r:id="rId24"/>
    <p:sldId id="2147308960" r:id="rId25"/>
    <p:sldId id="2147480281" r:id="rId26"/>
    <p:sldId id="260" r:id="rId27"/>
    <p:sldId id="259" r:id="rId28"/>
    <p:sldId id="2147480313" r:id="rId29"/>
    <p:sldId id="2147480324" r:id="rId30"/>
    <p:sldId id="370" r:id="rId31"/>
    <p:sldId id="2147480317" r:id="rId32"/>
    <p:sldId id="2147480323" r:id="rId33"/>
    <p:sldId id="2147480320" r:id="rId34"/>
    <p:sldId id="2147480321" r:id="rId35"/>
    <p:sldId id="2147480327" r:id="rId36"/>
    <p:sldId id="276" r:id="rId37"/>
    <p:sldId id="279" r:id="rId38"/>
    <p:sldId id="2147480329" r:id="rId39"/>
    <p:sldId id="2147473980" r:id="rId40"/>
    <p:sldId id="281" r:id="rId41"/>
    <p:sldId id="282" r:id="rId42"/>
    <p:sldId id="2147474001" r:id="rId43"/>
    <p:sldId id="372" r:id="rId44"/>
    <p:sldId id="2147474234" r:id="rId45"/>
    <p:sldId id="2147480318" r:id="rId46"/>
    <p:sldId id="2147480322" r:id="rId47"/>
    <p:sldId id="2147480326" r:id="rId48"/>
    <p:sldId id="2147473987" r:id="rId49"/>
    <p:sldId id="214747397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558E3A-EF0F-A543-0C2C-B5AEB574C3C0}" name="Adjemian, Jennifer (CDC/DDPHSS/CSELS/DHIS)" initials="A(" userId="S::gdn5@cdc.gov::ba48bd52-4bd1-4b8e-a302-45e01a7475d3" providerId="AD"/>
  <p188:author id="{1C3A663D-82C8-D578-79C2-40B3A2783246}" name="Strosnider, Heather (CDC/DDPHSS/OD)" initials="S(" userId="S::hks9@cdc.gov::f764d8a3-9c16-4e7b-812d-49ca14fe182d" providerId="AD"/>
  <p188:author id="{6BD14C45-E954-929C-0AF1-776B420D14B7}" name="Cory Ferdon" initials="CF" userId="Cory Ferdon" providerId="None"/>
  <p188:author id="{132F964E-0429-6C5F-A7C1-ACF3F110B0BA}" name="Landon, Alexander (CDC/DDPHSS/CSELS/DHIS)" initials="LA(" userId="S::vvs8@cdc.gov::b09320f4-f070-4dda-b5ce-579581d3ab09" providerId="AD"/>
  <p188:author id="{3493DD51-0F8E-DA98-7672-67B48A8641F1}" name="Paula Williams" initials="PW" userId="S::gvc0@cdc.gov::74054436-8995-4816-b6f8-75d610612a07" providerId="AD"/>
  <p188:author id="{7E9E9C56-223B-3827-D1A2-D098AE549170}" name="Harris, Aaron M. (CDC/DDPHSS/CSELS/DHIS)" initials="HAM(" userId="S::ieo9@cdc.gov::490dcde7-da7e-4686-afc9-479d36b76849" providerId="AD"/>
  <p188:author id="{F6979F5A-0684-D4AC-E95D-93DFA76FC11C}" name="Tack, Danielle (CDC/DDPHSS/CSELS/DHIS)" initials="T(" userId="S::dot7@cdc.gov::c466bcf8-0f3d-4789-a510-d6af4bb59968" providerId="AD"/>
  <p188:author id="{1CD75D68-DE0D-DBF9-EDC1-752B7FAB62E6}" name="Jones, Jemarion (CDC/DDPHSS/CSELS/OD) (CTR)" initials="J(" userId="S::nmu3@cdc.gov::a0633f98-1e38-4a7c-b034-3dab7e05e433" providerId="AD"/>
  <p188:author id="{2ADACAD2-23C8-4CDE-0F71-8B9A4986B137}" name="Lin, Xia Michelle (CDC/DDPHSS/CSELS/DHIS)" initials="LXM(" userId="S::wft4@cdc.gov::bed32223-5f76-4728-a0f1-e6b7214f8f3d" providerId="AD"/>
  <p188:author id="{56F3E3DB-97E3-6A8C-E71A-F16301594E99}" name="Neitzel, Stephanie (CDC/DDPHSS/OD)" initials="N(" userId="S::brd6@cdc.gov::69aba5e3-8da2-4697-83fd-bd91ccdb07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rum, Melvin (CDC/DDPHSS/OD)" initials="C(" lastIdx="1" clrIdx="6">
    <p:extLst>
      <p:ext uri="{19B8F6BF-5375-455C-9EA6-DF929625EA0E}">
        <p15:presenceInfo xmlns:p15="http://schemas.microsoft.com/office/powerpoint/2012/main" userId="S::mxc1@cdc.gov::b84d6d55-5568-4f80-96f3-198426af1329" providerId="AD"/>
      </p:ext>
    </p:extLst>
  </p:cmAuthor>
  <p:cmAuthor id="1" name="Grace Yunis" initials="GY" lastIdx="2" clrIdx="0">
    <p:extLst>
      <p:ext uri="{19B8F6BF-5375-455C-9EA6-DF929625EA0E}">
        <p15:presenceInfo xmlns:p15="http://schemas.microsoft.com/office/powerpoint/2012/main" userId="S::gyunis@guidehouse.com::722f7015-b08e-4d1f-b127-2cfde495f5ae" providerId="AD"/>
      </p:ext>
    </p:extLst>
  </p:cmAuthor>
  <p:cmAuthor id="2" name="Dodson, Mara (CDC/DDPHSS/OD) (CTR)" initials="DM((" lastIdx="1" clrIdx="1">
    <p:extLst>
      <p:ext uri="{19B8F6BF-5375-455C-9EA6-DF929625EA0E}">
        <p15:presenceInfo xmlns:p15="http://schemas.microsoft.com/office/powerpoint/2012/main" userId="S::qyp2@cdc.gov::11626d26-f729-4685-95b8-13845a8bb006" providerId="AD"/>
      </p:ext>
    </p:extLst>
  </p:cmAuthor>
  <p:cmAuthor id="3" name="Layden, Jennifer (CDC/DDPHSS/OS/OD)" initials="L(" lastIdx="1" clrIdx="2">
    <p:extLst>
      <p:ext uri="{19B8F6BF-5375-455C-9EA6-DF929625EA0E}">
        <p15:presenceInfo xmlns:p15="http://schemas.microsoft.com/office/powerpoint/2012/main" userId="S::qbg5@cdc.gov::fe66d973-9f65-483e-9266-f334fa92ea65" providerId="AD"/>
      </p:ext>
    </p:extLst>
  </p:cmAuthor>
  <p:cmAuthor id="4" name="Thai, Jennifer (CDC/DDPHSS/OD)" initials="TJ(" lastIdx="6" clrIdx="3">
    <p:extLst>
      <p:ext uri="{19B8F6BF-5375-455C-9EA6-DF929625EA0E}">
        <p15:presenceInfo xmlns:p15="http://schemas.microsoft.com/office/powerpoint/2012/main" userId="Thai, Jennifer (CDC/DDPHSS/OD)" providerId="None"/>
      </p:ext>
    </p:extLst>
  </p:cmAuthor>
  <p:cmAuthor id="5" name="Stratton, Benjamin (CDC/DDPHSS/OD) (CTR)" initials="S(" lastIdx="2" clrIdx="4">
    <p:extLst>
      <p:ext uri="{19B8F6BF-5375-455C-9EA6-DF929625EA0E}">
        <p15:presenceInfo xmlns:p15="http://schemas.microsoft.com/office/powerpoint/2012/main" userId="S::liq2@cdc.gov::d155daaa-1457-4904-ad4d-1bd665ed4ab4" providerId="AD"/>
      </p:ext>
    </p:extLst>
  </p:cmAuthor>
  <p:cmAuthor id="6" name="Warner, Agnes (CDC/DDPHSS/OD)" initials="W(" lastIdx="3" clrIdx="5">
    <p:extLst>
      <p:ext uri="{19B8F6BF-5375-455C-9EA6-DF929625EA0E}">
        <p15:presenceInfo xmlns:p15="http://schemas.microsoft.com/office/powerpoint/2012/main" userId="S::bli8@cdc.gov::9c152b7a-bce4-48a9-86b4-68df881a78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3ED"/>
    <a:srgbClr val="4472C4"/>
    <a:srgbClr val="0088B8"/>
    <a:srgbClr val="005FA3"/>
    <a:srgbClr val="103C79"/>
    <a:srgbClr val="000066"/>
    <a:srgbClr val="080808"/>
    <a:srgbClr val="CBDFD8"/>
    <a:srgbClr val="80B0A0"/>
    <a:srgbClr val="1681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EDD52-1958-4C8B-B96A-4B441112A0A3}" v="634" dt="2023-06-20T20:32:44.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04" autoAdjust="0"/>
  </p:normalViewPr>
  <p:slideViewPr>
    <p:cSldViewPr snapToGrid="0">
      <p:cViewPr varScale="1">
        <p:scale>
          <a:sx n="59" d="100"/>
          <a:sy n="59" d="100"/>
        </p:scale>
        <p:origin x="195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slideMaster" Target="slideMasters/slideMaster17.xml"/><Relationship Id="rId41" Type="http://schemas.openxmlformats.org/officeDocument/2006/relationships/slide" Target="slides/slide2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76CFF-8AD6-48DF-84B3-4176E9F7EF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B3C1FF5-7682-46A7-8AA5-2518F8A00459}">
      <dgm:prSet phldrT="[Text]" custT="1"/>
      <dgm:spPr/>
      <dgm:t>
        <a:bodyPr/>
        <a:lstStyle/>
        <a:p>
          <a:r>
            <a:rPr lang="en-US" sz="3200" dirty="0">
              <a:latin typeface="Arial" panose="020B0604020202020204" pitchFamily="34" charset="0"/>
              <a:cs typeface="Arial" panose="020B0604020202020204" pitchFamily="34" charset="0"/>
            </a:rPr>
            <a:t>Data Format</a:t>
          </a:r>
        </a:p>
      </dgm:t>
    </dgm:pt>
    <dgm:pt modelId="{495861FE-FC1A-4FBF-9B09-2949E1881496}" type="parTrans" cxnId="{42A5A8C9-6839-4E77-81A6-4B098BCE93AD}">
      <dgm:prSet/>
      <dgm:spPr/>
      <dgm:t>
        <a:bodyPr/>
        <a:lstStyle/>
        <a:p>
          <a:endParaRPr lang="en-US">
            <a:latin typeface="Arial" panose="020B0604020202020204" pitchFamily="34" charset="0"/>
            <a:cs typeface="Arial" panose="020B0604020202020204" pitchFamily="34" charset="0"/>
          </a:endParaRPr>
        </a:p>
      </dgm:t>
    </dgm:pt>
    <dgm:pt modelId="{660F4045-3757-4434-B837-BDD1454CB096}" type="sibTrans" cxnId="{42A5A8C9-6839-4E77-81A6-4B098BCE93AD}">
      <dgm:prSet/>
      <dgm:spPr/>
      <dgm:t>
        <a:bodyPr/>
        <a:lstStyle/>
        <a:p>
          <a:endParaRPr lang="en-US">
            <a:latin typeface="Arial" panose="020B0604020202020204" pitchFamily="34" charset="0"/>
            <a:cs typeface="Arial" panose="020B0604020202020204" pitchFamily="34" charset="0"/>
          </a:endParaRPr>
        </a:p>
      </dgm:t>
    </dgm:pt>
    <dgm:pt modelId="{AC671798-DC2B-4A9A-8304-794F705050B5}">
      <dgm:prSet phldrT="[Text]" custT="1"/>
      <dgm:spPr/>
      <dgm:t>
        <a:bodyPr/>
        <a:lstStyle/>
        <a:p>
          <a:r>
            <a:rPr lang="en-US" sz="2000" dirty="0">
              <a:latin typeface="Arial" panose="020B0604020202020204" pitchFamily="34" charset="0"/>
              <a:cs typeface="Arial" panose="020B0604020202020204" pitchFamily="34" charset="0"/>
            </a:rPr>
            <a:t>Continue to use HL7</a:t>
          </a:r>
          <a:r>
            <a:rPr lang="en-US" sz="2000" dirty="0"/>
            <a:t>® v2.5</a:t>
          </a:r>
          <a:endParaRPr lang="en-US" sz="2000" dirty="0">
            <a:latin typeface="Arial" panose="020B0604020202020204" pitchFamily="34" charset="0"/>
            <a:cs typeface="Arial" panose="020B0604020202020204" pitchFamily="34" charset="0"/>
          </a:endParaRPr>
        </a:p>
      </dgm:t>
    </dgm:pt>
    <dgm:pt modelId="{AA4528F6-C5F6-433C-856F-ED00A5A7F529}" type="parTrans" cxnId="{AAE71020-5126-4833-B6AE-7CD2ABEE4033}">
      <dgm:prSet/>
      <dgm:spPr/>
      <dgm:t>
        <a:bodyPr/>
        <a:lstStyle/>
        <a:p>
          <a:endParaRPr lang="en-US">
            <a:latin typeface="Arial" panose="020B0604020202020204" pitchFamily="34" charset="0"/>
            <a:cs typeface="Arial" panose="020B0604020202020204" pitchFamily="34" charset="0"/>
          </a:endParaRPr>
        </a:p>
      </dgm:t>
    </dgm:pt>
    <dgm:pt modelId="{5EA6D9B1-93B0-469C-9A12-C83F9B2CD4FA}" type="sibTrans" cxnId="{AAE71020-5126-4833-B6AE-7CD2ABEE4033}">
      <dgm:prSet/>
      <dgm:spPr/>
      <dgm:t>
        <a:bodyPr/>
        <a:lstStyle/>
        <a:p>
          <a:endParaRPr lang="en-US">
            <a:latin typeface="Arial" panose="020B0604020202020204" pitchFamily="34" charset="0"/>
            <a:cs typeface="Arial" panose="020B0604020202020204" pitchFamily="34" charset="0"/>
          </a:endParaRPr>
        </a:p>
      </dgm:t>
    </dgm:pt>
    <dgm:pt modelId="{DE395D66-6EED-43C0-8B4D-803200A4FA06}">
      <dgm:prSet phldrT="[Text]" custT="1"/>
      <dgm:spPr/>
      <dgm:t>
        <a:bodyPr/>
        <a:lstStyle/>
        <a:p>
          <a:r>
            <a:rPr lang="en-US" sz="3200" dirty="0">
              <a:latin typeface="Arial" panose="020B0604020202020204" pitchFamily="34" charset="0"/>
              <a:cs typeface="Arial" panose="020B0604020202020204" pitchFamily="34" charset="0"/>
            </a:rPr>
            <a:t>Data Standards</a:t>
          </a:r>
        </a:p>
      </dgm:t>
    </dgm:pt>
    <dgm:pt modelId="{1E4B41D9-1A5D-4626-9234-31309C64D481}" type="parTrans" cxnId="{D6F1A7C1-2521-4E0F-B8A9-46E6CC62F285}">
      <dgm:prSet/>
      <dgm:spPr/>
      <dgm:t>
        <a:bodyPr/>
        <a:lstStyle/>
        <a:p>
          <a:endParaRPr lang="en-US">
            <a:latin typeface="Arial" panose="020B0604020202020204" pitchFamily="34" charset="0"/>
            <a:cs typeface="Arial" panose="020B0604020202020204" pitchFamily="34" charset="0"/>
          </a:endParaRPr>
        </a:p>
      </dgm:t>
    </dgm:pt>
    <dgm:pt modelId="{854AB225-CD02-4CDC-A801-CD190E8F891C}" type="sibTrans" cxnId="{D6F1A7C1-2521-4E0F-B8A9-46E6CC62F285}">
      <dgm:prSet/>
      <dgm:spPr/>
      <dgm:t>
        <a:bodyPr/>
        <a:lstStyle/>
        <a:p>
          <a:endParaRPr lang="en-US">
            <a:latin typeface="Arial" panose="020B0604020202020204" pitchFamily="34" charset="0"/>
            <a:cs typeface="Arial" panose="020B0604020202020204" pitchFamily="34" charset="0"/>
          </a:endParaRPr>
        </a:p>
      </dgm:t>
    </dgm:pt>
    <dgm:pt modelId="{B6326D2C-2E69-45B1-B6C0-80782276DA0D}">
      <dgm:prSet phldrT="[Text]" custT="1"/>
      <dgm:spPr/>
      <dgm:t>
        <a:bodyPr/>
        <a:lstStyle/>
        <a:p>
          <a:r>
            <a:rPr lang="en-US" sz="2000" dirty="0">
              <a:latin typeface="Arial" panose="020B0604020202020204" pitchFamily="34" charset="0"/>
              <a:cs typeface="Arial" panose="020B0604020202020204" pitchFamily="34" charset="0"/>
            </a:rPr>
            <a:t>Continue using HL7-based MMGs</a:t>
          </a:r>
        </a:p>
      </dgm:t>
    </dgm:pt>
    <dgm:pt modelId="{F780A66D-5A48-49CE-A887-4D85519B93FD}" type="parTrans" cxnId="{B096CC3D-403B-44A0-9717-49DD4270E0E8}">
      <dgm:prSet/>
      <dgm:spPr/>
      <dgm:t>
        <a:bodyPr/>
        <a:lstStyle/>
        <a:p>
          <a:endParaRPr lang="en-US">
            <a:latin typeface="Arial" panose="020B0604020202020204" pitchFamily="34" charset="0"/>
            <a:cs typeface="Arial" panose="020B0604020202020204" pitchFamily="34" charset="0"/>
          </a:endParaRPr>
        </a:p>
      </dgm:t>
    </dgm:pt>
    <dgm:pt modelId="{E352E54D-45E0-493B-9318-96D4DA22AB67}" type="sibTrans" cxnId="{B096CC3D-403B-44A0-9717-49DD4270E0E8}">
      <dgm:prSet/>
      <dgm:spPr/>
      <dgm:t>
        <a:bodyPr/>
        <a:lstStyle/>
        <a:p>
          <a:endParaRPr lang="en-US">
            <a:latin typeface="Arial" panose="020B0604020202020204" pitchFamily="34" charset="0"/>
            <a:cs typeface="Arial" panose="020B0604020202020204" pitchFamily="34" charset="0"/>
          </a:endParaRPr>
        </a:p>
      </dgm:t>
    </dgm:pt>
    <dgm:pt modelId="{A3DF7AB2-97B5-4AE2-A721-FCFD5F3DE97E}">
      <dgm:prSet phldrT="[Text]" custT="1"/>
      <dgm:spPr/>
      <dgm:t>
        <a:bodyPr/>
        <a:lstStyle/>
        <a:p>
          <a:r>
            <a:rPr lang="en-US" sz="2000" dirty="0">
              <a:latin typeface="Arial" panose="020B0604020202020204" pitchFamily="34" charset="0"/>
              <a:cs typeface="Arial" panose="020B0604020202020204" pitchFamily="34" charset="0"/>
            </a:rPr>
            <a:t>Continue to move towards standard data elements</a:t>
          </a:r>
        </a:p>
      </dgm:t>
    </dgm:pt>
    <dgm:pt modelId="{825088BD-61B1-448C-9354-092DC97CC77D}" type="parTrans" cxnId="{5D98B973-827D-4712-85DE-FCA3CD400A02}">
      <dgm:prSet/>
      <dgm:spPr/>
      <dgm:t>
        <a:bodyPr/>
        <a:lstStyle/>
        <a:p>
          <a:endParaRPr lang="en-US">
            <a:latin typeface="Arial" panose="020B0604020202020204" pitchFamily="34" charset="0"/>
            <a:cs typeface="Arial" panose="020B0604020202020204" pitchFamily="34" charset="0"/>
          </a:endParaRPr>
        </a:p>
      </dgm:t>
    </dgm:pt>
    <dgm:pt modelId="{14CEB5BF-316D-4D3C-B5C3-B5F6C863AF94}" type="sibTrans" cxnId="{5D98B973-827D-4712-85DE-FCA3CD400A02}">
      <dgm:prSet/>
      <dgm:spPr/>
      <dgm:t>
        <a:bodyPr/>
        <a:lstStyle/>
        <a:p>
          <a:endParaRPr lang="en-US">
            <a:latin typeface="Arial" panose="020B0604020202020204" pitchFamily="34" charset="0"/>
            <a:cs typeface="Arial" panose="020B0604020202020204" pitchFamily="34" charset="0"/>
          </a:endParaRPr>
        </a:p>
      </dgm:t>
    </dgm:pt>
    <dgm:pt modelId="{642EA8A9-B952-4069-9440-B30974096191}">
      <dgm:prSet phldrT="[Text]" custT="1"/>
      <dgm:spPr/>
      <dgm:t>
        <a:bodyPr/>
        <a:lstStyle/>
        <a:p>
          <a:r>
            <a:rPr lang="en-US" sz="3200" dirty="0">
              <a:latin typeface="Arial" panose="020B0604020202020204" pitchFamily="34" charset="0"/>
              <a:cs typeface="Arial" panose="020B0604020202020204" pitchFamily="34" charset="0"/>
            </a:rPr>
            <a:t>Technology</a:t>
          </a:r>
        </a:p>
      </dgm:t>
    </dgm:pt>
    <dgm:pt modelId="{CF423CD2-AA41-48E6-BC6D-A280BCD79457}" type="parTrans" cxnId="{61D4FF7F-F45B-40E0-B178-CEF5F5D6849F}">
      <dgm:prSet/>
      <dgm:spPr/>
      <dgm:t>
        <a:bodyPr/>
        <a:lstStyle/>
        <a:p>
          <a:endParaRPr lang="en-US">
            <a:latin typeface="Arial" panose="020B0604020202020204" pitchFamily="34" charset="0"/>
            <a:cs typeface="Arial" panose="020B0604020202020204" pitchFamily="34" charset="0"/>
          </a:endParaRPr>
        </a:p>
      </dgm:t>
    </dgm:pt>
    <dgm:pt modelId="{0067A203-B532-43E5-8F57-7551F2929FBA}" type="sibTrans" cxnId="{61D4FF7F-F45B-40E0-B178-CEF5F5D6849F}">
      <dgm:prSet/>
      <dgm:spPr/>
      <dgm:t>
        <a:bodyPr/>
        <a:lstStyle/>
        <a:p>
          <a:endParaRPr lang="en-US">
            <a:latin typeface="Arial" panose="020B0604020202020204" pitchFamily="34" charset="0"/>
            <a:cs typeface="Arial" panose="020B0604020202020204" pitchFamily="34" charset="0"/>
          </a:endParaRPr>
        </a:p>
      </dgm:t>
    </dgm:pt>
    <dgm:pt modelId="{EC902675-D7FB-4BC2-9624-2F3F68E3090B}">
      <dgm:prSet phldrT="[Text]" custT="1"/>
      <dgm:spPr/>
      <dgm:t>
        <a:bodyPr/>
        <a:lstStyle/>
        <a:p>
          <a:r>
            <a:rPr lang="en-US" sz="2000" dirty="0">
              <a:latin typeface="Arial" panose="020B0604020202020204" pitchFamily="34" charset="0"/>
              <a:cs typeface="Arial" panose="020B0604020202020204" pitchFamily="34" charset="0"/>
            </a:rPr>
            <a:t>Continue legacy formats until systems are modernized</a:t>
          </a:r>
        </a:p>
      </dgm:t>
    </dgm:pt>
    <dgm:pt modelId="{43721ACA-CECE-4B1E-8324-080C987F32B3}" type="parTrans" cxnId="{BE83D719-50FB-4D55-9141-A1092B20A830}">
      <dgm:prSet/>
      <dgm:spPr/>
      <dgm:t>
        <a:bodyPr/>
        <a:lstStyle/>
        <a:p>
          <a:endParaRPr lang="en-US">
            <a:latin typeface="Arial" panose="020B0604020202020204" pitchFamily="34" charset="0"/>
            <a:cs typeface="Arial" panose="020B0604020202020204" pitchFamily="34" charset="0"/>
          </a:endParaRPr>
        </a:p>
      </dgm:t>
    </dgm:pt>
    <dgm:pt modelId="{3C1C9469-A0F8-48C0-B974-6BBC1392AB3F}" type="sibTrans" cxnId="{BE83D719-50FB-4D55-9141-A1092B20A830}">
      <dgm:prSet/>
      <dgm:spPr/>
      <dgm:t>
        <a:bodyPr/>
        <a:lstStyle/>
        <a:p>
          <a:endParaRPr lang="en-US">
            <a:latin typeface="Arial" panose="020B0604020202020204" pitchFamily="34" charset="0"/>
            <a:cs typeface="Arial" panose="020B0604020202020204" pitchFamily="34" charset="0"/>
          </a:endParaRPr>
        </a:p>
      </dgm:t>
    </dgm:pt>
    <dgm:pt modelId="{C2246D85-1195-4433-9633-FFF6A76A584E}">
      <dgm:prSet phldrT="[Text]" custT="1"/>
      <dgm:spPr/>
      <dgm:t>
        <a:bodyPr/>
        <a:lstStyle/>
        <a:p>
          <a:r>
            <a:rPr lang="en-US" sz="2000" dirty="0">
              <a:latin typeface="Arial" panose="020B0604020202020204" pitchFamily="34" charset="0"/>
              <a:cs typeface="Arial" panose="020B0604020202020204" pitchFamily="34" charset="0"/>
            </a:rPr>
            <a:t>Once modernized, legacy formats and transports retire and redirect to more flexible options</a:t>
          </a:r>
        </a:p>
      </dgm:t>
    </dgm:pt>
    <dgm:pt modelId="{E61EAA61-22C5-429D-811B-C5D6A2289B1C}" type="parTrans" cxnId="{2A72C48E-0D23-4A81-84DF-5D768AF0CB9C}">
      <dgm:prSet/>
      <dgm:spPr/>
      <dgm:t>
        <a:bodyPr/>
        <a:lstStyle/>
        <a:p>
          <a:endParaRPr lang="en-US">
            <a:latin typeface="Arial" panose="020B0604020202020204" pitchFamily="34" charset="0"/>
            <a:cs typeface="Arial" panose="020B0604020202020204" pitchFamily="34" charset="0"/>
          </a:endParaRPr>
        </a:p>
      </dgm:t>
    </dgm:pt>
    <dgm:pt modelId="{8EF03091-3816-4DB2-8862-D5E07CF11733}" type="sibTrans" cxnId="{2A72C48E-0D23-4A81-84DF-5D768AF0CB9C}">
      <dgm:prSet/>
      <dgm:spPr/>
      <dgm:t>
        <a:bodyPr/>
        <a:lstStyle/>
        <a:p>
          <a:endParaRPr lang="en-US">
            <a:latin typeface="Arial" panose="020B0604020202020204" pitchFamily="34" charset="0"/>
            <a:cs typeface="Arial" panose="020B0604020202020204" pitchFamily="34" charset="0"/>
          </a:endParaRPr>
        </a:p>
      </dgm:t>
    </dgm:pt>
    <dgm:pt modelId="{B69707EE-4989-45FE-B274-F3B1AD65DA83}">
      <dgm:prSet phldrT="[Text]" custT="1"/>
      <dgm:spPr/>
      <dgm:t>
        <a:bodyPr/>
        <a:lstStyle/>
        <a:p>
          <a:r>
            <a:rPr lang="en-US" sz="2000" dirty="0">
              <a:latin typeface="Arial" panose="020B0604020202020204" pitchFamily="34" charset="0"/>
              <a:cs typeface="Arial" panose="020B0604020202020204" pitchFamily="34" charset="0"/>
            </a:rPr>
            <a:t>Additional option of CSV</a:t>
          </a:r>
        </a:p>
      </dgm:t>
    </dgm:pt>
    <dgm:pt modelId="{DDADD142-F530-405F-A90B-EA164E46F5D4}" type="parTrans" cxnId="{9EFB5351-F32E-4DFD-A2C1-C3B7E4F78A80}">
      <dgm:prSet/>
      <dgm:spPr/>
      <dgm:t>
        <a:bodyPr/>
        <a:lstStyle/>
        <a:p>
          <a:endParaRPr lang="en-US">
            <a:latin typeface="Arial" panose="020B0604020202020204" pitchFamily="34" charset="0"/>
            <a:cs typeface="Arial" panose="020B0604020202020204" pitchFamily="34" charset="0"/>
          </a:endParaRPr>
        </a:p>
      </dgm:t>
    </dgm:pt>
    <dgm:pt modelId="{3D1BAABF-8B3A-4C64-950C-47BD4EAEB6E3}" type="sibTrans" cxnId="{9EFB5351-F32E-4DFD-A2C1-C3B7E4F78A80}">
      <dgm:prSet/>
      <dgm:spPr/>
      <dgm:t>
        <a:bodyPr/>
        <a:lstStyle/>
        <a:p>
          <a:endParaRPr lang="en-US">
            <a:latin typeface="Arial" panose="020B0604020202020204" pitchFamily="34" charset="0"/>
            <a:cs typeface="Arial" panose="020B0604020202020204" pitchFamily="34" charset="0"/>
          </a:endParaRPr>
        </a:p>
      </dgm:t>
    </dgm:pt>
    <dgm:pt modelId="{5DA03549-92F8-45C2-BDBC-72B4EFA0BF69}">
      <dgm:prSet phldrT="[Text]" custT="1"/>
      <dgm:spPr/>
      <dgm:t>
        <a:bodyPr/>
        <a:lstStyle/>
        <a:p>
          <a:r>
            <a:rPr lang="en-US" sz="2000" dirty="0">
              <a:latin typeface="Arial" panose="020B0604020202020204" pitchFamily="34" charset="0"/>
              <a:cs typeface="Arial" panose="020B0604020202020204" pitchFamily="34" charset="0"/>
            </a:rPr>
            <a:t>Future flexible approaches (e.g., EpiSync) for core case data and additional data elements</a:t>
          </a:r>
        </a:p>
      </dgm:t>
    </dgm:pt>
    <dgm:pt modelId="{79ED4DB7-4EAC-413A-A63E-9907A2F98124}" type="parTrans" cxnId="{C41C92B0-D9A4-4AC3-88FB-72A236B0C88A}">
      <dgm:prSet/>
      <dgm:spPr/>
      <dgm:t>
        <a:bodyPr/>
        <a:lstStyle/>
        <a:p>
          <a:endParaRPr lang="en-US">
            <a:latin typeface="Arial" panose="020B0604020202020204" pitchFamily="34" charset="0"/>
            <a:cs typeface="Arial" panose="020B0604020202020204" pitchFamily="34" charset="0"/>
          </a:endParaRPr>
        </a:p>
      </dgm:t>
    </dgm:pt>
    <dgm:pt modelId="{144F2AB8-EE1A-462D-BBE3-AF24553C0C52}" type="sibTrans" cxnId="{C41C92B0-D9A4-4AC3-88FB-72A236B0C88A}">
      <dgm:prSet/>
      <dgm:spPr/>
      <dgm:t>
        <a:bodyPr/>
        <a:lstStyle/>
        <a:p>
          <a:endParaRPr lang="en-US">
            <a:latin typeface="Arial" panose="020B0604020202020204" pitchFamily="34" charset="0"/>
            <a:cs typeface="Arial" panose="020B0604020202020204" pitchFamily="34" charset="0"/>
          </a:endParaRPr>
        </a:p>
      </dgm:t>
    </dgm:pt>
    <dgm:pt modelId="{FAF1B002-AC7A-4A59-BA9B-961D9DDDD0D3}" type="pres">
      <dgm:prSet presAssocID="{01376CFF-8AD6-48DF-84B3-4176E9F7EFBA}" presName="Name0" presStyleCnt="0">
        <dgm:presLayoutVars>
          <dgm:dir/>
          <dgm:animLvl val="lvl"/>
          <dgm:resizeHandles val="exact"/>
        </dgm:presLayoutVars>
      </dgm:prSet>
      <dgm:spPr/>
    </dgm:pt>
    <dgm:pt modelId="{CCCBD2B1-2404-4686-A332-40A85217AF50}" type="pres">
      <dgm:prSet presAssocID="{EB3C1FF5-7682-46A7-8AA5-2518F8A00459}" presName="linNode" presStyleCnt="0"/>
      <dgm:spPr/>
    </dgm:pt>
    <dgm:pt modelId="{64065AE3-BAE4-4E2E-BE42-3E8573C1F85B}" type="pres">
      <dgm:prSet presAssocID="{EB3C1FF5-7682-46A7-8AA5-2518F8A00459}" presName="parentText" presStyleLbl="node1" presStyleIdx="0" presStyleCnt="3" custScaleX="81394">
        <dgm:presLayoutVars>
          <dgm:chMax val="1"/>
          <dgm:bulletEnabled val="1"/>
        </dgm:presLayoutVars>
      </dgm:prSet>
      <dgm:spPr/>
    </dgm:pt>
    <dgm:pt modelId="{BDB9D5AB-559C-44E8-B3ED-395806194033}" type="pres">
      <dgm:prSet presAssocID="{EB3C1FF5-7682-46A7-8AA5-2518F8A00459}" presName="descendantText" presStyleLbl="alignAccFollowNode1" presStyleIdx="0" presStyleCnt="3">
        <dgm:presLayoutVars>
          <dgm:bulletEnabled val="1"/>
        </dgm:presLayoutVars>
      </dgm:prSet>
      <dgm:spPr/>
    </dgm:pt>
    <dgm:pt modelId="{C8269037-7411-4F2D-A8CB-8D66BB55F977}" type="pres">
      <dgm:prSet presAssocID="{660F4045-3757-4434-B837-BDD1454CB096}" presName="sp" presStyleCnt="0"/>
      <dgm:spPr/>
    </dgm:pt>
    <dgm:pt modelId="{E44E73AC-A9E9-4B1C-87D6-2C46B0FC9E43}" type="pres">
      <dgm:prSet presAssocID="{DE395D66-6EED-43C0-8B4D-803200A4FA06}" presName="linNode" presStyleCnt="0"/>
      <dgm:spPr/>
    </dgm:pt>
    <dgm:pt modelId="{A3AF03CF-675E-466E-80B1-3096DFBE7270}" type="pres">
      <dgm:prSet presAssocID="{DE395D66-6EED-43C0-8B4D-803200A4FA06}" presName="parentText" presStyleLbl="node1" presStyleIdx="1" presStyleCnt="3" custScaleX="81394">
        <dgm:presLayoutVars>
          <dgm:chMax val="1"/>
          <dgm:bulletEnabled val="1"/>
        </dgm:presLayoutVars>
      </dgm:prSet>
      <dgm:spPr/>
    </dgm:pt>
    <dgm:pt modelId="{178A2D60-BAE0-4C53-9BD5-E60107E38ABE}" type="pres">
      <dgm:prSet presAssocID="{DE395D66-6EED-43C0-8B4D-803200A4FA06}" presName="descendantText" presStyleLbl="alignAccFollowNode1" presStyleIdx="1" presStyleCnt="3">
        <dgm:presLayoutVars>
          <dgm:bulletEnabled val="1"/>
        </dgm:presLayoutVars>
      </dgm:prSet>
      <dgm:spPr/>
    </dgm:pt>
    <dgm:pt modelId="{96C29046-F17D-4488-91C7-A28C15260A93}" type="pres">
      <dgm:prSet presAssocID="{854AB225-CD02-4CDC-A801-CD190E8F891C}" presName="sp" presStyleCnt="0"/>
      <dgm:spPr/>
    </dgm:pt>
    <dgm:pt modelId="{DB1CAD7A-DB8B-4EB9-9402-11E1FAABF83D}" type="pres">
      <dgm:prSet presAssocID="{642EA8A9-B952-4069-9440-B30974096191}" presName="linNode" presStyleCnt="0"/>
      <dgm:spPr/>
    </dgm:pt>
    <dgm:pt modelId="{761C6CF0-9ACE-4EFF-94B8-FC3ADE85D797}" type="pres">
      <dgm:prSet presAssocID="{642EA8A9-B952-4069-9440-B30974096191}" presName="parentText" presStyleLbl="node1" presStyleIdx="2" presStyleCnt="3" custScaleX="81394">
        <dgm:presLayoutVars>
          <dgm:chMax val="1"/>
          <dgm:bulletEnabled val="1"/>
        </dgm:presLayoutVars>
      </dgm:prSet>
      <dgm:spPr/>
    </dgm:pt>
    <dgm:pt modelId="{84FB24FD-7BBC-4C88-85CA-0E9BA94E58BC}" type="pres">
      <dgm:prSet presAssocID="{642EA8A9-B952-4069-9440-B30974096191}" presName="descendantText" presStyleLbl="alignAccFollowNode1" presStyleIdx="2" presStyleCnt="3">
        <dgm:presLayoutVars>
          <dgm:bulletEnabled val="1"/>
        </dgm:presLayoutVars>
      </dgm:prSet>
      <dgm:spPr/>
    </dgm:pt>
  </dgm:ptLst>
  <dgm:cxnLst>
    <dgm:cxn modelId="{BE83D719-50FB-4D55-9141-A1092B20A830}" srcId="{642EA8A9-B952-4069-9440-B30974096191}" destId="{EC902675-D7FB-4BC2-9624-2F3F68E3090B}" srcOrd="0" destOrd="0" parTransId="{43721ACA-CECE-4B1E-8324-080C987F32B3}" sibTransId="{3C1C9469-A0F8-48C0-B974-6BBC1392AB3F}"/>
    <dgm:cxn modelId="{AAE71020-5126-4833-B6AE-7CD2ABEE4033}" srcId="{EB3C1FF5-7682-46A7-8AA5-2518F8A00459}" destId="{AC671798-DC2B-4A9A-8304-794F705050B5}" srcOrd="0" destOrd="0" parTransId="{AA4528F6-C5F6-433C-856F-ED00A5A7F529}" sibTransId="{5EA6D9B1-93B0-469C-9A12-C83F9B2CD4FA}"/>
    <dgm:cxn modelId="{06A32924-76E7-4916-9C95-BBFA57A82ED3}" type="presOf" srcId="{01376CFF-8AD6-48DF-84B3-4176E9F7EFBA}" destId="{FAF1B002-AC7A-4A59-BA9B-961D9DDDD0D3}" srcOrd="0" destOrd="0" presId="urn:microsoft.com/office/officeart/2005/8/layout/vList5"/>
    <dgm:cxn modelId="{48FEF42E-A790-4F7E-BE5A-99C7C1ABB1BF}" type="presOf" srcId="{EB3C1FF5-7682-46A7-8AA5-2518F8A00459}" destId="{64065AE3-BAE4-4E2E-BE42-3E8573C1F85B}" srcOrd="0" destOrd="0" presId="urn:microsoft.com/office/officeart/2005/8/layout/vList5"/>
    <dgm:cxn modelId="{9C470735-58D7-46E3-B772-1162AB997992}" type="presOf" srcId="{EC902675-D7FB-4BC2-9624-2F3F68E3090B}" destId="{84FB24FD-7BBC-4C88-85CA-0E9BA94E58BC}" srcOrd="0" destOrd="0" presId="urn:microsoft.com/office/officeart/2005/8/layout/vList5"/>
    <dgm:cxn modelId="{B096CC3D-403B-44A0-9717-49DD4270E0E8}" srcId="{DE395D66-6EED-43C0-8B4D-803200A4FA06}" destId="{B6326D2C-2E69-45B1-B6C0-80782276DA0D}" srcOrd="0" destOrd="0" parTransId="{F780A66D-5A48-49CE-A887-4D85519B93FD}" sibTransId="{E352E54D-45E0-493B-9318-96D4DA22AB67}"/>
    <dgm:cxn modelId="{9EFB5351-F32E-4DFD-A2C1-C3B7E4F78A80}" srcId="{EB3C1FF5-7682-46A7-8AA5-2518F8A00459}" destId="{B69707EE-4989-45FE-B274-F3B1AD65DA83}" srcOrd="1" destOrd="0" parTransId="{DDADD142-F530-405F-A90B-EA164E46F5D4}" sibTransId="{3D1BAABF-8B3A-4C64-950C-47BD4EAEB6E3}"/>
    <dgm:cxn modelId="{5D98B973-827D-4712-85DE-FCA3CD400A02}" srcId="{DE395D66-6EED-43C0-8B4D-803200A4FA06}" destId="{A3DF7AB2-97B5-4AE2-A721-FCFD5F3DE97E}" srcOrd="1" destOrd="0" parTransId="{825088BD-61B1-448C-9354-092DC97CC77D}" sibTransId="{14CEB5BF-316D-4D3C-B5C3-B5F6C863AF94}"/>
    <dgm:cxn modelId="{61D4FF7F-F45B-40E0-B178-CEF5F5D6849F}" srcId="{01376CFF-8AD6-48DF-84B3-4176E9F7EFBA}" destId="{642EA8A9-B952-4069-9440-B30974096191}" srcOrd="2" destOrd="0" parTransId="{CF423CD2-AA41-48E6-BC6D-A280BCD79457}" sibTransId="{0067A203-B532-43E5-8F57-7551F2929FBA}"/>
    <dgm:cxn modelId="{D82D1484-2794-4450-A26A-0C22D3861961}" type="presOf" srcId="{642EA8A9-B952-4069-9440-B30974096191}" destId="{761C6CF0-9ACE-4EFF-94B8-FC3ADE85D797}" srcOrd="0" destOrd="0" presId="urn:microsoft.com/office/officeart/2005/8/layout/vList5"/>
    <dgm:cxn modelId="{2A72C48E-0D23-4A81-84DF-5D768AF0CB9C}" srcId="{642EA8A9-B952-4069-9440-B30974096191}" destId="{C2246D85-1195-4433-9633-FFF6A76A584E}" srcOrd="1" destOrd="0" parTransId="{E61EAA61-22C5-429D-811B-C5D6A2289B1C}" sibTransId="{8EF03091-3816-4DB2-8862-D5E07CF11733}"/>
    <dgm:cxn modelId="{0EE6F2A0-C527-47A6-9822-3F2FB636DD84}" type="presOf" srcId="{C2246D85-1195-4433-9633-FFF6A76A584E}" destId="{84FB24FD-7BBC-4C88-85CA-0E9BA94E58BC}" srcOrd="0" destOrd="1" presId="urn:microsoft.com/office/officeart/2005/8/layout/vList5"/>
    <dgm:cxn modelId="{71601EA1-A39E-41C0-9001-72F83F15DAC6}" type="presOf" srcId="{B6326D2C-2E69-45B1-B6C0-80782276DA0D}" destId="{178A2D60-BAE0-4C53-9BD5-E60107E38ABE}" srcOrd="0" destOrd="0" presId="urn:microsoft.com/office/officeart/2005/8/layout/vList5"/>
    <dgm:cxn modelId="{C41C92B0-D9A4-4AC3-88FB-72A236B0C88A}" srcId="{DE395D66-6EED-43C0-8B4D-803200A4FA06}" destId="{5DA03549-92F8-45C2-BDBC-72B4EFA0BF69}" srcOrd="2" destOrd="0" parTransId="{79ED4DB7-4EAC-413A-A63E-9907A2F98124}" sibTransId="{144F2AB8-EE1A-462D-BBE3-AF24553C0C52}"/>
    <dgm:cxn modelId="{D6F1A7C1-2521-4E0F-B8A9-46E6CC62F285}" srcId="{01376CFF-8AD6-48DF-84B3-4176E9F7EFBA}" destId="{DE395D66-6EED-43C0-8B4D-803200A4FA06}" srcOrd="1" destOrd="0" parTransId="{1E4B41D9-1A5D-4626-9234-31309C64D481}" sibTransId="{854AB225-CD02-4CDC-A801-CD190E8F891C}"/>
    <dgm:cxn modelId="{243494C4-A522-43A0-B6F3-642D8482E84C}" type="presOf" srcId="{A3DF7AB2-97B5-4AE2-A721-FCFD5F3DE97E}" destId="{178A2D60-BAE0-4C53-9BD5-E60107E38ABE}" srcOrd="0" destOrd="1" presId="urn:microsoft.com/office/officeart/2005/8/layout/vList5"/>
    <dgm:cxn modelId="{42A5A8C9-6839-4E77-81A6-4B098BCE93AD}" srcId="{01376CFF-8AD6-48DF-84B3-4176E9F7EFBA}" destId="{EB3C1FF5-7682-46A7-8AA5-2518F8A00459}" srcOrd="0" destOrd="0" parTransId="{495861FE-FC1A-4FBF-9B09-2949E1881496}" sibTransId="{660F4045-3757-4434-B837-BDD1454CB096}"/>
    <dgm:cxn modelId="{D7A0A2D4-8CE7-4D46-AF74-076564F8FD38}" type="presOf" srcId="{5DA03549-92F8-45C2-BDBC-72B4EFA0BF69}" destId="{178A2D60-BAE0-4C53-9BD5-E60107E38ABE}" srcOrd="0" destOrd="2" presId="urn:microsoft.com/office/officeart/2005/8/layout/vList5"/>
    <dgm:cxn modelId="{A75E0DD8-692B-42C8-B2C1-802CB64ADB47}" type="presOf" srcId="{B69707EE-4989-45FE-B274-F3B1AD65DA83}" destId="{BDB9D5AB-559C-44E8-B3ED-395806194033}" srcOrd="0" destOrd="1" presId="urn:microsoft.com/office/officeart/2005/8/layout/vList5"/>
    <dgm:cxn modelId="{69C3B7E2-E14B-496B-ABAC-23BFA9658BE8}" type="presOf" srcId="{DE395D66-6EED-43C0-8B4D-803200A4FA06}" destId="{A3AF03CF-675E-466E-80B1-3096DFBE7270}" srcOrd="0" destOrd="0" presId="urn:microsoft.com/office/officeart/2005/8/layout/vList5"/>
    <dgm:cxn modelId="{EE5D3AF9-14C3-4404-AC5B-CFB5B63AAC63}" type="presOf" srcId="{AC671798-DC2B-4A9A-8304-794F705050B5}" destId="{BDB9D5AB-559C-44E8-B3ED-395806194033}" srcOrd="0" destOrd="0" presId="urn:microsoft.com/office/officeart/2005/8/layout/vList5"/>
    <dgm:cxn modelId="{763B8ED6-ABBA-4F0C-8B30-F0F8CC6C3BDC}" type="presParOf" srcId="{FAF1B002-AC7A-4A59-BA9B-961D9DDDD0D3}" destId="{CCCBD2B1-2404-4686-A332-40A85217AF50}" srcOrd="0" destOrd="0" presId="urn:microsoft.com/office/officeart/2005/8/layout/vList5"/>
    <dgm:cxn modelId="{3E3BDBF5-1254-4F35-A6C4-27BC4010EBAC}" type="presParOf" srcId="{CCCBD2B1-2404-4686-A332-40A85217AF50}" destId="{64065AE3-BAE4-4E2E-BE42-3E8573C1F85B}" srcOrd="0" destOrd="0" presId="urn:microsoft.com/office/officeart/2005/8/layout/vList5"/>
    <dgm:cxn modelId="{D6DBAF59-7996-42C6-AED8-2FE7215F7E41}" type="presParOf" srcId="{CCCBD2B1-2404-4686-A332-40A85217AF50}" destId="{BDB9D5AB-559C-44E8-B3ED-395806194033}" srcOrd="1" destOrd="0" presId="urn:microsoft.com/office/officeart/2005/8/layout/vList5"/>
    <dgm:cxn modelId="{FD0C317E-A7D3-4561-A64E-5B16A91B8E77}" type="presParOf" srcId="{FAF1B002-AC7A-4A59-BA9B-961D9DDDD0D3}" destId="{C8269037-7411-4F2D-A8CB-8D66BB55F977}" srcOrd="1" destOrd="0" presId="urn:microsoft.com/office/officeart/2005/8/layout/vList5"/>
    <dgm:cxn modelId="{201DCA3B-92B4-416B-9B91-A1D4F3E50BA9}" type="presParOf" srcId="{FAF1B002-AC7A-4A59-BA9B-961D9DDDD0D3}" destId="{E44E73AC-A9E9-4B1C-87D6-2C46B0FC9E43}" srcOrd="2" destOrd="0" presId="urn:microsoft.com/office/officeart/2005/8/layout/vList5"/>
    <dgm:cxn modelId="{BCC41147-991E-4C19-8292-CE23F6ABDB1B}" type="presParOf" srcId="{E44E73AC-A9E9-4B1C-87D6-2C46B0FC9E43}" destId="{A3AF03CF-675E-466E-80B1-3096DFBE7270}" srcOrd="0" destOrd="0" presId="urn:microsoft.com/office/officeart/2005/8/layout/vList5"/>
    <dgm:cxn modelId="{1D5E8C18-517E-4DC7-A199-55F518B4F230}" type="presParOf" srcId="{E44E73AC-A9E9-4B1C-87D6-2C46B0FC9E43}" destId="{178A2D60-BAE0-4C53-9BD5-E60107E38ABE}" srcOrd="1" destOrd="0" presId="urn:microsoft.com/office/officeart/2005/8/layout/vList5"/>
    <dgm:cxn modelId="{F15023D6-97C9-4DB7-AE41-08337DD7B2C7}" type="presParOf" srcId="{FAF1B002-AC7A-4A59-BA9B-961D9DDDD0D3}" destId="{96C29046-F17D-4488-91C7-A28C15260A93}" srcOrd="3" destOrd="0" presId="urn:microsoft.com/office/officeart/2005/8/layout/vList5"/>
    <dgm:cxn modelId="{EB58E288-91ED-4B15-AD2A-3D07443A5E2B}" type="presParOf" srcId="{FAF1B002-AC7A-4A59-BA9B-961D9DDDD0D3}" destId="{DB1CAD7A-DB8B-4EB9-9402-11E1FAABF83D}" srcOrd="4" destOrd="0" presId="urn:microsoft.com/office/officeart/2005/8/layout/vList5"/>
    <dgm:cxn modelId="{39D6529B-D048-4F5A-963D-25D896C4DA5C}" type="presParOf" srcId="{DB1CAD7A-DB8B-4EB9-9402-11E1FAABF83D}" destId="{761C6CF0-9ACE-4EFF-94B8-FC3ADE85D797}" srcOrd="0" destOrd="0" presId="urn:microsoft.com/office/officeart/2005/8/layout/vList5"/>
    <dgm:cxn modelId="{72ED926A-1BFD-44FC-8654-D2D590717910}" type="presParOf" srcId="{DB1CAD7A-DB8B-4EB9-9402-11E1FAABF83D}" destId="{84FB24FD-7BBC-4C88-85CA-0E9BA94E58B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38202F-4E8A-4363-AD1B-E7940AC89E9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1DF7A60-F9CE-4104-B226-F30CE048C441}">
      <dgm:prSet/>
      <dgm:spPr/>
      <dgm:t>
        <a:bodyPr/>
        <a:lstStyle/>
        <a:p>
          <a:pPr>
            <a:lnSpc>
              <a:spcPct val="100000"/>
            </a:lnSpc>
          </a:pPr>
          <a:r>
            <a:rPr lang="en-US" dirty="0">
              <a:latin typeface="Arial"/>
              <a:cs typeface="Arial"/>
            </a:rPr>
            <a:t>CSV + rules</a:t>
          </a:r>
        </a:p>
      </dgm:t>
    </dgm:pt>
    <dgm:pt modelId="{1D205758-E881-420B-A66C-54C7E400F69B}" type="parTrans" cxnId="{17E9AE4D-5117-48D7-8A7D-2DE2BAC6C156}">
      <dgm:prSet/>
      <dgm:spPr/>
      <dgm:t>
        <a:bodyPr/>
        <a:lstStyle/>
        <a:p>
          <a:endParaRPr lang="en-US"/>
        </a:p>
      </dgm:t>
    </dgm:pt>
    <dgm:pt modelId="{C6E983C1-B787-4E67-890E-89EDD5B2A673}" type="sibTrans" cxnId="{17E9AE4D-5117-48D7-8A7D-2DE2BAC6C156}">
      <dgm:prSet/>
      <dgm:spPr/>
      <dgm:t>
        <a:bodyPr/>
        <a:lstStyle/>
        <a:p>
          <a:endParaRPr lang="en-US"/>
        </a:p>
      </dgm:t>
    </dgm:pt>
    <dgm:pt modelId="{9FC6B8C8-8555-4634-A04B-2AD31123E4EF}">
      <dgm:prSet/>
      <dgm:spPr/>
      <dgm:t>
        <a:bodyPr/>
        <a:lstStyle/>
        <a:p>
          <a:pPr>
            <a:lnSpc>
              <a:spcPct val="100000"/>
            </a:lnSpc>
          </a:pPr>
          <a:r>
            <a:rPr lang="en-US" dirty="0">
              <a:latin typeface="Arial"/>
              <a:cs typeface="Arial"/>
            </a:rPr>
            <a:t>An attempt to get at the data as collected at the STLT</a:t>
          </a:r>
        </a:p>
      </dgm:t>
    </dgm:pt>
    <dgm:pt modelId="{2D0BC81A-B747-4A68-BFE1-D84B3063BF72}" type="parTrans" cxnId="{DFEB55BB-8799-41A5-9ADD-77E8CFD6407E}">
      <dgm:prSet/>
      <dgm:spPr/>
      <dgm:t>
        <a:bodyPr/>
        <a:lstStyle/>
        <a:p>
          <a:endParaRPr lang="en-US"/>
        </a:p>
      </dgm:t>
    </dgm:pt>
    <dgm:pt modelId="{062F0688-AE42-4276-A01D-6F2B9E6CE8FC}" type="sibTrans" cxnId="{DFEB55BB-8799-41A5-9ADD-77E8CFD6407E}">
      <dgm:prSet/>
      <dgm:spPr/>
      <dgm:t>
        <a:bodyPr/>
        <a:lstStyle/>
        <a:p>
          <a:endParaRPr lang="en-US"/>
        </a:p>
      </dgm:t>
    </dgm:pt>
    <dgm:pt modelId="{B409BE45-A347-4328-A4DF-B9746E0A4EC7}">
      <dgm:prSet/>
      <dgm:spPr/>
      <dgm:t>
        <a:bodyPr/>
        <a:lstStyle/>
        <a:p>
          <a:pPr>
            <a:lnSpc>
              <a:spcPct val="100000"/>
            </a:lnSpc>
          </a:pPr>
          <a:r>
            <a:rPr lang="en-US" dirty="0">
              <a:latin typeface="Arial"/>
              <a:cs typeface="Arial"/>
            </a:rPr>
            <a:t>A cloud storage transport</a:t>
          </a:r>
        </a:p>
      </dgm:t>
    </dgm:pt>
    <dgm:pt modelId="{51059F31-BA14-4B51-A449-5FED34E9BF96}" type="parTrans" cxnId="{0831FB9A-3696-409E-A70F-A8659FC304BA}">
      <dgm:prSet/>
      <dgm:spPr/>
      <dgm:t>
        <a:bodyPr/>
        <a:lstStyle/>
        <a:p>
          <a:endParaRPr lang="en-US"/>
        </a:p>
      </dgm:t>
    </dgm:pt>
    <dgm:pt modelId="{DAAD64D6-E971-4009-948B-11592B78AF8D}" type="sibTrans" cxnId="{0831FB9A-3696-409E-A70F-A8659FC304BA}">
      <dgm:prSet/>
      <dgm:spPr/>
      <dgm:t>
        <a:bodyPr/>
        <a:lstStyle/>
        <a:p>
          <a:endParaRPr lang="en-US"/>
        </a:p>
      </dgm:t>
    </dgm:pt>
    <dgm:pt modelId="{0703EE3C-2EA4-3544-A626-DA5C2E5DFA0A}">
      <dgm:prSet/>
      <dgm:spPr/>
      <dgm:t>
        <a:bodyPr/>
        <a:lstStyle/>
        <a:p>
          <a:pPr>
            <a:lnSpc>
              <a:spcPct val="100000"/>
            </a:lnSpc>
          </a:pPr>
          <a:r>
            <a:rPr lang="en-US" dirty="0">
              <a:latin typeface="Arial"/>
              <a:cs typeface="Arial"/>
            </a:rPr>
            <a:t>A set of improvements to NNDSS</a:t>
          </a:r>
        </a:p>
      </dgm:t>
    </dgm:pt>
    <dgm:pt modelId="{B006C25B-2E65-6C4B-AB10-ADEE739394EC}" type="parTrans" cxnId="{5D449481-C02A-F942-86A4-8F7348B6F73E}">
      <dgm:prSet/>
      <dgm:spPr/>
      <dgm:t>
        <a:bodyPr/>
        <a:lstStyle/>
        <a:p>
          <a:endParaRPr lang="en-US"/>
        </a:p>
      </dgm:t>
    </dgm:pt>
    <dgm:pt modelId="{084B68FE-29C0-AD4D-8C43-46265CBB43F0}" type="sibTrans" cxnId="{5D449481-C02A-F942-86A4-8F7348B6F73E}">
      <dgm:prSet/>
      <dgm:spPr/>
      <dgm:t>
        <a:bodyPr/>
        <a:lstStyle/>
        <a:p>
          <a:endParaRPr lang="en-US"/>
        </a:p>
      </dgm:t>
    </dgm:pt>
    <dgm:pt modelId="{32A45B34-2B09-7345-8595-1689CC8D3840}">
      <dgm:prSet/>
      <dgm:spPr/>
      <dgm:t>
        <a:bodyPr/>
        <a:lstStyle/>
        <a:p>
          <a:pPr>
            <a:lnSpc>
              <a:spcPct val="100000"/>
            </a:lnSpc>
          </a:pPr>
          <a:r>
            <a:rPr lang="en-US" dirty="0">
              <a:latin typeface="Arial"/>
              <a:cs typeface="Arial"/>
            </a:rPr>
            <a:t>Ability to observe data and processing status</a:t>
          </a:r>
        </a:p>
      </dgm:t>
    </dgm:pt>
    <dgm:pt modelId="{C96BD327-F2F7-BA41-953D-923CE5B2DB54}" type="parTrans" cxnId="{777E3BC0-9BCC-CC4F-A345-3931A0D95D2B}">
      <dgm:prSet/>
      <dgm:spPr/>
      <dgm:t>
        <a:bodyPr/>
        <a:lstStyle/>
        <a:p>
          <a:endParaRPr lang="en-US"/>
        </a:p>
      </dgm:t>
    </dgm:pt>
    <dgm:pt modelId="{8C943A2A-3907-B844-ADF5-FB357309682A}" type="sibTrans" cxnId="{777E3BC0-9BCC-CC4F-A345-3931A0D95D2B}">
      <dgm:prSet/>
      <dgm:spPr/>
      <dgm:t>
        <a:bodyPr/>
        <a:lstStyle/>
        <a:p>
          <a:endParaRPr lang="en-US"/>
        </a:p>
      </dgm:t>
    </dgm:pt>
    <dgm:pt modelId="{5175F2A9-95B7-794B-9B3C-833C1EE04957}">
      <dgm:prSet/>
      <dgm:spPr/>
      <dgm:t>
        <a:bodyPr/>
        <a:lstStyle/>
        <a:p>
          <a:pPr rtl="0">
            <a:lnSpc>
              <a:spcPct val="100000"/>
            </a:lnSpc>
          </a:pPr>
          <a:r>
            <a:rPr lang="en-US" dirty="0">
              <a:latin typeface="Arial"/>
              <a:cs typeface="Arial"/>
            </a:rPr>
            <a:t>Reconciliation and Validation </a:t>
          </a:r>
        </a:p>
      </dgm:t>
    </dgm:pt>
    <dgm:pt modelId="{AA106F54-BE21-3A48-A016-933A85CE4EDD}" type="parTrans" cxnId="{236FE5E1-E00E-D742-B439-44F14F669952}">
      <dgm:prSet/>
      <dgm:spPr/>
      <dgm:t>
        <a:bodyPr/>
        <a:lstStyle/>
        <a:p>
          <a:endParaRPr lang="en-US"/>
        </a:p>
      </dgm:t>
    </dgm:pt>
    <dgm:pt modelId="{535F1090-E7CF-7E47-AD0C-FD203E30E6B6}" type="sibTrans" cxnId="{236FE5E1-E00E-D742-B439-44F14F669952}">
      <dgm:prSet/>
      <dgm:spPr/>
      <dgm:t>
        <a:bodyPr/>
        <a:lstStyle/>
        <a:p>
          <a:endParaRPr lang="en-US"/>
        </a:p>
      </dgm:t>
    </dgm:pt>
    <dgm:pt modelId="{99F40222-8B53-4D4A-90FE-CCBD130282AA}" type="pres">
      <dgm:prSet presAssocID="{0C38202F-4E8A-4363-AD1B-E7940AC89E96}" presName="root" presStyleCnt="0">
        <dgm:presLayoutVars>
          <dgm:dir/>
          <dgm:resizeHandles val="exact"/>
        </dgm:presLayoutVars>
      </dgm:prSet>
      <dgm:spPr/>
    </dgm:pt>
    <dgm:pt modelId="{68FCAF49-69F7-D94C-861B-E85703833D78}" type="pres">
      <dgm:prSet presAssocID="{0703EE3C-2EA4-3544-A626-DA5C2E5DFA0A}" presName="compNode" presStyleCnt="0"/>
      <dgm:spPr/>
    </dgm:pt>
    <dgm:pt modelId="{886B1E38-2B1B-4542-AD12-F8085D9A4DAE}" type="pres">
      <dgm:prSet presAssocID="{0703EE3C-2EA4-3544-A626-DA5C2E5DFA0A}" presName="bgRect" presStyleLbl="bgShp" presStyleIdx="0" presStyleCnt="6"/>
      <dgm:spPr/>
    </dgm:pt>
    <dgm:pt modelId="{096B789F-8DB2-4C42-9F69-96E8C9B4F7AB}" type="pres">
      <dgm:prSet presAssocID="{0703EE3C-2EA4-3544-A626-DA5C2E5DFA0A}"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597E5E3D-801B-554E-AEFA-840CD02B7CF0}" type="pres">
      <dgm:prSet presAssocID="{0703EE3C-2EA4-3544-A626-DA5C2E5DFA0A}" presName="spaceRect" presStyleCnt="0"/>
      <dgm:spPr/>
    </dgm:pt>
    <dgm:pt modelId="{11170AAE-4DCB-6F47-A944-57A9997FB5C4}" type="pres">
      <dgm:prSet presAssocID="{0703EE3C-2EA4-3544-A626-DA5C2E5DFA0A}" presName="parTx" presStyleLbl="revTx" presStyleIdx="0" presStyleCnt="6">
        <dgm:presLayoutVars>
          <dgm:chMax val="0"/>
          <dgm:chPref val="0"/>
        </dgm:presLayoutVars>
      </dgm:prSet>
      <dgm:spPr/>
    </dgm:pt>
    <dgm:pt modelId="{C156B47B-5D21-BD46-8D1A-47E4B7EC1401}" type="pres">
      <dgm:prSet presAssocID="{084B68FE-29C0-AD4D-8C43-46265CBB43F0}" presName="sibTrans" presStyleCnt="0"/>
      <dgm:spPr/>
    </dgm:pt>
    <dgm:pt modelId="{6A386FA9-22E9-40E9-ABF5-6C2BCC4533C3}" type="pres">
      <dgm:prSet presAssocID="{9FC6B8C8-8555-4634-A04B-2AD31123E4EF}" presName="compNode" presStyleCnt="0"/>
      <dgm:spPr/>
    </dgm:pt>
    <dgm:pt modelId="{33BF92DF-6D69-47C3-B1C9-AC607ABB5DA6}" type="pres">
      <dgm:prSet presAssocID="{9FC6B8C8-8555-4634-A04B-2AD31123E4EF}" presName="bgRect" presStyleLbl="bgShp" presStyleIdx="1" presStyleCnt="6"/>
      <dgm:spPr/>
    </dgm:pt>
    <dgm:pt modelId="{28582EFF-0053-4310-874E-2E74EB419F26}" type="pres">
      <dgm:prSet presAssocID="{9FC6B8C8-8555-4634-A04B-2AD31123E4EF}" presName="iconRect" presStyleLbl="node1" presStyleIdx="1" presStyleCnt="6"/>
      <dgm:spPr>
        <a:blipFill>
          <a:blip xmlns:r="http://schemas.openxmlformats.org/officeDocument/2006/relationships" r:embed="rId3"/>
          <a:srcRect/>
          <a:stretch>
            <a:fillRect/>
          </a:stretch>
        </a:blipFill>
        <a:ln>
          <a:noFill/>
        </a:ln>
      </dgm:spPr>
    </dgm:pt>
    <dgm:pt modelId="{2216EB50-1BB2-44E0-AD25-B550A948A132}" type="pres">
      <dgm:prSet presAssocID="{9FC6B8C8-8555-4634-A04B-2AD31123E4EF}" presName="spaceRect" presStyleCnt="0"/>
      <dgm:spPr/>
    </dgm:pt>
    <dgm:pt modelId="{1C786822-E7E0-41F9-AAC6-B362160688C4}" type="pres">
      <dgm:prSet presAssocID="{9FC6B8C8-8555-4634-A04B-2AD31123E4EF}" presName="parTx" presStyleLbl="revTx" presStyleIdx="1" presStyleCnt="6">
        <dgm:presLayoutVars>
          <dgm:chMax val="0"/>
          <dgm:chPref val="0"/>
        </dgm:presLayoutVars>
      </dgm:prSet>
      <dgm:spPr/>
    </dgm:pt>
    <dgm:pt modelId="{B785A268-0BC0-4959-B1E5-149FB9FA75A2}" type="pres">
      <dgm:prSet presAssocID="{062F0688-AE42-4276-A01D-6F2B9E6CE8FC}" presName="sibTrans" presStyleCnt="0"/>
      <dgm:spPr/>
    </dgm:pt>
    <dgm:pt modelId="{C34B3F36-1A57-D042-986B-8FCF32C0F9DF}" type="pres">
      <dgm:prSet presAssocID="{32A45B34-2B09-7345-8595-1689CC8D3840}" presName="compNode" presStyleCnt="0"/>
      <dgm:spPr/>
    </dgm:pt>
    <dgm:pt modelId="{D51EB801-1EEC-574B-B3A6-F956D56068E6}" type="pres">
      <dgm:prSet presAssocID="{32A45B34-2B09-7345-8595-1689CC8D3840}" presName="bgRect" presStyleLbl="bgShp" presStyleIdx="2" presStyleCnt="6"/>
      <dgm:spPr/>
    </dgm:pt>
    <dgm:pt modelId="{5CC8B844-F295-3743-AB01-7708F2ABA7CE}" type="pres">
      <dgm:prSet presAssocID="{32A45B34-2B09-7345-8595-1689CC8D3840}" presName="iconRect" presStyleLbl="node1" presStyleIdx="2" presStyleCnt="6"/>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pt>
    <dgm:pt modelId="{0C757992-EB57-8D48-9EB4-2D9038E6CF20}" type="pres">
      <dgm:prSet presAssocID="{32A45B34-2B09-7345-8595-1689CC8D3840}" presName="spaceRect" presStyleCnt="0"/>
      <dgm:spPr/>
    </dgm:pt>
    <dgm:pt modelId="{EA8D3684-7528-FD4F-88D9-C26F436734C6}" type="pres">
      <dgm:prSet presAssocID="{32A45B34-2B09-7345-8595-1689CC8D3840}" presName="parTx" presStyleLbl="revTx" presStyleIdx="2" presStyleCnt="6">
        <dgm:presLayoutVars>
          <dgm:chMax val="0"/>
          <dgm:chPref val="0"/>
        </dgm:presLayoutVars>
      </dgm:prSet>
      <dgm:spPr/>
    </dgm:pt>
    <dgm:pt modelId="{030E08FD-61F1-5842-ACDE-3B8821500DF6}" type="pres">
      <dgm:prSet presAssocID="{8C943A2A-3907-B844-ADF5-FB357309682A}" presName="sibTrans" presStyleCnt="0"/>
      <dgm:spPr/>
    </dgm:pt>
    <dgm:pt modelId="{FF6CC016-0F9E-A141-BE50-BA02D59D7030}" type="pres">
      <dgm:prSet presAssocID="{5175F2A9-95B7-794B-9B3C-833C1EE04957}" presName="compNode" presStyleCnt="0"/>
      <dgm:spPr/>
    </dgm:pt>
    <dgm:pt modelId="{04A91CB7-2B1D-524B-8176-E44577CA21C8}" type="pres">
      <dgm:prSet presAssocID="{5175F2A9-95B7-794B-9B3C-833C1EE04957}" presName="bgRect" presStyleLbl="bgShp" presStyleIdx="3" presStyleCnt="6"/>
      <dgm:spPr/>
    </dgm:pt>
    <dgm:pt modelId="{22FD5E6C-14F3-6C42-87F1-F53C53BC52C6}" type="pres">
      <dgm:prSet presAssocID="{5175F2A9-95B7-794B-9B3C-833C1EE04957}" presName="iconRect" presStyleLbl="node1" presStyleIdx="3" presStyleCnt="6"/>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pt>
    <dgm:pt modelId="{75AD41AC-2F7D-644C-8672-04C30349AD5A}" type="pres">
      <dgm:prSet presAssocID="{5175F2A9-95B7-794B-9B3C-833C1EE04957}" presName="spaceRect" presStyleCnt="0"/>
      <dgm:spPr/>
    </dgm:pt>
    <dgm:pt modelId="{6D7BFD2D-A4B4-E649-B0A9-B4601ACEF78B}" type="pres">
      <dgm:prSet presAssocID="{5175F2A9-95B7-794B-9B3C-833C1EE04957}" presName="parTx" presStyleLbl="revTx" presStyleIdx="3" presStyleCnt="6">
        <dgm:presLayoutVars>
          <dgm:chMax val="0"/>
          <dgm:chPref val="0"/>
        </dgm:presLayoutVars>
      </dgm:prSet>
      <dgm:spPr/>
    </dgm:pt>
    <dgm:pt modelId="{ACBB7510-B847-B641-B15A-5EA072203F1E}" type="pres">
      <dgm:prSet presAssocID="{535F1090-E7CF-7E47-AD0C-FD203E30E6B6}" presName="sibTrans" presStyleCnt="0"/>
      <dgm:spPr/>
    </dgm:pt>
    <dgm:pt modelId="{2BF9B090-E9E7-48A0-B382-B3A684784B2F}" type="pres">
      <dgm:prSet presAssocID="{51DF7A60-F9CE-4104-B226-F30CE048C441}" presName="compNode" presStyleCnt="0"/>
      <dgm:spPr/>
    </dgm:pt>
    <dgm:pt modelId="{BC4EF1E1-6DE0-4E0D-BF17-BA62FFAAF21B}" type="pres">
      <dgm:prSet presAssocID="{51DF7A60-F9CE-4104-B226-F30CE048C441}" presName="bgRect" presStyleLbl="bgShp" presStyleIdx="4" presStyleCnt="6"/>
      <dgm:spPr/>
    </dgm:pt>
    <dgm:pt modelId="{BCE61202-6652-4C34-B0A2-01A0197F5CD3}" type="pres">
      <dgm:prSet presAssocID="{51DF7A60-F9CE-4104-B226-F30CE048C441}" presName="iconRect" presStyleLbl="node1" presStyleIdx="4"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able"/>
        </a:ext>
      </dgm:extLst>
    </dgm:pt>
    <dgm:pt modelId="{DF0DA2C9-2CE7-475D-9F1E-B0481D3A2586}" type="pres">
      <dgm:prSet presAssocID="{51DF7A60-F9CE-4104-B226-F30CE048C441}" presName="spaceRect" presStyleCnt="0"/>
      <dgm:spPr/>
    </dgm:pt>
    <dgm:pt modelId="{BC0719FC-19D6-49E8-BD88-8F4BD3AD999C}" type="pres">
      <dgm:prSet presAssocID="{51DF7A60-F9CE-4104-B226-F30CE048C441}" presName="parTx" presStyleLbl="revTx" presStyleIdx="4" presStyleCnt="6">
        <dgm:presLayoutVars>
          <dgm:chMax val="0"/>
          <dgm:chPref val="0"/>
        </dgm:presLayoutVars>
      </dgm:prSet>
      <dgm:spPr/>
    </dgm:pt>
    <dgm:pt modelId="{FF65579C-AEA0-44C1-99CE-474A47335F24}" type="pres">
      <dgm:prSet presAssocID="{C6E983C1-B787-4E67-890E-89EDD5B2A673}" presName="sibTrans" presStyleCnt="0"/>
      <dgm:spPr/>
    </dgm:pt>
    <dgm:pt modelId="{AF981E7B-9ACF-494E-AABD-0BA8837E6F7C}" type="pres">
      <dgm:prSet presAssocID="{B409BE45-A347-4328-A4DF-B9746E0A4EC7}" presName="compNode" presStyleCnt="0"/>
      <dgm:spPr/>
    </dgm:pt>
    <dgm:pt modelId="{C9B5998C-C0B8-49A3-9773-91035FC89F68}" type="pres">
      <dgm:prSet presAssocID="{B409BE45-A347-4328-A4DF-B9746E0A4EC7}" presName="bgRect" presStyleLbl="bgShp" presStyleIdx="5" presStyleCnt="6"/>
      <dgm:spPr/>
    </dgm:pt>
    <dgm:pt modelId="{C1FA6CCC-C3E7-40C1-8245-5C60B3542EDC}" type="pres">
      <dgm:prSet presAssocID="{B409BE45-A347-4328-A4DF-B9746E0A4EC7}" presName="iconRect" presStyleLbl="node1" presStyleIdx="5"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loud"/>
        </a:ext>
      </dgm:extLst>
    </dgm:pt>
    <dgm:pt modelId="{545D5F6D-D12D-4B1B-A929-D894E5398C10}" type="pres">
      <dgm:prSet presAssocID="{B409BE45-A347-4328-A4DF-B9746E0A4EC7}" presName="spaceRect" presStyleCnt="0"/>
      <dgm:spPr/>
    </dgm:pt>
    <dgm:pt modelId="{FE975835-5609-4F65-8FF4-C7919922B5D0}" type="pres">
      <dgm:prSet presAssocID="{B409BE45-A347-4328-A4DF-B9746E0A4EC7}" presName="parTx" presStyleLbl="revTx" presStyleIdx="5" presStyleCnt="6">
        <dgm:presLayoutVars>
          <dgm:chMax val="0"/>
          <dgm:chPref val="0"/>
        </dgm:presLayoutVars>
      </dgm:prSet>
      <dgm:spPr/>
    </dgm:pt>
  </dgm:ptLst>
  <dgm:cxnLst>
    <dgm:cxn modelId="{D438EA01-7B5C-0E47-912C-55CFF3672CA6}" type="presOf" srcId="{51DF7A60-F9CE-4104-B226-F30CE048C441}" destId="{BC0719FC-19D6-49E8-BD88-8F4BD3AD999C}" srcOrd="0" destOrd="0" presId="urn:microsoft.com/office/officeart/2018/2/layout/IconVerticalSolidList"/>
    <dgm:cxn modelId="{4E86E20B-E38C-324E-96CF-762E31AD3A0B}" type="presOf" srcId="{B409BE45-A347-4328-A4DF-B9746E0A4EC7}" destId="{FE975835-5609-4F65-8FF4-C7919922B5D0}" srcOrd="0" destOrd="0" presId="urn:microsoft.com/office/officeart/2018/2/layout/IconVerticalSolidList"/>
    <dgm:cxn modelId="{F3032C4D-00AA-504F-B6ED-AC77C9567180}" type="presOf" srcId="{9FC6B8C8-8555-4634-A04B-2AD31123E4EF}" destId="{1C786822-E7E0-41F9-AAC6-B362160688C4}" srcOrd="0" destOrd="0" presId="urn:microsoft.com/office/officeart/2018/2/layout/IconVerticalSolidList"/>
    <dgm:cxn modelId="{17E9AE4D-5117-48D7-8A7D-2DE2BAC6C156}" srcId="{0C38202F-4E8A-4363-AD1B-E7940AC89E96}" destId="{51DF7A60-F9CE-4104-B226-F30CE048C441}" srcOrd="4" destOrd="0" parTransId="{1D205758-E881-420B-A66C-54C7E400F69B}" sibTransId="{C6E983C1-B787-4E67-890E-89EDD5B2A673}"/>
    <dgm:cxn modelId="{6B17EB4E-9831-FA4E-A2EF-728845793136}" type="presOf" srcId="{32A45B34-2B09-7345-8595-1689CC8D3840}" destId="{EA8D3684-7528-FD4F-88D9-C26F436734C6}" srcOrd="0" destOrd="0" presId="urn:microsoft.com/office/officeart/2018/2/layout/IconVerticalSolidList"/>
    <dgm:cxn modelId="{5D449481-C02A-F942-86A4-8F7348B6F73E}" srcId="{0C38202F-4E8A-4363-AD1B-E7940AC89E96}" destId="{0703EE3C-2EA4-3544-A626-DA5C2E5DFA0A}" srcOrd="0" destOrd="0" parTransId="{B006C25B-2E65-6C4B-AB10-ADEE739394EC}" sibTransId="{084B68FE-29C0-AD4D-8C43-46265CBB43F0}"/>
    <dgm:cxn modelId="{27275885-9058-6342-9592-42983BA5B02D}" type="presOf" srcId="{0703EE3C-2EA4-3544-A626-DA5C2E5DFA0A}" destId="{11170AAE-4DCB-6F47-A944-57A9997FB5C4}" srcOrd="0" destOrd="0" presId="urn:microsoft.com/office/officeart/2018/2/layout/IconVerticalSolidList"/>
    <dgm:cxn modelId="{0831FB9A-3696-409E-A70F-A8659FC304BA}" srcId="{0C38202F-4E8A-4363-AD1B-E7940AC89E96}" destId="{B409BE45-A347-4328-A4DF-B9746E0A4EC7}" srcOrd="5" destOrd="0" parTransId="{51059F31-BA14-4B51-A449-5FED34E9BF96}" sibTransId="{DAAD64D6-E971-4009-948B-11592B78AF8D}"/>
    <dgm:cxn modelId="{54DC7EB7-9114-DF45-AB54-101E3DA9AAE9}" type="presOf" srcId="{5175F2A9-95B7-794B-9B3C-833C1EE04957}" destId="{6D7BFD2D-A4B4-E649-B0A9-B4601ACEF78B}" srcOrd="0" destOrd="0" presId="urn:microsoft.com/office/officeart/2018/2/layout/IconVerticalSolidList"/>
    <dgm:cxn modelId="{DFEB55BB-8799-41A5-9ADD-77E8CFD6407E}" srcId="{0C38202F-4E8A-4363-AD1B-E7940AC89E96}" destId="{9FC6B8C8-8555-4634-A04B-2AD31123E4EF}" srcOrd="1" destOrd="0" parTransId="{2D0BC81A-B747-4A68-BFE1-D84B3063BF72}" sibTransId="{062F0688-AE42-4276-A01D-6F2B9E6CE8FC}"/>
    <dgm:cxn modelId="{777E3BC0-9BCC-CC4F-A345-3931A0D95D2B}" srcId="{0C38202F-4E8A-4363-AD1B-E7940AC89E96}" destId="{32A45B34-2B09-7345-8595-1689CC8D3840}" srcOrd="2" destOrd="0" parTransId="{C96BD327-F2F7-BA41-953D-923CE5B2DB54}" sibTransId="{8C943A2A-3907-B844-ADF5-FB357309682A}"/>
    <dgm:cxn modelId="{236FE5E1-E00E-D742-B439-44F14F669952}" srcId="{0C38202F-4E8A-4363-AD1B-E7940AC89E96}" destId="{5175F2A9-95B7-794B-9B3C-833C1EE04957}" srcOrd="3" destOrd="0" parTransId="{AA106F54-BE21-3A48-A016-933A85CE4EDD}" sibTransId="{535F1090-E7CF-7E47-AD0C-FD203E30E6B6}"/>
    <dgm:cxn modelId="{A01080E3-EB5F-491C-AF34-C90826CD8178}" type="presOf" srcId="{0C38202F-4E8A-4363-AD1B-E7940AC89E96}" destId="{99F40222-8B53-4D4A-90FE-CCBD130282AA}" srcOrd="0" destOrd="0" presId="urn:microsoft.com/office/officeart/2018/2/layout/IconVerticalSolidList"/>
    <dgm:cxn modelId="{27C8BE0E-6FF9-3641-9056-74B270557CE8}" type="presParOf" srcId="{99F40222-8B53-4D4A-90FE-CCBD130282AA}" destId="{68FCAF49-69F7-D94C-861B-E85703833D78}" srcOrd="0" destOrd="0" presId="urn:microsoft.com/office/officeart/2018/2/layout/IconVerticalSolidList"/>
    <dgm:cxn modelId="{172524FF-CF5F-6F44-8571-F7CD27BC77B2}" type="presParOf" srcId="{68FCAF49-69F7-D94C-861B-E85703833D78}" destId="{886B1E38-2B1B-4542-AD12-F8085D9A4DAE}" srcOrd="0" destOrd="0" presId="urn:microsoft.com/office/officeart/2018/2/layout/IconVerticalSolidList"/>
    <dgm:cxn modelId="{CD4115B3-13D2-5E41-82E1-E5C71E0163A9}" type="presParOf" srcId="{68FCAF49-69F7-D94C-861B-E85703833D78}" destId="{096B789F-8DB2-4C42-9F69-96E8C9B4F7AB}" srcOrd="1" destOrd="0" presId="urn:microsoft.com/office/officeart/2018/2/layout/IconVerticalSolidList"/>
    <dgm:cxn modelId="{A1F8A4F7-B147-684E-B4E7-B7D00BC6B223}" type="presParOf" srcId="{68FCAF49-69F7-D94C-861B-E85703833D78}" destId="{597E5E3D-801B-554E-AEFA-840CD02B7CF0}" srcOrd="2" destOrd="0" presId="urn:microsoft.com/office/officeart/2018/2/layout/IconVerticalSolidList"/>
    <dgm:cxn modelId="{8FE0EB82-5EB3-844B-A4D6-9DF1CDAF6C80}" type="presParOf" srcId="{68FCAF49-69F7-D94C-861B-E85703833D78}" destId="{11170AAE-4DCB-6F47-A944-57A9997FB5C4}" srcOrd="3" destOrd="0" presId="urn:microsoft.com/office/officeart/2018/2/layout/IconVerticalSolidList"/>
    <dgm:cxn modelId="{57CE96F8-4A85-8640-9227-BE9CBBEED589}" type="presParOf" srcId="{99F40222-8B53-4D4A-90FE-CCBD130282AA}" destId="{C156B47B-5D21-BD46-8D1A-47E4B7EC1401}" srcOrd="1" destOrd="0" presId="urn:microsoft.com/office/officeart/2018/2/layout/IconVerticalSolidList"/>
    <dgm:cxn modelId="{73757E5C-B017-D449-BDB5-B9AE7BC62FE4}" type="presParOf" srcId="{99F40222-8B53-4D4A-90FE-CCBD130282AA}" destId="{6A386FA9-22E9-40E9-ABF5-6C2BCC4533C3}" srcOrd="2" destOrd="0" presId="urn:microsoft.com/office/officeart/2018/2/layout/IconVerticalSolidList"/>
    <dgm:cxn modelId="{46B61B31-70DF-8442-AF1A-67E27B0C601F}" type="presParOf" srcId="{6A386FA9-22E9-40E9-ABF5-6C2BCC4533C3}" destId="{33BF92DF-6D69-47C3-B1C9-AC607ABB5DA6}" srcOrd="0" destOrd="0" presId="urn:microsoft.com/office/officeart/2018/2/layout/IconVerticalSolidList"/>
    <dgm:cxn modelId="{5E466857-28DF-4F4C-830D-857574E2C5A0}" type="presParOf" srcId="{6A386FA9-22E9-40E9-ABF5-6C2BCC4533C3}" destId="{28582EFF-0053-4310-874E-2E74EB419F26}" srcOrd="1" destOrd="0" presId="urn:microsoft.com/office/officeart/2018/2/layout/IconVerticalSolidList"/>
    <dgm:cxn modelId="{3A111720-A788-9941-83AA-EA57B6792BE9}" type="presParOf" srcId="{6A386FA9-22E9-40E9-ABF5-6C2BCC4533C3}" destId="{2216EB50-1BB2-44E0-AD25-B550A948A132}" srcOrd="2" destOrd="0" presId="urn:microsoft.com/office/officeart/2018/2/layout/IconVerticalSolidList"/>
    <dgm:cxn modelId="{52B53199-2340-5943-B87C-68A71496423F}" type="presParOf" srcId="{6A386FA9-22E9-40E9-ABF5-6C2BCC4533C3}" destId="{1C786822-E7E0-41F9-AAC6-B362160688C4}" srcOrd="3" destOrd="0" presId="urn:microsoft.com/office/officeart/2018/2/layout/IconVerticalSolidList"/>
    <dgm:cxn modelId="{E9484433-5AD3-5345-BE93-D24AC52D980F}" type="presParOf" srcId="{99F40222-8B53-4D4A-90FE-CCBD130282AA}" destId="{B785A268-0BC0-4959-B1E5-149FB9FA75A2}" srcOrd="3" destOrd="0" presId="urn:microsoft.com/office/officeart/2018/2/layout/IconVerticalSolidList"/>
    <dgm:cxn modelId="{8762078B-556B-BB4D-A0A7-DF8B9F5E1BA3}" type="presParOf" srcId="{99F40222-8B53-4D4A-90FE-CCBD130282AA}" destId="{C34B3F36-1A57-D042-986B-8FCF32C0F9DF}" srcOrd="4" destOrd="0" presId="urn:microsoft.com/office/officeart/2018/2/layout/IconVerticalSolidList"/>
    <dgm:cxn modelId="{B351A7DC-4410-674F-9F9D-6EB27FE61685}" type="presParOf" srcId="{C34B3F36-1A57-D042-986B-8FCF32C0F9DF}" destId="{D51EB801-1EEC-574B-B3A6-F956D56068E6}" srcOrd="0" destOrd="0" presId="urn:microsoft.com/office/officeart/2018/2/layout/IconVerticalSolidList"/>
    <dgm:cxn modelId="{B1E1DDB0-3147-184C-AC20-D7D8C1EA39D9}" type="presParOf" srcId="{C34B3F36-1A57-D042-986B-8FCF32C0F9DF}" destId="{5CC8B844-F295-3743-AB01-7708F2ABA7CE}" srcOrd="1" destOrd="0" presId="urn:microsoft.com/office/officeart/2018/2/layout/IconVerticalSolidList"/>
    <dgm:cxn modelId="{C5ABBCA3-560C-4041-8DEE-FD3A5F0BBC66}" type="presParOf" srcId="{C34B3F36-1A57-D042-986B-8FCF32C0F9DF}" destId="{0C757992-EB57-8D48-9EB4-2D9038E6CF20}" srcOrd="2" destOrd="0" presId="urn:microsoft.com/office/officeart/2018/2/layout/IconVerticalSolidList"/>
    <dgm:cxn modelId="{184C3E94-6FD0-C848-AE48-EC6215BD46B1}" type="presParOf" srcId="{C34B3F36-1A57-D042-986B-8FCF32C0F9DF}" destId="{EA8D3684-7528-FD4F-88D9-C26F436734C6}" srcOrd="3" destOrd="0" presId="urn:microsoft.com/office/officeart/2018/2/layout/IconVerticalSolidList"/>
    <dgm:cxn modelId="{F6D8A706-92BE-9644-86A9-910047CD67D0}" type="presParOf" srcId="{99F40222-8B53-4D4A-90FE-CCBD130282AA}" destId="{030E08FD-61F1-5842-ACDE-3B8821500DF6}" srcOrd="5" destOrd="0" presId="urn:microsoft.com/office/officeart/2018/2/layout/IconVerticalSolidList"/>
    <dgm:cxn modelId="{6B704729-4F1D-834A-922B-E5002A865537}" type="presParOf" srcId="{99F40222-8B53-4D4A-90FE-CCBD130282AA}" destId="{FF6CC016-0F9E-A141-BE50-BA02D59D7030}" srcOrd="6" destOrd="0" presId="urn:microsoft.com/office/officeart/2018/2/layout/IconVerticalSolidList"/>
    <dgm:cxn modelId="{219EBCE1-DA29-B242-8BFE-21708052CDEB}" type="presParOf" srcId="{FF6CC016-0F9E-A141-BE50-BA02D59D7030}" destId="{04A91CB7-2B1D-524B-8176-E44577CA21C8}" srcOrd="0" destOrd="0" presId="urn:microsoft.com/office/officeart/2018/2/layout/IconVerticalSolidList"/>
    <dgm:cxn modelId="{3047D168-C8B0-A747-A5DB-7B6912407257}" type="presParOf" srcId="{FF6CC016-0F9E-A141-BE50-BA02D59D7030}" destId="{22FD5E6C-14F3-6C42-87F1-F53C53BC52C6}" srcOrd="1" destOrd="0" presId="urn:microsoft.com/office/officeart/2018/2/layout/IconVerticalSolidList"/>
    <dgm:cxn modelId="{F413479A-94B3-414E-ABFA-59858380F78C}" type="presParOf" srcId="{FF6CC016-0F9E-A141-BE50-BA02D59D7030}" destId="{75AD41AC-2F7D-644C-8672-04C30349AD5A}" srcOrd="2" destOrd="0" presId="urn:microsoft.com/office/officeart/2018/2/layout/IconVerticalSolidList"/>
    <dgm:cxn modelId="{9D3C42F6-85D9-1140-9E22-CEA38D8EE07C}" type="presParOf" srcId="{FF6CC016-0F9E-A141-BE50-BA02D59D7030}" destId="{6D7BFD2D-A4B4-E649-B0A9-B4601ACEF78B}" srcOrd="3" destOrd="0" presId="urn:microsoft.com/office/officeart/2018/2/layout/IconVerticalSolidList"/>
    <dgm:cxn modelId="{0C10F575-A36C-AB4B-ACE7-29D93DEBDF4A}" type="presParOf" srcId="{99F40222-8B53-4D4A-90FE-CCBD130282AA}" destId="{ACBB7510-B847-B641-B15A-5EA072203F1E}" srcOrd="7" destOrd="0" presId="urn:microsoft.com/office/officeart/2018/2/layout/IconVerticalSolidList"/>
    <dgm:cxn modelId="{3A7A6798-5301-D146-A412-F73AF406AD31}" type="presParOf" srcId="{99F40222-8B53-4D4A-90FE-CCBD130282AA}" destId="{2BF9B090-E9E7-48A0-B382-B3A684784B2F}" srcOrd="8" destOrd="0" presId="urn:microsoft.com/office/officeart/2018/2/layout/IconVerticalSolidList"/>
    <dgm:cxn modelId="{C72E4F21-2124-E54B-882D-7ED75046C9AA}" type="presParOf" srcId="{2BF9B090-E9E7-48A0-B382-B3A684784B2F}" destId="{BC4EF1E1-6DE0-4E0D-BF17-BA62FFAAF21B}" srcOrd="0" destOrd="0" presId="urn:microsoft.com/office/officeart/2018/2/layout/IconVerticalSolidList"/>
    <dgm:cxn modelId="{70C5D8FD-9D6E-0B46-90BD-2FF60045A4E9}" type="presParOf" srcId="{2BF9B090-E9E7-48A0-B382-B3A684784B2F}" destId="{BCE61202-6652-4C34-B0A2-01A0197F5CD3}" srcOrd="1" destOrd="0" presId="urn:microsoft.com/office/officeart/2018/2/layout/IconVerticalSolidList"/>
    <dgm:cxn modelId="{A985EB29-3856-B44F-9724-EA54AA1DC5DA}" type="presParOf" srcId="{2BF9B090-E9E7-48A0-B382-B3A684784B2F}" destId="{DF0DA2C9-2CE7-475D-9F1E-B0481D3A2586}" srcOrd="2" destOrd="0" presId="urn:microsoft.com/office/officeart/2018/2/layout/IconVerticalSolidList"/>
    <dgm:cxn modelId="{90064746-D5A0-214D-B32C-8AFC6339EDEC}" type="presParOf" srcId="{2BF9B090-E9E7-48A0-B382-B3A684784B2F}" destId="{BC0719FC-19D6-49E8-BD88-8F4BD3AD999C}" srcOrd="3" destOrd="0" presId="urn:microsoft.com/office/officeart/2018/2/layout/IconVerticalSolidList"/>
    <dgm:cxn modelId="{E1D673EC-785D-9047-94F5-86CAE66827EA}" type="presParOf" srcId="{99F40222-8B53-4D4A-90FE-CCBD130282AA}" destId="{FF65579C-AEA0-44C1-99CE-474A47335F24}" srcOrd="9" destOrd="0" presId="urn:microsoft.com/office/officeart/2018/2/layout/IconVerticalSolidList"/>
    <dgm:cxn modelId="{798010C4-5C78-6941-AD80-4C556CBD188C}" type="presParOf" srcId="{99F40222-8B53-4D4A-90FE-CCBD130282AA}" destId="{AF981E7B-9ACF-494E-AABD-0BA8837E6F7C}" srcOrd="10" destOrd="0" presId="urn:microsoft.com/office/officeart/2018/2/layout/IconVerticalSolidList"/>
    <dgm:cxn modelId="{D2B4FA9A-BD13-A14F-968F-9989DDE5A5D2}" type="presParOf" srcId="{AF981E7B-9ACF-494E-AABD-0BA8837E6F7C}" destId="{C9B5998C-C0B8-49A3-9773-91035FC89F68}" srcOrd="0" destOrd="0" presId="urn:microsoft.com/office/officeart/2018/2/layout/IconVerticalSolidList"/>
    <dgm:cxn modelId="{DD13843C-8EBE-414F-B073-4A6E6922DDED}" type="presParOf" srcId="{AF981E7B-9ACF-494E-AABD-0BA8837E6F7C}" destId="{C1FA6CCC-C3E7-40C1-8245-5C60B3542EDC}" srcOrd="1" destOrd="0" presId="urn:microsoft.com/office/officeart/2018/2/layout/IconVerticalSolidList"/>
    <dgm:cxn modelId="{B9192ACD-9A59-C242-9403-C8DA30E89921}" type="presParOf" srcId="{AF981E7B-9ACF-494E-AABD-0BA8837E6F7C}" destId="{545D5F6D-D12D-4B1B-A929-D894E5398C10}" srcOrd="2" destOrd="0" presId="urn:microsoft.com/office/officeart/2018/2/layout/IconVerticalSolidList"/>
    <dgm:cxn modelId="{541D217B-C3F7-B047-A824-B831A8D4A2D3}" type="presParOf" srcId="{AF981E7B-9ACF-494E-AABD-0BA8837E6F7C}" destId="{FE975835-5609-4F65-8FF4-C7919922B5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9D5AB-559C-44E8-B3ED-395806194033}">
      <dsp:nvSpPr>
        <dsp:cNvPr id="0" name=""/>
        <dsp:cNvSpPr/>
      </dsp:nvSpPr>
      <dsp:spPr>
        <a:xfrm rot="5400000">
          <a:off x="6254874" y="-2638626"/>
          <a:ext cx="1205348" cy="678850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Continue to use HL7</a:t>
          </a:r>
          <a:r>
            <a:rPr lang="en-US" sz="2000" kern="1200" dirty="0"/>
            <a:t>® v2.5</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Additional option of CSV</a:t>
          </a:r>
        </a:p>
      </dsp:txBody>
      <dsp:txXfrm rot="-5400000">
        <a:off x="3463296" y="211792"/>
        <a:ext cx="6729665" cy="1087668"/>
      </dsp:txXfrm>
    </dsp:sp>
    <dsp:sp modelId="{64065AE3-BAE4-4E2E-BE42-3E8573C1F85B}">
      <dsp:nvSpPr>
        <dsp:cNvPr id="0" name=""/>
        <dsp:cNvSpPr/>
      </dsp:nvSpPr>
      <dsp:spPr>
        <a:xfrm>
          <a:off x="355238" y="2282"/>
          <a:ext cx="3108057" cy="1506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Data Format</a:t>
          </a:r>
        </a:p>
      </dsp:txBody>
      <dsp:txXfrm>
        <a:off x="428788" y="75832"/>
        <a:ext cx="2960957" cy="1359586"/>
      </dsp:txXfrm>
    </dsp:sp>
    <dsp:sp modelId="{178A2D60-BAE0-4C53-9BD5-E60107E38ABE}">
      <dsp:nvSpPr>
        <dsp:cNvPr id="0" name=""/>
        <dsp:cNvSpPr/>
      </dsp:nvSpPr>
      <dsp:spPr>
        <a:xfrm rot="5400000">
          <a:off x="6254874" y="-1056606"/>
          <a:ext cx="1205348" cy="678850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Continue using HL7-based MMGs</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Continue to move towards standard data elements</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Future flexible approaches (e.g., EpiSync) for core case data and additional data elements</a:t>
          </a:r>
        </a:p>
      </dsp:txBody>
      <dsp:txXfrm rot="-5400000">
        <a:off x="3463296" y="1793812"/>
        <a:ext cx="6729665" cy="1087668"/>
      </dsp:txXfrm>
    </dsp:sp>
    <dsp:sp modelId="{A3AF03CF-675E-466E-80B1-3096DFBE7270}">
      <dsp:nvSpPr>
        <dsp:cNvPr id="0" name=""/>
        <dsp:cNvSpPr/>
      </dsp:nvSpPr>
      <dsp:spPr>
        <a:xfrm>
          <a:off x="355238" y="1584303"/>
          <a:ext cx="3108057" cy="1506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Data Standards</a:t>
          </a:r>
        </a:p>
      </dsp:txBody>
      <dsp:txXfrm>
        <a:off x="428788" y="1657853"/>
        <a:ext cx="2960957" cy="1359586"/>
      </dsp:txXfrm>
    </dsp:sp>
    <dsp:sp modelId="{84FB24FD-7BBC-4C88-85CA-0E9BA94E58BC}">
      <dsp:nvSpPr>
        <dsp:cNvPr id="0" name=""/>
        <dsp:cNvSpPr/>
      </dsp:nvSpPr>
      <dsp:spPr>
        <a:xfrm rot="5400000">
          <a:off x="6254874" y="525414"/>
          <a:ext cx="1205348" cy="678850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Continue legacy formats until systems are modernized</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Once modernized, legacy formats and transports retire and redirect to more flexible options</a:t>
          </a:r>
        </a:p>
      </dsp:txBody>
      <dsp:txXfrm rot="-5400000">
        <a:off x="3463296" y="3375832"/>
        <a:ext cx="6729665" cy="1087668"/>
      </dsp:txXfrm>
    </dsp:sp>
    <dsp:sp modelId="{761C6CF0-9ACE-4EFF-94B8-FC3ADE85D797}">
      <dsp:nvSpPr>
        <dsp:cNvPr id="0" name=""/>
        <dsp:cNvSpPr/>
      </dsp:nvSpPr>
      <dsp:spPr>
        <a:xfrm>
          <a:off x="355238" y="3166323"/>
          <a:ext cx="3108057" cy="1506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Technology</a:t>
          </a:r>
        </a:p>
      </dsp:txBody>
      <dsp:txXfrm>
        <a:off x="428788" y="3239873"/>
        <a:ext cx="2960957" cy="1359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B1E38-2B1B-4542-AD12-F8085D9A4DAE}">
      <dsp:nvSpPr>
        <dsp:cNvPr id="0" name=""/>
        <dsp:cNvSpPr/>
      </dsp:nvSpPr>
      <dsp:spPr>
        <a:xfrm>
          <a:off x="0" y="1651"/>
          <a:ext cx="6569075" cy="7037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B789F-8DB2-4C42-9F69-96E8C9B4F7AB}">
      <dsp:nvSpPr>
        <dsp:cNvPr id="0" name=""/>
        <dsp:cNvSpPr/>
      </dsp:nvSpPr>
      <dsp:spPr>
        <a:xfrm>
          <a:off x="212880" y="159992"/>
          <a:ext cx="387055" cy="3870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170AAE-4DCB-6F47-A944-57A9997FB5C4}">
      <dsp:nvSpPr>
        <dsp:cNvPr id="0" name=""/>
        <dsp:cNvSpPr/>
      </dsp:nvSpPr>
      <dsp:spPr>
        <a:xfrm>
          <a:off x="812816" y="1651"/>
          <a:ext cx="5756258"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a:cs typeface="Arial"/>
            </a:rPr>
            <a:t>A set of improvements to NNDSS</a:t>
          </a:r>
        </a:p>
      </dsp:txBody>
      <dsp:txXfrm>
        <a:off x="812816" y="1651"/>
        <a:ext cx="5756258" cy="703737"/>
      </dsp:txXfrm>
    </dsp:sp>
    <dsp:sp modelId="{33BF92DF-6D69-47C3-B1C9-AC607ABB5DA6}">
      <dsp:nvSpPr>
        <dsp:cNvPr id="0" name=""/>
        <dsp:cNvSpPr/>
      </dsp:nvSpPr>
      <dsp:spPr>
        <a:xfrm>
          <a:off x="0" y="881323"/>
          <a:ext cx="6569075" cy="7037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82EFF-0053-4310-874E-2E74EB419F26}">
      <dsp:nvSpPr>
        <dsp:cNvPr id="0" name=""/>
        <dsp:cNvSpPr/>
      </dsp:nvSpPr>
      <dsp:spPr>
        <a:xfrm>
          <a:off x="212880" y="1039664"/>
          <a:ext cx="387055" cy="387055"/>
        </a:xfrm>
        <a:prstGeom prst="rect">
          <a:avLst/>
        </a:prstGeom>
        <a:blipFill>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86822-E7E0-41F9-AAC6-B362160688C4}">
      <dsp:nvSpPr>
        <dsp:cNvPr id="0" name=""/>
        <dsp:cNvSpPr/>
      </dsp:nvSpPr>
      <dsp:spPr>
        <a:xfrm>
          <a:off x="812816" y="881323"/>
          <a:ext cx="5756258"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a:cs typeface="Arial"/>
            </a:rPr>
            <a:t>An attempt to get at the data as collected at the STLT</a:t>
          </a:r>
        </a:p>
      </dsp:txBody>
      <dsp:txXfrm>
        <a:off x="812816" y="881323"/>
        <a:ext cx="5756258" cy="703737"/>
      </dsp:txXfrm>
    </dsp:sp>
    <dsp:sp modelId="{D51EB801-1EEC-574B-B3A6-F956D56068E6}">
      <dsp:nvSpPr>
        <dsp:cNvPr id="0" name=""/>
        <dsp:cNvSpPr/>
      </dsp:nvSpPr>
      <dsp:spPr>
        <a:xfrm>
          <a:off x="0" y="1760995"/>
          <a:ext cx="6569075" cy="7037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8B844-F295-3743-AB01-7708F2ABA7CE}">
      <dsp:nvSpPr>
        <dsp:cNvPr id="0" name=""/>
        <dsp:cNvSpPr/>
      </dsp:nvSpPr>
      <dsp:spPr>
        <a:xfrm>
          <a:off x="212880" y="1919336"/>
          <a:ext cx="387055" cy="387055"/>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D3684-7528-FD4F-88D9-C26F436734C6}">
      <dsp:nvSpPr>
        <dsp:cNvPr id="0" name=""/>
        <dsp:cNvSpPr/>
      </dsp:nvSpPr>
      <dsp:spPr>
        <a:xfrm>
          <a:off x="812816" y="1760995"/>
          <a:ext cx="5756258"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a:cs typeface="Arial"/>
            </a:rPr>
            <a:t>Ability to observe data and processing status</a:t>
          </a:r>
        </a:p>
      </dsp:txBody>
      <dsp:txXfrm>
        <a:off x="812816" y="1760995"/>
        <a:ext cx="5756258" cy="703737"/>
      </dsp:txXfrm>
    </dsp:sp>
    <dsp:sp modelId="{04A91CB7-2B1D-524B-8176-E44577CA21C8}">
      <dsp:nvSpPr>
        <dsp:cNvPr id="0" name=""/>
        <dsp:cNvSpPr/>
      </dsp:nvSpPr>
      <dsp:spPr>
        <a:xfrm>
          <a:off x="0" y="2640667"/>
          <a:ext cx="6569075" cy="7037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D5E6C-14F3-6C42-87F1-F53C53BC52C6}">
      <dsp:nvSpPr>
        <dsp:cNvPr id="0" name=""/>
        <dsp:cNvSpPr/>
      </dsp:nvSpPr>
      <dsp:spPr>
        <a:xfrm>
          <a:off x="212880" y="2799008"/>
          <a:ext cx="387055" cy="38705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BFD2D-A4B4-E649-B0A9-B4601ACEF78B}">
      <dsp:nvSpPr>
        <dsp:cNvPr id="0" name=""/>
        <dsp:cNvSpPr/>
      </dsp:nvSpPr>
      <dsp:spPr>
        <a:xfrm>
          <a:off x="812816" y="2640667"/>
          <a:ext cx="5756258"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800100" rtl="0">
            <a:lnSpc>
              <a:spcPct val="100000"/>
            </a:lnSpc>
            <a:spcBef>
              <a:spcPct val="0"/>
            </a:spcBef>
            <a:spcAft>
              <a:spcPct val="35000"/>
            </a:spcAft>
            <a:buNone/>
          </a:pPr>
          <a:r>
            <a:rPr lang="en-US" sz="1800" kern="1200" dirty="0">
              <a:latin typeface="Arial"/>
              <a:cs typeface="Arial"/>
            </a:rPr>
            <a:t>Reconciliation and Validation </a:t>
          </a:r>
        </a:p>
      </dsp:txBody>
      <dsp:txXfrm>
        <a:off x="812816" y="2640667"/>
        <a:ext cx="5756258" cy="703737"/>
      </dsp:txXfrm>
    </dsp:sp>
    <dsp:sp modelId="{BC4EF1E1-6DE0-4E0D-BF17-BA62FFAAF21B}">
      <dsp:nvSpPr>
        <dsp:cNvPr id="0" name=""/>
        <dsp:cNvSpPr/>
      </dsp:nvSpPr>
      <dsp:spPr>
        <a:xfrm>
          <a:off x="0" y="3520339"/>
          <a:ext cx="6569075" cy="7037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E61202-6652-4C34-B0A2-01A0197F5CD3}">
      <dsp:nvSpPr>
        <dsp:cNvPr id="0" name=""/>
        <dsp:cNvSpPr/>
      </dsp:nvSpPr>
      <dsp:spPr>
        <a:xfrm>
          <a:off x="212880" y="3678680"/>
          <a:ext cx="387055" cy="387055"/>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0719FC-19D6-49E8-BD88-8F4BD3AD999C}">
      <dsp:nvSpPr>
        <dsp:cNvPr id="0" name=""/>
        <dsp:cNvSpPr/>
      </dsp:nvSpPr>
      <dsp:spPr>
        <a:xfrm>
          <a:off x="812816" y="3520339"/>
          <a:ext cx="5756258"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a:cs typeface="Arial"/>
            </a:rPr>
            <a:t>CSV + rules</a:t>
          </a:r>
        </a:p>
      </dsp:txBody>
      <dsp:txXfrm>
        <a:off x="812816" y="3520339"/>
        <a:ext cx="5756258" cy="703737"/>
      </dsp:txXfrm>
    </dsp:sp>
    <dsp:sp modelId="{C9B5998C-C0B8-49A3-9773-91035FC89F68}">
      <dsp:nvSpPr>
        <dsp:cNvPr id="0" name=""/>
        <dsp:cNvSpPr/>
      </dsp:nvSpPr>
      <dsp:spPr>
        <a:xfrm>
          <a:off x="0" y="4400010"/>
          <a:ext cx="6569075" cy="7037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A6CCC-C3E7-40C1-8245-5C60B3542EDC}">
      <dsp:nvSpPr>
        <dsp:cNvPr id="0" name=""/>
        <dsp:cNvSpPr/>
      </dsp:nvSpPr>
      <dsp:spPr>
        <a:xfrm>
          <a:off x="212880" y="4558351"/>
          <a:ext cx="387055" cy="387055"/>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975835-5609-4F65-8FF4-C7919922B5D0}">
      <dsp:nvSpPr>
        <dsp:cNvPr id="0" name=""/>
        <dsp:cNvSpPr/>
      </dsp:nvSpPr>
      <dsp:spPr>
        <a:xfrm>
          <a:off x="812816" y="4400010"/>
          <a:ext cx="5756258"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a:cs typeface="Arial"/>
            </a:rPr>
            <a:t>A cloud storage transport</a:t>
          </a:r>
        </a:p>
      </dsp:txBody>
      <dsp:txXfrm>
        <a:off x="812816" y="4400010"/>
        <a:ext cx="5756258" cy="7037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9F815-DA41-48BA-870F-D66EE73F6C51}" type="datetimeFigureOut">
              <a:rPr lang="en-US" smtClean="0"/>
              <a:t>6/23/2023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2F96E-34E7-435A-8841-CA505D5C0803}" type="slidenum">
              <a:rPr lang="en-US" smtClean="0"/>
              <a:t>‹#›</a:t>
            </a:fld>
            <a:endParaRPr lang="en-US" dirty="0"/>
          </a:p>
        </p:txBody>
      </p:sp>
    </p:spTree>
    <p:extLst>
      <p:ext uri="{BB962C8B-B14F-4D97-AF65-F5344CB8AC3E}">
        <p14:creationId xmlns:p14="http://schemas.microsoft.com/office/powerpoint/2010/main" val="2934648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96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2F96E-34E7-435A-8841-CA505D5C0803}" type="slidenum">
              <a:rPr lang="en-US" smtClean="0"/>
              <a:t>13</a:t>
            </a:fld>
            <a:endParaRPr lang="en-US" dirty="0"/>
          </a:p>
        </p:txBody>
      </p:sp>
    </p:spTree>
    <p:extLst>
      <p:ext uri="{BB962C8B-B14F-4D97-AF65-F5344CB8AC3E}">
        <p14:creationId xmlns:p14="http://schemas.microsoft.com/office/powerpoint/2010/main" val="47873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472F96E-34E7-435A-8841-CA505D5C0803}" type="slidenum">
              <a:rPr lang="en-US" smtClean="0"/>
              <a:t>14</a:t>
            </a:fld>
            <a:endParaRPr lang="en-US" dirty="0"/>
          </a:p>
        </p:txBody>
      </p:sp>
    </p:spTree>
    <p:extLst>
      <p:ext uri="{BB962C8B-B14F-4D97-AF65-F5344CB8AC3E}">
        <p14:creationId xmlns:p14="http://schemas.microsoft.com/office/powerpoint/2010/main" val="288243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F472F96E-34E7-435A-8841-CA505D5C0803}" type="slidenum">
              <a:rPr lang="en-US" smtClean="0"/>
              <a:t>15</a:t>
            </a:fld>
            <a:endParaRPr lang="en-US" dirty="0"/>
          </a:p>
        </p:txBody>
      </p:sp>
    </p:spTree>
    <p:extLst>
      <p:ext uri="{BB962C8B-B14F-4D97-AF65-F5344CB8AC3E}">
        <p14:creationId xmlns:p14="http://schemas.microsoft.com/office/powerpoint/2010/main" val="2178976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2F96E-34E7-435A-8841-CA505D5C0803}" type="slidenum">
              <a:rPr lang="en-US" smtClean="0"/>
              <a:t>16</a:t>
            </a:fld>
            <a:endParaRPr lang="en-US" dirty="0"/>
          </a:p>
        </p:txBody>
      </p:sp>
    </p:spTree>
    <p:extLst>
      <p:ext uri="{BB962C8B-B14F-4D97-AF65-F5344CB8AC3E}">
        <p14:creationId xmlns:p14="http://schemas.microsoft.com/office/powerpoint/2010/main" val="205718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178569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1116503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33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dirty="0"/>
          </a:p>
        </p:txBody>
      </p:sp>
    </p:spTree>
    <p:extLst>
      <p:ext uri="{BB962C8B-B14F-4D97-AF65-F5344CB8AC3E}">
        <p14:creationId xmlns:p14="http://schemas.microsoft.com/office/powerpoint/2010/main" val="3394330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2154653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B8B93-9E77-4A27-9680-A11F2D59B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17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847B-F363-423A-B8B5-2797D7F3B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599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293DD2-9EA6-E34B-9584-407D8CD23E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981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293DD2-9EA6-E34B-9584-407D8CD23E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397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847B-F363-423A-B8B5-2797D7F3B6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98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45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B403-0D3A-4BC1-B943-7CDD939F0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16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5A33B-E7F8-4258-91D3-CD201FA208BC}" type="slidenum">
              <a:rPr lang="en-US" smtClean="0"/>
              <a:t>5</a:t>
            </a:fld>
            <a:endParaRPr lang="en-US" dirty="0"/>
          </a:p>
        </p:txBody>
      </p:sp>
    </p:spTree>
    <p:extLst>
      <p:ext uri="{BB962C8B-B14F-4D97-AF65-F5344CB8AC3E}">
        <p14:creationId xmlns:p14="http://schemas.microsoft.com/office/powerpoint/2010/main" val="253276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674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5A33B-E7F8-4258-91D3-CD201FA208BC}" type="slidenum">
              <a:rPr lang="en-US" smtClean="0"/>
              <a:t>7</a:t>
            </a:fld>
            <a:endParaRPr lang="en-US" dirty="0"/>
          </a:p>
        </p:txBody>
      </p:sp>
    </p:spTree>
    <p:extLst>
      <p:ext uri="{BB962C8B-B14F-4D97-AF65-F5344CB8AC3E}">
        <p14:creationId xmlns:p14="http://schemas.microsoft.com/office/powerpoint/2010/main" val="181420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 June 2023</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61924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706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304893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15000"/>
              </a:lnSpc>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472F96E-34E7-435A-8841-CA505D5C0803}" type="slidenum">
              <a:rPr lang="en-US" smtClean="0"/>
              <a:t>12</a:t>
            </a:fld>
            <a:endParaRPr lang="en-US" dirty="0"/>
          </a:p>
        </p:txBody>
      </p:sp>
    </p:spTree>
    <p:extLst>
      <p:ext uri="{BB962C8B-B14F-4D97-AF65-F5344CB8AC3E}">
        <p14:creationId xmlns:p14="http://schemas.microsoft.com/office/powerpoint/2010/main" val="1671632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tags" Target="../tags/tag381.xml"/><Relationship Id="rId3" Type="http://schemas.openxmlformats.org/officeDocument/2006/relationships/tags" Target="../tags/tag376.xml"/><Relationship Id="rId7" Type="http://schemas.openxmlformats.org/officeDocument/2006/relationships/tags" Target="../tags/tag380.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image" Target="../media/image5.emf"/><Relationship Id="rId5" Type="http://schemas.openxmlformats.org/officeDocument/2006/relationships/tags" Target="../tags/tag378.xml"/><Relationship Id="rId10" Type="http://schemas.openxmlformats.org/officeDocument/2006/relationships/oleObject" Target="../embeddings/oleObject53.bin"/><Relationship Id="rId4" Type="http://schemas.openxmlformats.org/officeDocument/2006/relationships/tags" Target="../tags/tag377.xml"/><Relationship Id="rId9"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tags" Target="../tags/tag384.xml"/><Relationship Id="rId7" Type="http://schemas.openxmlformats.org/officeDocument/2006/relationships/slideMaster" Target="../slideMasters/slideMaster8.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5" Type="http://schemas.openxmlformats.org/officeDocument/2006/relationships/tags" Target="../tags/tag386.xml"/><Relationship Id="rId10" Type="http://schemas.openxmlformats.org/officeDocument/2006/relationships/image" Target="../media/image6.jpeg"/><Relationship Id="rId4" Type="http://schemas.openxmlformats.org/officeDocument/2006/relationships/tags" Target="../tags/tag385.xml"/><Relationship Id="rId9" Type="http://schemas.openxmlformats.org/officeDocument/2006/relationships/image" Target="../media/image7.emf"/></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390.xml"/><Relationship Id="rId7" Type="http://schemas.openxmlformats.org/officeDocument/2006/relationships/image" Target="../media/image7.emf"/><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oleObject" Target="../embeddings/oleObject55.bin"/><Relationship Id="rId5" Type="http://schemas.openxmlformats.org/officeDocument/2006/relationships/slideMaster" Target="../slideMasters/slideMaster8.xml"/><Relationship Id="rId4" Type="http://schemas.openxmlformats.org/officeDocument/2006/relationships/tags" Target="../tags/tag391.xml"/></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Master" Target="../slideMasters/slideMaster8.xml"/><Relationship Id="rId7" Type="http://schemas.openxmlformats.org/officeDocument/2006/relationships/image" Target="../media/image15.png"/><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image" Target="../media/image14.jpeg"/><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104.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tags" Target="../tags/tag417.xml"/><Relationship Id="rId7" Type="http://schemas.openxmlformats.org/officeDocument/2006/relationships/slideMaster" Target="../slideMasters/slideMaster9.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tags" Target="../tags/tag418.xml"/><Relationship Id="rId9" Type="http://schemas.openxmlformats.org/officeDocument/2006/relationships/image" Target="../media/image7.emf"/></Relationships>
</file>

<file path=ppt/slideLayouts/_rels/slideLayout105.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423.xml"/><Relationship Id="rId7" Type="http://schemas.openxmlformats.org/officeDocument/2006/relationships/tags" Target="../tags/tag427.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tags" Target="../tags/tag426.xml"/><Relationship Id="rId5" Type="http://schemas.openxmlformats.org/officeDocument/2006/relationships/tags" Target="../tags/tag425.xml"/><Relationship Id="rId10" Type="http://schemas.openxmlformats.org/officeDocument/2006/relationships/image" Target="../media/image5.emf"/><Relationship Id="rId4" Type="http://schemas.openxmlformats.org/officeDocument/2006/relationships/tags" Target="../tags/tag424.xml"/><Relationship Id="rId9" Type="http://schemas.openxmlformats.org/officeDocument/2006/relationships/oleObject" Target="../embeddings/oleObject59.bin"/></Relationships>
</file>

<file path=ppt/slideLayouts/_rels/slideLayout106.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tags" Target="../tags/tag430.xml"/><Relationship Id="rId7" Type="http://schemas.openxmlformats.org/officeDocument/2006/relationships/slideMaster" Target="../slideMasters/slideMaster9.xml"/><Relationship Id="rId2" Type="http://schemas.openxmlformats.org/officeDocument/2006/relationships/tags" Target="../tags/tag429.xml"/><Relationship Id="rId1" Type="http://schemas.openxmlformats.org/officeDocument/2006/relationships/tags" Target="../tags/tag428.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9" Type="http://schemas.openxmlformats.org/officeDocument/2006/relationships/image" Target="../media/image7.emf"/></Relationships>
</file>

<file path=ppt/slideLayouts/_rels/slideLayout107.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tags" Target="../tags/tag436.xml"/><Relationship Id="rId7" Type="http://schemas.openxmlformats.org/officeDocument/2006/relationships/slideMaster" Target="../slideMasters/slideMaster9.xml"/><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tags" Target="../tags/tag439.xml"/><Relationship Id="rId5" Type="http://schemas.openxmlformats.org/officeDocument/2006/relationships/tags" Target="../tags/tag438.xml"/><Relationship Id="rId4" Type="http://schemas.openxmlformats.org/officeDocument/2006/relationships/tags" Target="../tags/tag437.xml"/><Relationship Id="rId9" Type="http://schemas.openxmlformats.org/officeDocument/2006/relationships/image" Target="../media/image7.emf"/></Relationships>
</file>

<file path=ppt/slideLayouts/_rels/slideLayout108.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442.xml"/><Relationship Id="rId7" Type="http://schemas.openxmlformats.org/officeDocument/2006/relationships/slideMaster" Target="../slideMasters/slideMaster9.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 Id="rId9" Type="http://schemas.openxmlformats.org/officeDocument/2006/relationships/image" Target="../media/image7.emf"/></Relationships>
</file>

<file path=ppt/slideLayouts/_rels/slideLayout109.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448.xml"/><Relationship Id="rId7" Type="http://schemas.openxmlformats.org/officeDocument/2006/relationships/tags" Target="../tags/tag452.xml"/><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tags" Target="../tags/tag451.xml"/><Relationship Id="rId5" Type="http://schemas.openxmlformats.org/officeDocument/2006/relationships/tags" Target="../tags/tag450.xml"/><Relationship Id="rId10" Type="http://schemas.openxmlformats.org/officeDocument/2006/relationships/image" Target="../media/image7.emf"/><Relationship Id="rId4" Type="http://schemas.openxmlformats.org/officeDocument/2006/relationships/tags" Target="../tags/tag449.xml"/><Relationship Id="rId9" Type="http://schemas.openxmlformats.org/officeDocument/2006/relationships/oleObject" Target="../embeddings/oleObject63.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tags" Target="../tags/tag460.xml"/><Relationship Id="rId3" Type="http://schemas.openxmlformats.org/officeDocument/2006/relationships/tags" Target="../tags/tag455.xml"/><Relationship Id="rId7" Type="http://schemas.openxmlformats.org/officeDocument/2006/relationships/tags" Target="../tags/tag459.xml"/><Relationship Id="rId12" Type="http://schemas.openxmlformats.org/officeDocument/2006/relationships/image" Target="../media/image5.emf"/><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11" Type="http://schemas.openxmlformats.org/officeDocument/2006/relationships/oleObject" Target="../embeddings/oleObject64.bin"/><Relationship Id="rId5" Type="http://schemas.openxmlformats.org/officeDocument/2006/relationships/tags" Target="../tags/tag457.xml"/><Relationship Id="rId10" Type="http://schemas.openxmlformats.org/officeDocument/2006/relationships/slideMaster" Target="../slideMasters/slideMaster9.xml"/><Relationship Id="rId4" Type="http://schemas.openxmlformats.org/officeDocument/2006/relationships/tags" Target="../tags/tag456.xml"/><Relationship Id="rId9" Type="http://schemas.openxmlformats.org/officeDocument/2006/relationships/tags" Target="../tags/tag461.xml"/></Relationships>
</file>

<file path=ppt/slideLayouts/_rels/slideLayout111.xml.rels><?xml version="1.0" encoding="UTF-8" standalone="yes"?>
<Relationships xmlns="http://schemas.openxmlformats.org/package/2006/relationships"><Relationship Id="rId8" Type="http://schemas.openxmlformats.org/officeDocument/2006/relationships/tags" Target="../tags/tag469.xml"/><Relationship Id="rId3" Type="http://schemas.openxmlformats.org/officeDocument/2006/relationships/tags" Target="../tags/tag464.xml"/><Relationship Id="rId7" Type="http://schemas.openxmlformats.org/officeDocument/2006/relationships/tags" Target="../tags/tag468.xml"/><Relationship Id="rId12" Type="http://schemas.openxmlformats.org/officeDocument/2006/relationships/image" Target="../media/image5.emf"/><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oleObject" Target="../embeddings/oleObject65.bin"/><Relationship Id="rId5" Type="http://schemas.openxmlformats.org/officeDocument/2006/relationships/tags" Target="../tags/tag466.xml"/><Relationship Id="rId10" Type="http://schemas.openxmlformats.org/officeDocument/2006/relationships/slideMaster" Target="../slideMasters/slideMaster9.xml"/><Relationship Id="rId4" Type="http://schemas.openxmlformats.org/officeDocument/2006/relationships/tags" Target="../tags/tag465.xml"/><Relationship Id="rId9" Type="http://schemas.openxmlformats.org/officeDocument/2006/relationships/tags" Target="../tags/tag470.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478.xml"/><Relationship Id="rId13" Type="http://schemas.openxmlformats.org/officeDocument/2006/relationships/image" Target="../media/image19.png"/><Relationship Id="rId3" Type="http://schemas.openxmlformats.org/officeDocument/2006/relationships/tags" Target="../tags/tag473.xml"/><Relationship Id="rId7" Type="http://schemas.openxmlformats.org/officeDocument/2006/relationships/tags" Target="../tags/tag477.xml"/><Relationship Id="rId12" Type="http://schemas.openxmlformats.org/officeDocument/2006/relationships/image" Target="../media/image5.emf"/><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tags" Target="../tags/tag476.xml"/><Relationship Id="rId11" Type="http://schemas.openxmlformats.org/officeDocument/2006/relationships/oleObject" Target="../embeddings/oleObject66.bin"/><Relationship Id="rId5" Type="http://schemas.openxmlformats.org/officeDocument/2006/relationships/tags" Target="../tags/tag475.xml"/><Relationship Id="rId10" Type="http://schemas.openxmlformats.org/officeDocument/2006/relationships/slideMaster" Target="../slideMasters/slideMaster9.xml"/><Relationship Id="rId4" Type="http://schemas.openxmlformats.org/officeDocument/2006/relationships/tags" Target="../tags/tag474.xml"/><Relationship Id="rId9" Type="http://schemas.openxmlformats.org/officeDocument/2006/relationships/tags" Target="../tags/tag479.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image" Target="../media/image19.png"/><Relationship Id="rId3" Type="http://schemas.openxmlformats.org/officeDocument/2006/relationships/tags" Target="../tags/tag482.xml"/><Relationship Id="rId7" Type="http://schemas.openxmlformats.org/officeDocument/2006/relationships/tags" Target="../tags/tag486.xml"/><Relationship Id="rId12" Type="http://schemas.openxmlformats.org/officeDocument/2006/relationships/image" Target="../media/image13.emf"/><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oleObject" Target="../embeddings/oleObject67.bin"/><Relationship Id="rId5" Type="http://schemas.openxmlformats.org/officeDocument/2006/relationships/tags" Target="../tags/tag484.xml"/><Relationship Id="rId10" Type="http://schemas.openxmlformats.org/officeDocument/2006/relationships/slideMaster" Target="../slideMasters/slideMaster9.xml"/><Relationship Id="rId4" Type="http://schemas.openxmlformats.org/officeDocument/2006/relationships/tags" Target="../tags/tag483.xml"/><Relationship Id="rId9" Type="http://schemas.openxmlformats.org/officeDocument/2006/relationships/tags" Target="../tags/tag488.xml"/></Relationships>
</file>

<file path=ppt/slideLayouts/_rels/slideLayout114.xml.rels><?xml version="1.0" encoding="UTF-8" standalone="yes"?>
<Relationships xmlns="http://schemas.openxmlformats.org/package/2006/relationships"><Relationship Id="rId8" Type="http://schemas.openxmlformats.org/officeDocument/2006/relationships/tags" Target="../tags/tag496.xml"/><Relationship Id="rId3" Type="http://schemas.openxmlformats.org/officeDocument/2006/relationships/tags" Target="../tags/tag491.xml"/><Relationship Id="rId7" Type="http://schemas.openxmlformats.org/officeDocument/2006/relationships/tags" Target="../tags/tag495.xml"/><Relationship Id="rId12" Type="http://schemas.openxmlformats.org/officeDocument/2006/relationships/image" Target="../media/image5.emf"/><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oleObject" Target="../embeddings/oleObject68.bin"/><Relationship Id="rId5" Type="http://schemas.openxmlformats.org/officeDocument/2006/relationships/tags" Target="../tags/tag493.xml"/><Relationship Id="rId10" Type="http://schemas.openxmlformats.org/officeDocument/2006/relationships/slideMaster" Target="../slideMasters/slideMaster9.xml"/><Relationship Id="rId4" Type="http://schemas.openxmlformats.org/officeDocument/2006/relationships/tags" Target="../tags/tag492.xml"/><Relationship Id="rId9" Type="http://schemas.openxmlformats.org/officeDocument/2006/relationships/tags" Target="../tags/tag497.xml"/></Relationships>
</file>

<file path=ppt/slideLayouts/_rels/slideLayout115.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500.xml"/><Relationship Id="rId7" Type="http://schemas.openxmlformats.org/officeDocument/2006/relationships/tags" Target="../tags/tag504.xml"/><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tags" Target="../tags/tag503.xml"/><Relationship Id="rId5" Type="http://schemas.openxmlformats.org/officeDocument/2006/relationships/tags" Target="../tags/tag502.xml"/><Relationship Id="rId10" Type="http://schemas.openxmlformats.org/officeDocument/2006/relationships/image" Target="../media/image7.emf"/><Relationship Id="rId4" Type="http://schemas.openxmlformats.org/officeDocument/2006/relationships/tags" Target="../tags/tag501.xml"/><Relationship Id="rId9" Type="http://schemas.openxmlformats.org/officeDocument/2006/relationships/oleObject" Target="../embeddings/oleObject69.bin"/></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507.xml"/><Relationship Id="rId7" Type="http://schemas.openxmlformats.org/officeDocument/2006/relationships/image" Target="../media/image7.emf"/><Relationship Id="rId2" Type="http://schemas.openxmlformats.org/officeDocument/2006/relationships/tags" Target="../tags/tag506.xml"/><Relationship Id="rId1" Type="http://schemas.openxmlformats.org/officeDocument/2006/relationships/tags" Target="../tags/tag505.xml"/><Relationship Id="rId6" Type="http://schemas.openxmlformats.org/officeDocument/2006/relationships/oleObject" Target="../embeddings/oleObject70.bin"/><Relationship Id="rId5" Type="http://schemas.openxmlformats.org/officeDocument/2006/relationships/slideMaster" Target="../slideMasters/slideMaster9.xml"/><Relationship Id="rId4" Type="http://schemas.openxmlformats.org/officeDocument/2006/relationships/tags" Target="../tags/tag508.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10.xml"/><Relationship Id="rId1" Type="http://schemas.openxmlformats.org/officeDocument/2006/relationships/tags" Target="../tags/tag509.xml"/><Relationship Id="rId6" Type="http://schemas.openxmlformats.org/officeDocument/2006/relationships/image" Target="../media/image19.png"/><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118.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513.xml"/><Relationship Id="rId7" Type="http://schemas.openxmlformats.org/officeDocument/2006/relationships/tags" Target="../tags/tag517.xml"/><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tags" Target="../tags/tag516.xml"/><Relationship Id="rId5" Type="http://schemas.openxmlformats.org/officeDocument/2006/relationships/tags" Target="../tags/tag515.xml"/><Relationship Id="rId10" Type="http://schemas.openxmlformats.org/officeDocument/2006/relationships/image" Target="../media/image5.emf"/><Relationship Id="rId4" Type="http://schemas.openxmlformats.org/officeDocument/2006/relationships/tags" Target="../tags/tag514.xml"/><Relationship Id="rId9" Type="http://schemas.openxmlformats.org/officeDocument/2006/relationships/oleObject" Target="../embeddings/oleObject72.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19.xml"/><Relationship Id="rId1" Type="http://schemas.openxmlformats.org/officeDocument/2006/relationships/tags" Target="../tags/tag518.x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1.xml"/><Relationship Id="rId1" Type="http://schemas.openxmlformats.org/officeDocument/2006/relationships/tags" Target="../tags/tag520.xml"/><Relationship Id="rId6" Type="http://schemas.openxmlformats.org/officeDocument/2006/relationships/image" Target="../media/image20.jpeg"/><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9.xml"/><Relationship Id="rId1" Type="http://schemas.openxmlformats.org/officeDocument/2006/relationships/tags" Target="../tags/tag522.xml"/><Relationship Id="rId4" Type="http://schemas.openxmlformats.org/officeDocument/2006/relationships/image" Target="../media/image21.emf"/></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image" Target="../media/image20.jpeg"/><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6.xml"/><Relationship Id="rId1" Type="http://schemas.openxmlformats.org/officeDocument/2006/relationships/tags" Target="../tags/tag525.xml"/><Relationship Id="rId6" Type="http://schemas.openxmlformats.org/officeDocument/2006/relationships/image" Target="../media/image20.jpeg"/><Relationship Id="rId5" Type="http://schemas.openxmlformats.org/officeDocument/2006/relationships/image" Target="../media/image7.emf"/><Relationship Id="rId4" Type="http://schemas.openxmlformats.org/officeDocument/2006/relationships/oleObject" Target="../embeddings/oleObject77.bin"/></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9.xml"/><Relationship Id="rId1" Type="http://schemas.openxmlformats.org/officeDocument/2006/relationships/tags" Target="../tags/tag527.xml"/><Relationship Id="rId4" Type="http://schemas.openxmlformats.org/officeDocument/2006/relationships/image" Target="../media/image21.emf"/></Relationships>
</file>

<file path=ppt/slideLayouts/_rels/slideLayout125.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tags" Target="../tags/tag530.xml"/><Relationship Id="rId7" Type="http://schemas.openxmlformats.org/officeDocument/2006/relationships/slideMaster" Target="../slideMasters/slideMaster9.xml"/><Relationship Id="rId2" Type="http://schemas.openxmlformats.org/officeDocument/2006/relationships/tags" Target="../tags/tag529.xml"/><Relationship Id="rId1" Type="http://schemas.openxmlformats.org/officeDocument/2006/relationships/tags" Target="../tags/tag528.xml"/><Relationship Id="rId6" Type="http://schemas.openxmlformats.org/officeDocument/2006/relationships/tags" Target="../tags/tag533.xml"/><Relationship Id="rId11" Type="http://schemas.microsoft.com/office/2007/relationships/hdphoto" Target="../media/hdphoto1.wdp"/><Relationship Id="rId5" Type="http://schemas.openxmlformats.org/officeDocument/2006/relationships/tags" Target="../tags/tag532.xml"/><Relationship Id="rId10" Type="http://schemas.openxmlformats.org/officeDocument/2006/relationships/image" Target="../media/image23.png"/><Relationship Id="rId4" Type="http://schemas.openxmlformats.org/officeDocument/2006/relationships/tags" Target="../tags/tag531.xml"/><Relationship Id="rId9" Type="http://schemas.openxmlformats.org/officeDocument/2006/relationships/image" Target="../media/image22.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9.xml"/><Relationship Id="rId1" Type="http://schemas.openxmlformats.org/officeDocument/2006/relationships/tags" Target="../tags/tag534.xml"/><Relationship Id="rId4" Type="http://schemas.openxmlformats.org/officeDocument/2006/relationships/image" Target="../media/image21.emf"/></Relationships>
</file>

<file path=ppt/slideLayouts/_rels/slideLayout12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537.xml"/><Relationship Id="rId7" Type="http://schemas.openxmlformats.org/officeDocument/2006/relationships/oleObject" Target="../embeddings/oleObject81.bin"/><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slideMaster" Target="../slideMasters/slideMaster9.xml"/><Relationship Id="rId5" Type="http://schemas.openxmlformats.org/officeDocument/2006/relationships/tags" Target="../tags/tag539.xml"/><Relationship Id="rId4" Type="http://schemas.openxmlformats.org/officeDocument/2006/relationships/tags" Target="../tags/tag538.xml"/></Relationships>
</file>

<file path=ppt/slideLayouts/_rels/slideLayout128.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tags" Target="../tags/tag542.xml"/><Relationship Id="rId7" Type="http://schemas.openxmlformats.org/officeDocument/2006/relationships/slideMaster" Target="../slideMasters/slideMaster9.xml"/><Relationship Id="rId2" Type="http://schemas.openxmlformats.org/officeDocument/2006/relationships/tags" Target="../tags/tag541.xml"/><Relationship Id="rId1" Type="http://schemas.openxmlformats.org/officeDocument/2006/relationships/tags" Target="../tags/tag540.xml"/><Relationship Id="rId6" Type="http://schemas.openxmlformats.org/officeDocument/2006/relationships/tags" Target="../tags/tag545.xml"/><Relationship Id="rId5" Type="http://schemas.openxmlformats.org/officeDocument/2006/relationships/tags" Target="../tags/tag544.xml"/><Relationship Id="rId4" Type="http://schemas.openxmlformats.org/officeDocument/2006/relationships/tags" Target="../tags/tag543.xml"/><Relationship Id="rId9" Type="http://schemas.openxmlformats.org/officeDocument/2006/relationships/image" Target="../media/image5.emf"/></Relationships>
</file>

<file path=ppt/slideLayouts/_rels/slideLayout129.xml.rels><?xml version="1.0" encoding="UTF-8" standalone="yes"?>
<Relationships xmlns="http://schemas.openxmlformats.org/package/2006/relationships"><Relationship Id="rId8" Type="http://schemas.openxmlformats.org/officeDocument/2006/relationships/tags" Target="../tags/tag553.xml"/><Relationship Id="rId13" Type="http://schemas.openxmlformats.org/officeDocument/2006/relationships/slideMaster" Target="../slideMasters/slideMaster9.xml"/><Relationship Id="rId3" Type="http://schemas.openxmlformats.org/officeDocument/2006/relationships/tags" Target="../tags/tag548.xml"/><Relationship Id="rId7" Type="http://schemas.openxmlformats.org/officeDocument/2006/relationships/tags" Target="../tags/tag552.xml"/><Relationship Id="rId12" Type="http://schemas.openxmlformats.org/officeDocument/2006/relationships/tags" Target="../tags/tag557.xml"/><Relationship Id="rId2" Type="http://schemas.openxmlformats.org/officeDocument/2006/relationships/tags" Target="../tags/tag547.xml"/><Relationship Id="rId1" Type="http://schemas.openxmlformats.org/officeDocument/2006/relationships/tags" Target="../tags/tag546.xml"/><Relationship Id="rId6" Type="http://schemas.openxmlformats.org/officeDocument/2006/relationships/tags" Target="../tags/tag551.xml"/><Relationship Id="rId11" Type="http://schemas.openxmlformats.org/officeDocument/2006/relationships/tags" Target="../tags/tag556.xml"/><Relationship Id="rId5" Type="http://schemas.openxmlformats.org/officeDocument/2006/relationships/tags" Target="../tags/tag550.xml"/><Relationship Id="rId15" Type="http://schemas.openxmlformats.org/officeDocument/2006/relationships/image" Target="../media/image5.emf"/><Relationship Id="rId10" Type="http://schemas.openxmlformats.org/officeDocument/2006/relationships/tags" Target="../tags/tag555.xml"/><Relationship Id="rId4" Type="http://schemas.openxmlformats.org/officeDocument/2006/relationships/tags" Target="../tags/tag549.xml"/><Relationship Id="rId9" Type="http://schemas.openxmlformats.org/officeDocument/2006/relationships/tags" Target="../tags/tag554.xml"/><Relationship Id="rId14" Type="http://schemas.openxmlformats.org/officeDocument/2006/relationships/oleObject" Target="../embeddings/oleObject83.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tags" Target="../tags/tag580.xml"/><Relationship Id="rId7" Type="http://schemas.openxmlformats.org/officeDocument/2006/relationships/image" Target="../media/image24.png"/><Relationship Id="rId2" Type="http://schemas.openxmlformats.org/officeDocument/2006/relationships/tags" Target="../tags/tag579.xml"/><Relationship Id="rId1" Type="http://schemas.openxmlformats.org/officeDocument/2006/relationships/tags" Target="../tags/tag578.xml"/><Relationship Id="rId6" Type="http://schemas.openxmlformats.org/officeDocument/2006/relationships/slideMaster" Target="../slideMasters/slideMaster10.xml"/><Relationship Id="rId5" Type="http://schemas.openxmlformats.org/officeDocument/2006/relationships/tags" Target="../tags/tag582.xml"/><Relationship Id="rId10" Type="http://schemas.openxmlformats.org/officeDocument/2006/relationships/image" Target="../media/image9.png"/><Relationship Id="rId4" Type="http://schemas.openxmlformats.org/officeDocument/2006/relationships/tags" Target="../tags/tag581.xml"/><Relationship Id="rId9" Type="http://schemas.openxmlformats.org/officeDocument/2006/relationships/image" Target="../media/image7.emf"/></Relationships>
</file>

<file path=ppt/slideLayouts/_rels/slideLayout131.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tags" Target="../tags/tag585.xml"/><Relationship Id="rId7" Type="http://schemas.openxmlformats.org/officeDocument/2006/relationships/tags" Target="../tags/tag589.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tags" Target="../tags/tag588.xml"/><Relationship Id="rId5" Type="http://schemas.openxmlformats.org/officeDocument/2006/relationships/tags" Target="../tags/tag587.xml"/><Relationship Id="rId10" Type="http://schemas.openxmlformats.org/officeDocument/2006/relationships/image" Target="../media/image5.emf"/><Relationship Id="rId4" Type="http://schemas.openxmlformats.org/officeDocument/2006/relationships/tags" Target="../tags/tag586.xml"/><Relationship Id="rId9" Type="http://schemas.openxmlformats.org/officeDocument/2006/relationships/oleObject" Target="../embeddings/oleObject86.bin"/></Relationships>
</file>

<file path=ppt/slideLayouts/_rels/slideLayout132.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tags" Target="../tags/tag592.xml"/><Relationship Id="rId7" Type="http://schemas.openxmlformats.org/officeDocument/2006/relationships/tags" Target="../tags/tag596.xml"/><Relationship Id="rId2" Type="http://schemas.openxmlformats.org/officeDocument/2006/relationships/tags" Target="../tags/tag591.xml"/><Relationship Id="rId1" Type="http://schemas.openxmlformats.org/officeDocument/2006/relationships/tags" Target="../tags/tag590.xml"/><Relationship Id="rId6" Type="http://schemas.openxmlformats.org/officeDocument/2006/relationships/tags" Target="../tags/tag595.xml"/><Relationship Id="rId5" Type="http://schemas.openxmlformats.org/officeDocument/2006/relationships/tags" Target="../tags/tag594.xml"/><Relationship Id="rId10" Type="http://schemas.openxmlformats.org/officeDocument/2006/relationships/image" Target="../media/image5.emf"/><Relationship Id="rId4" Type="http://schemas.openxmlformats.org/officeDocument/2006/relationships/tags" Target="../tags/tag593.xml"/><Relationship Id="rId9" Type="http://schemas.openxmlformats.org/officeDocument/2006/relationships/oleObject" Target="../embeddings/oleObject87.bin"/></Relationships>
</file>

<file path=ppt/slideLayouts/_rels/slideLayout133.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tags" Target="../tags/tag599.xml"/><Relationship Id="rId7" Type="http://schemas.openxmlformats.org/officeDocument/2006/relationships/slideMaster" Target="../slideMasters/slideMaster10.xml"/><Relationship Id="rId2" Type="http://schemas.openxmlformats.org/officeDocument/2006/relationships/tags" Target="../tags/tag598.xml"/><Relationship Id="rId1" Type="http://schemas.openxmlformats.org/officeDocument/2006/relationships/tags" Target="../tags/tag597.xml"/><Relationship Id="rId6" Type="http://schemas.openxmlformats.org/officeDocument/2006/relationships/tags" Target="../tags/tag602.xml"/><Relationship Id="rId5" Type="http://schemas.openxmlformats.org/officeDocument/2006/relationships/tags" Target="../tags/tag601.xml"/><Relationship Id="rId4" Type="http://schemas.openxmlformats.org/officeDocument/2006/relationships/tags" Target="../tags/tag600.xml"/><Relationship Id="rId9" Type="http://schemas.openxmlformats.org/officeDocument/2006/relationships/image" Target="../media/image7.emf"/></Relationships>
</file>

<file path=ppt/slideLayouts/_rels/slideLayout134.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tags" Target="../tags/tag605.xml"/><Relationship Id="rId7" Type="http://schemas.openxmlformats.org/officeDocument/2006/relationships/slideMaster" Target="../slideMasters/slideMaster10.xml"/><Relationship Id="rId2" Type="http://schemas.openxmlformats.org/officeDocument/2006/relationships/tags" Target="../tags/tag604.xml"/><Relationship Id="rId1" Type="http://schemas.openxmlformats.org/officeDocument/2006/relationships/tags" Target="../tags/tag603.xml"/><Relationship Id="rId6" Type="http://schemas.openxmlformats.org/officeDocument/2006/relationships/tags" Target="../tags/tag608.xml"/><Relationship Id="rId5" Type="http://schemas.openxmlformats.org/officeDocument/2006/relationships/tags" Target="../tags/tag607.xml"/><Relationship Id="rId4" Type="http://schemas.openxmlformats.org/officeDocument/2006/relationships/tags" Target="../tags/tag606.xml"/><Relationship Id="rId9" Type="http://schemas.openxmlformats.org/officeDocument/2006/relationships/image" Target="../media/image7.emf"/></Relationships>
</file>

<file path=ppt/slideLayouts/_rels/slideLayout135.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tags" Target="../tags/tag611.xml"/><Relationship Id="rId7" Type="http://schemas.openxmlformats.org/officeDocument/2006/relationships/slideMaster" Target="../slideMasters/slideMaster10.xml"/><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tags" Target="../tags/tag614.xml"/><Relationship Id="rId5" Type="http://schemas.openxmlformats.org/officeDocument/2006/relationships/tags" Target="../tags/tag613.xml"/><Relationship Id="rId10" Type="http://schemas.openxmlformats.org/officeDocument/2006/relationships/image" Target="../media/image10.jpeg"/><Relationship Id="rId4" Type="http://schemas.openxmlformats.org/officeDocument/2006/relationships/tags" Target="../tags/tag612.xml"/><Relationship Id="rId9" Type="http://schemas.openxmlformats.org/officeDocument/2006/relationships/image" Target="../media/image7.emf"/></Relationships>
</file>

<file path=ppt/slideLayouts/_rels/slideLayout136.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tags" Target="../tags/tag617.xml"/><Relationship Id="rId7" Type="http://schemas.openxmlformats.org/officeDocument/2006/relationships/slideMaster" Target="../slideMasters/slideMaster10.xml"/><Relationship Id="rId2" Type="http://schemas.openxmlformats.org/officeDocument/2006/relationships/tags" Target="../tags/tag616.xml"/><Relationship Id="rId1" Type="http://schemas.openxmlformats.org/officeDocument/2006/relationships/tags" Target="../tags/tag615.xml"/><Relationship Id="rId6" Type="http://schemas.openxmlformats.org/officeDocument/2006/relationships/tags" Target="../tags/tag620.xml"/><Relationship Id="rId5" Type="http://schemas.openxmlformats.org/officeDocument/2006/relationships/tags" Target="../tags/tag619.xml"/><Relationship Id="rId10" Type="http://schemas.openxmlformats.org/officeDocument/2006/relationships/image" Target="../media/image11.jpeg"/><Relationship Id="rId4" Type="http://schemas.openxmlformats.org/officeDocument/2006/relationships/tags" Target="../tags/tag618.xml"/><Relationship Id="rId9" Type="http://schemas.openxmlformats.org/officeDocument/2006/relationships/image" Target="../media/image7.emf"/></Relationships>
</file>

<file path=ppt/slideLayouts/_rels/slideLayout137.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tags" Target="../tags/tag623.xml"/><Relationship Id="rId7" Type="http://schemas.openxmlformats.org/officeDocument/2006/relationships/slideMaster" Target="../slideMasters/slideMaster10.xml"/><Relationship Id="rId2" Type="http://schemas.openxmlformats.org/officeDocument/2006/relationships/tags" Target="../tags/tag622.xml"/><Relationship Id="rId1" Type="http://schemas.openxmlformats.org/officeDocument/2006/relationships/tags" Target="../tags/tag621.xml"/><Relationship Id="rId6" Type="http://schemas.openxmlformats.org/officeDocument/2006/relationships/tags" Target="../tags/tag626.xml"/><Relationship Id="rId5" Type="http://schemas.openxmlformats.org/officeDocument/2006/relationships/tags" Target="../tags/tag625.xml"/><Relationship Id="rId10" Type="http://schemas.openxmlformats.org/officeDocument/2006/relationships/image" Target="../media/image12.jpeg"/><Relationship Id="rId4" Type="http://schemas.openxmlformats.org/officeDocument/2006/relationships/tags" Target="../tags/tag624.xml"/><Relationship Id="rId9" Type="http://schemas.openxmlformats.org/officeDocument/2006/relationships/image" Target="../media/image7.emf"/></Relationships>
</file>

<file path=ppt/slideLayouts/_rels/slideLayout138.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tags" Target="../tags/tag629.xml"/><Relationship Id="rId7" Type="http://schemas.openxmlformats.org/officeDocument/2006/relationships/tags" Target="../tags/tag633.xml"/><Relationship Id="rId2" Type="http://schemas.openxmlformats.org/officeDocument/2006/relationships/tags" Target="../tags/tag628.xml"/><Relationship Id="rId1" Type="http://schemas.openxmlformats.org/officeDocument/2006/relationships/tags" Target="../tags/tag627.xml"/><Relationship Id="rId6" Type="http://schemas.openxmlformats.org/officeDocument/2006/relationships/tags" Target="../tags/tag632.xml"/><Relationship Id="rId5" Type="http://schemas.openxmlformats.org/officeDocument/2006/relationships/tags" Target="../tags/tag631.xml"/><Relationship Id="rId10" Type="http://schemas.openxmlformats.org/officeDocument/2006/relationships/image" Target="../media/image7.emf"/><Relationship Id="rId4" Type="http://schemas.openxmlformats.org/officeDocument/2006/relationships/tags" Target="../tags/tag630.xml"/><Relationship Id="rId9" Type="http://schemas.openxmlformats.org/officeDocument/2006/relationships/oleObject" Target="../embeddings/oleObject93.bin"/></Relationships>
</file>

<file path=ppt/slideLayouts/_rels/slideLayout139.xml.rels><?xml version="1.0" encoding="UTF-8" standalone="yes"?>
<Relationships xmlns="http://schemas.openxmlformats.org/package/2006/relationships"><Relationship Id="rId8" Type="http://schemas.openxmlformats.org/officeDocument/2006/relationships/tags" Target="../tags/tag641.xml"/><Relationship Id="rId3" Type="http://schemas.openxmlformats.org/officeDocument/2006/relationships/tags" Target="../tags/tag636.xml"/><Relationship Id="rId7" Type="http://schemas.openxmlformats.org/officeDocument/2006/relationships/tags" Target="../tags/tag640.xml"/><Relationship Id="rId2" Type="http://schemas.openxmlformats.org/officeDocument/2006/relationships/tags" Target="../tags/tag635.xml"/><Relationship Id="rId1" Type="http://schemas.openxmlformats.org/officeDocument/2006/relationships/tags" Target="../tags/tag634.xml"/><Relationship Id="rId6" Type="http://schemas.openxmlformats.org/officeDocument/2006/relationships/tags" Target="../tags/tag639.xml"/><Relationship Id="rId11" Type="http://schemas.openxmlformats.org/officeDocument/2006/relationships/image" Target="../media/image5.emf"/><Relationship Id="rId5" Type="http://schemas.openxmlformats.org/officeDocument/2006/relationships/tags" Target="../tags/tag638.xml"/><Relationship Id="rId10" Type="http://schemas.openxmlformats.org/officeDocument/2006/relationships/oleObject" Target="../embeddings/oleObject94.bin"/><Relationship Id="rId4" Type="http://schemas.openxmlformats.org/officeDocument/2006/relationships/tags" Target="../tags/tag637.xml"/><Relationship Id="rId9"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8" Type="http://schemas.openxmlformats.org/officeDocument/2006/relationships/tags" Target="../tags/tag649.xml"/><Relationship Id="rId3" Type="http://schemas.openxmlformats.org/officeDocument/2006/relationships/tags" Target="../tags/tag644.xml"/><Relationship Id="rId7" Type="http://schemas.openxmlformats.org/officeDocument/2006/relationships/tags" Target="../tags/tag648.xml"/><Relationship Id="rId2" Type="http://schemas.openxmlformats.org/officeDocument/2006/relationships/tags" Target="../tags/tag643.xml"/><Relationship Id="rId1" Type="http://schemas.openxmlformats.org/officeDocument/2006/relationships/tags" Target="../tags/tag642.xml"/><Relationship Id="rId6" Type="http://schemas.openxmlformats.org/officeDocument/2006/relationships/tags" Target="../tags/tag647.xml"/><Relationship Id="rId11" Type="http://schemas.openxmlformats.org/officeDocument/2006/relationships/image" Target="../media/image5.emf"/><Relationship Id="rId5" Type="http://schemas.openxmlformats.org/officeDocument/2006/relationships/tags" Target="../tags/tag646.xml"/><Relationship Id="rId10" Type="http://schemas.openxmlformats.org/officeDocument/2006/relationships/oleObject" Target="../embeddings/oleObject95.bin"/><Relationship Id="rId4" Type="http://schemas.openxmlformats.org/officeDocument/2006/relationships/tags" Target="../tags/tag645.xml"/><Relationship Id="rId9"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8" Type="http://schemas.openxmlformats.org/officeDocument/2006/relationships/tags" Target="../tags/tag657.xml"/><Relationship Id="rId3" Type="http://schemas.openxmlformats.org/officeDocument/2006/relationships/tags" Target="../tags/tag652.xml"/><Relationship Id="rId7" Type="http://schemas.openxmlformats.org/officeDocument/2006/relationships/tags" Target="../tags/tag656.xml"/><Relationship Id="rId2" Type="http://schemas.openxmlformats.org/officeDocument/2006/relationships/tags" Target="../tags/tag651.xml"/><Relationship Id="rId1" Type="http://schemas.openxmlformats.org/officeDocument/2006/relationships/tags" Target="../tags/tag650.xml"/><Relationship Id="rId6" Type="http://schemas.openxmlformats.org/officeDocument/2006/relationships/tags" Target="../tags/tag655.xml"/><Relationship Id="rId11" Type="http://schemas.openxmlformats.org/officeDocument/2006/relationships/image" Target="../media/image5.emf"/><Relationship Id="rId5" Type="http://schemas.openxmlformats.org/officeDocument/2006/relationships/tags" Target="../tags/tag654.xml"/><Relationship Id="rId10" Type="http://schemas.openxmlformats.org/officeDocument/2006/relationships/oleObject" Target="../embeddings/oleObject96.bin"/><Relationship Id="rId4" Type="http://schemas.openxmlformats.org/officeDocument/2006/relationships/tags" Target="../tags/tag653.xml"/><Relationship Id="rId9"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8" Type="http://schemas.openxmlformats.org/officeDocument/2006/relationships/tags" Target="../tags/tag665.xml"/><Relationship Id="rId3" Type="http://schemas.openxmlformats.org/officeDocument/2006/relationships/tags" Target="../tags/tag660.xml"/><Relationship Id="rId7" Type="http://schemas.openxmlformats.org/officeDocument/2006/relationships/tags" Target="../tags/tag664.xml"/><Relationship Id="rId2" Type="http://schemas.openxmlformats.org/officeDocument/2006/relationships/tags" Target="../tags/tag659.xml"/><Relationship Id="rId1" Type="http://schemas.openxmlformats.org/officeDocument/2006/relationships/tags" Target="../tags/tag658.xml"/><Relationship Id="rId6" Type="http://schemas.openxmlformats.org/officeDocument/2006/relationships/tags" Target="../tags/tag663.xml"/><Relationship Id="rId11" Type="http://schemas.openxmlformats.org/officeDocument/2006/relationships/image" Target="../media/image13.emf"/><Relationship Id="rId5" Type="http://schemas.openxmlformats.org/officeDocument/2006/relationships/tags" Target="../tags/tag662.xml"/><Relationship Id="rId10" Type="http://schemas.openxmlformats.org/officeDocument/2006/relationships/oleObject" Target="../embeddings/oleObject97.bin"/><Relationship Id="rId4" Type="http://schemas.openxmlformats.org/officeDocument/2006/relationships/tags" Target="../tags/tag661.xml"/><Relationship Id="rId9"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8" Type="http://schemas.openxmlformats.org/officeDocument/2006/relationships/tags" Target="../tags/tag673.xml"/><Relationship Id="rId3" Type="http://schemas.openxmlformats.org/officeDocument/2006/relationships/tags" Target="../tags/tag668.xml"/><Relationship Id="rId7" Type="http://schemas.openxmlformats.org/officeDocument/2006/relationships/tags" Target="../tags/tag672.xml"/><Relationship Id="rId2" Type="http://schemas.openxmlformats.org/officeDocument/2006/relationships/tags" Target="../tags/tag667.xml"/><Relationship Id="rId1" Type="http://schemas.openxmlformats.org/officeDocument/2006/relationships/tags" Target="../tags/tag666.xml"/><Relationship Id="rId6" Type="http://schemas.openxmlformats.org/officeDocument/2006/relationships/tags" Target="../tags/tag671.xml"/><Relationship Id="rId11" Type="http://schemas.openxmlformats.org/officeDocument/2006/relationships/image" Target="../media/image5.emf"/><Relationship Id="rId5" Type="http://schemas.openxmlformats.org/officeDocument/2006/relationships/tags" Target="../tags/tag670.xml"/><Relationship Id="rId10" Type="http://schemas.openxmlformats.org/officeDocument/2006/relationships/oleObject" Target="../embeddings/oleObject98.bin"/><Relationship Id="rId4" Type="http://schemas.openxmlformats.org/officeDocument/2006/relationships/tags" Target="../tags/tag669.xml"/><Relationship Id="rId9"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tags" Target="../tags/tag676.xml"/><Relationship Id="rId7" Type="http://schemas.openxmlformats.org/officeDocument/2006/relationships/slideMaster" Target="../slideMasters/slideMaster10.xml"/><Relationship Id="rId2" Type="http://schemas.openxmlformats.org/officeDocument/2006/relationships/tags" Target="../tags/tag675.xml"/><Relationship Id="rId1" Type="http://schemas.openxmlformats.org/officeDocument/2006/relationships/tags" Target="../tags/tag674.xml"/><Relationship Id="rId6" Type="http://schemas.openxmlformats.org/officeDocument/2006/relationships/tags" Target="../tags/tag679.xml"/><Relationship Id="rId5" Type="http://schemas.openxmlformats.org/officeDocument/2006/relationships/tags" Target="../tags/tag678.xml"/><Relationship Id="rId10" Type="http://schemas.openxmlformats.org/officeDocument/2006/relationships/image" Target="../media/image6.jpeg"/><Relationship Id="rId4" Type="http://schemas.openxmlformats.org/officeDocument/2006/relationships/tags" Target="../tags/tag677.xml"/><Relationship Id="rId9" Type="http://schemas.openxmlformats.org/officeDocument/2006/relationships/image" Target="../media/image7.emf"/></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682.xml"/><Relationship Id="rId7" Type="http://schemas.openxmlformats.org/officeDocument/2006/relationships/image" Target="../media/image7.emf"/><Relationship Id="rId2" Type="http://schemas.openxmlformats.org/officeDocument/2006/relationships/tags" Target="../tags/tag681.xml"/><Relationship Id="rId1" Type="http://schemas.openxmlformats.org/officeDocument/2006/relationships/tags" Target="../tags/tag680.xml"/><Relationship Id="rId6" Type="http://schemas.openxmlformats.org/officeDocument/2006/relationships/oleObject" Target="../embeddings/oleObject100.bin"/><Relationship Id="rId5" Type="http://schemas.openxmlformats.org/officeDocument/2006/relationships/slideMaster" Target="../slideMasters/slideMaster10.xml"/><Relationship Id="rId4" Type="http://schemas.openxmlformats.org/officeDocument/2006/relationships/tags" Target="../tags/tag683.xml"/></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Master" Target="../slideMasters/slideMaster10.xml"/><Relationship Id="rId7" Type="http://schemas.openxmlformats.org/officeDocument/2006/relationships/image" Target="../media/image15.png"/><Relationship Id="rId2" Type="http://schemas.openxmlformats.org/officeDocument/2006/relationships/tags" Target="../tags/tag685.xml"/><Relationship Id="rId1" Type="http://schemas.openxmlformats.org/officeDocument/2006/relationships/tags" Target="../tags/tag684.xml"/><Relationship Id="rId6" Type="http://schemas.openxmlformats.org/officeDocument/2006/relationships/image" Target="../media/image14.jpeg"/><Relationship Id="rId5" Type="http://schemas.openxmlformats.org/officeDocument/2006/relationships/image" Target="../media/image7.emf"/><Relationship Id="rId4" Type="http://schemas.openxmlformats.org/officeDocument/2006/relationships/oleObject" Target="../embeddings/oleObject101.bin"/></Relationships>
</file>

<file path=ppt/slideLayouts/_rels/slideLayout147.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tags" Target="../tags/tag708.xml"/><Relationship Id="rId7" Type="http://schemas.openxmlformats.org/officeDocument/2006/relationships/image" Target="../media/image24.png"/><Relationship Id="rId2" Type="http://schemas.openxmlformats.org/officeDocument/2006/relationships/tags" Target="../tags/tag707.xml"/><Relationship Id="rId1" Type="http://schemas.openxmlformats.org/officeDocument/2006/relationships/tags" Target="../tags/tag706.xml"/><Relationship Id="rId6" Type="http://schemas.openxmlformats.org/officeDocument/2006/relationships/slideMaster" Target="../slideMasters/slideMaster11.xml"/><Relationship Id="rId5" Type="http://schemas.openxmlformats.org/officeDocument/2006/relationships/tags" Target="../tags/tag710.xml"/><Relationship Id="rId10" Type="http://schemas.openxmlformats.org/officeDocument/2006/relationships/image" Target="../media/image9.png"/><Relationship Id="rId4" Type="http://schemas.openxmlformats.org/officeDocument/2006/relationships/tags" Target="../tags/tag709.xml"/><Relationship Id="rId9" Type="http://schemas.openxmlformats.org/officeDocument/2006/relationships/image" Target="../media/image7.emf"/></Relationships>
</file>

<file path=ppt/slideLayouts/_rels/slideLayout148.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tags" Target="../tags/tag713.xml"/><Relationship Id="rId7" Type="http://schemas.openxmlformats.org/officeDocument/2006/relationships/image" Target="../media/image24.png"/><Relationship Id="rId2" Type="http://schemas.openxmlformats.org/officeDocument/2006/relationships/tags" Target="../tags/tag712.xml"/><Relationship Id="rId1" Type="http://schemas.openxmlformats.org/officeDocument/2006/relationships/tags" Target="../tags/tag711.xml"/><Relationship Id="rId6" Type="http://schemas.openxmlformats.org/officeDocument/2006/relationships/slideMaster" Target="../slideMasters/slideMaster11.xml"/><Relationship Id="rId5" Type="http://schemas.openxmlformats.org/officeDocument/2006/relationships/tags" Target="../tags/tag715.xml"/><Relationship Id="rId10" Type="http://schemas.openxmlformats.org/officeDocument/2006/relationships/image" Target="../media/image9.png"/><Relationship Id="rId4" Type="http://schemas.openxmlformats.org/officeDocument/2006/relationships/tags" Target="../tags/tag714.xml"/><Relationship Id="rId9" Type="http://schemas.openxmlformats.org/officeDocument/2006/relationships/image" Target="../media/image7.emf"/></Relationships>
</file>

<file path=ppt/slideLayouts/_rels/slideLayout149.xml.rels><?xml version="1.0" encoding="UTF-8" standalone="yes"?>
<Relationships xmlns="http://schemas.openxmlformats.org/package/2006/relationships"><Relationship Id="rId8" Type="http://schemas.openxmlformats.org/officeDocument/2006/relationships/slideMaster" Target="../slideMasters/slideMaster11.xml"/><Relationship Id="rId3" Type="http://schemas.openxmlformats.org/officeDocument/2006/relationships/tags" Target="../tags/tag718.xml"/><Relationship Id="rId7" Type="http://schemas.openxmlformats.org/officeDocument/2006/relationships/tags" Target="../tags/tag722.xml"/><Relationship Id="rId2" Type="http://schemas.openxmlformats.org/officeDocument/2006/relationships/tags" Target="../tags/tag717.xml"/><Relationship Id="rId1" Type="http://schemas.openxmlformats.org/officeDocument/2006/relationships/tags" Target="../tags/tag716.xml"/><Relationship Id="rId6" Type="http://schemas.openxmlformats.org/officeDocument/2006/relationships/tags" Target="../tags/tag721.xml"/><Relationship Id="rId5" Type="http://schemas.openxmlformats.org/officeDocument/2006/relationships/tags" Target="../tags/tag720.xml"/><Relationship Id="rId10" Type="http://schemas.openxmlformats.org/officeDocument/2006/relationships/image" Target="../media/image5.emf"/><Relationship Id="rId4" Type="http://schemas.openxmlformats.org/officeDocument/2006/relationships/tags" Target="../tags/tag719.xml"/><Relationship Id="rId9" Type="http://schemas.openxmlformats.org/officeDocument/2006/relationships/oleObject" Target="../embeddings/oleObject10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8" Type="http://schemas.openxmlformats.org/officeDocument/2006/relationships/slideMaster" Target="../slideMasters/slideMaster11.xml"/><Relationship Id="rId3" Type="http://schemas.openxmlformats.org/officeDocument/2006/relationships/tags" Target="../tags/tag725.xml"/><Relationship Id="rId7" Type="http://schemas.openxmlformats.org/officeDocument/2006/relationships/tags" Target="../tags/tag729.xml"/><Relationship Id="rId2" Type="http://schemas.openxmlformats.org/officeDocument/2006/relationships/tags" Target="../tags/tag724.xml"/><Relationship Id="rId1" Type="http://schemas.openxmlformats.org/officeDocument/2006/relationships/tags" Target="../tags/tag723.xml"/><Relationship Id="rId6" Type="http://schemas.openxmlformats.org/officeDocument/2006/relationships/tags" Target="../tags/tag728.xml"/><Relationship Id="rId5" Type="http://schemas.openxmlformats.org/officeDocument/2006/relationships/tags" Target="../tags/tag727.xml"/><Relationship Id="rId10" Type="http://schemas.openxmlformats.org/officeDocument/2006/relationships/image" Target="../media/image5.emf"/><Relationship Id="rId4" Type="http://schemas.openxmlformats.org/officeDocument/2006/relationships/tags" Target="../tags/tag726.xml"/><Relationship Id="rId9" Type="http://schemas.openxmlformats.org/officeDocument/2006/relationships/oleObject" Target="../embeddings/oleObject106.bin"/></Relationships>
</file>

<file path=ppt/slideLayouts/_rels/slideLayout151.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tags" Target="../tags/tag732.xml"/><Relationship Id="rId7" Type="http://schemas.openxmlformats.org/officeDocument/2006/relationships/slideMaster" Target="../slideMasters/slideMaster11.xml"/><Relationship Id="rId2" Type="http://schemas.openxmlformats.org/officeDocument/2006/relationships/tags" Target="../tags/tag731.xml"/><Relationship Id="rId1" Type="http://schemas.openxmlformats.org/officeDocument/2006/relationships/tags" Target="../tags/tag730.xml"/><Relationship Id="rId6" Type="http://schemas.openxmlformats.org/officeDocument/2006/relationships/tags" Target="../tags/tag735.xml"/><Relationship Id="rId5" Type="http://schemas.openxmlformats.org/officeDocument/2006/relationships/tags" Target="../tags/tag734.xml"/><Relationship Id="rId4" Type="http://schemas.openxmlformats.org/officeDocument/2006/relationships/tags" Target="../tags/tag733.xml"/><Relationship Id="rId9" Type="http://schemas.openxmlformats.org/officeDocument/2006/relationships/image" Target="../media/image7.emf"/></Relationships>
</file>

<file path=ppt/slideLayouts/_rels/slideLayout152.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tags" Target="../tags/tag738.xml"/><Relationship Id="rId7" Type="http://schemas.openxmlformats.org/officeDocument/2006/relationships/slideMaster" Target="../slideMasters/slideMaster11.xml"/><Relationship Id="rId2" Type="http://schemas.openxmlformats.org/officeDocument/2006/relationships/tags" Target="../tags/tag737.xml"/><Relationship Id="rId1" Type="http://schemas.openxmlformats.org/officeDocument/2006/relationships/tags" Target="../tags/tag736.xml"/><Relationship Id="rId6" Type="http://schemas.openxmlformats.org/officeDocument/2006/relationships/tags" Target="../tags/tag741.xml"/><Relationship Id="rId5" Type="http://schemas.openxmlformats.org/officeDocument/2006/relationships/tags" Target="../tags/tag740.xml"/><Relationship Id="rId4" Type="http://schemas.openxmlformats.org/officeDocument/2006/relationships/tags" Target="../tags/tag739.xml"/><Relationship Id="rId9" Type="http://schemas.openxmlformats.org/officeDocument/2006/relationships/image" Target="../media/image7.emf"/></Relationships>
</file>

<file path=ppt/slideLayouts/_rels/slideLayout153.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tags" Target="../tags/tag744.xml"/><Relationship Id="rId7" Type="http://schemas.openxmlformats.org/officeDocument/2006/relationships/slideMaster" Target="../slideMasters/slideMaster11.xml"/><Relationship Id="rId2" Type="http://schemas.openxmlformats.org/officeDocument/2006/relationships/tags" Target="../tags/tag743.xml"/><Relationship Id="rId1" Type="http://schemas.openxmlformats.org/officeDocument/2006/relationships/tags" Target="../tags/tag742.xml"/><Relationship Id="rId6" Type="http://schemas.openxmlformats.org/officeDocument/2006/relationships/tags" Target="../tags/tag747.xml"/><Relationship Id="rId5" Type="http://schemas.openxmlformats.org/officeDocument/2006/relationships/tags" Target="../tags/tag746.xml"/><Relationship Id="rId10" Type="http://schemas.openxmlformats.org/officeDocument/2006/relationships/image" Target="../media/image10.jpeg"/><Relationship Id="rId4" Type="http://schemas.openxmlformats.org/officeDocument/2006/relationships/tags" Target="../tags/tag745.xml"/><Relationship Id="rId9" Type="http://schemas.openxmlformats.org/officeDocument/2006/relationships/image" Target="../media/image7.emf"/></Relationships>
</file>

<file path=ppt/slideLayouts/_rels/slideLayout154.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tags" Target="../tags/tag750.xml"/><Relationship Id="rId7" Type="http://schemas.openxmlformats.org/officeDocument/2006/relationships/slideMaster" Target="../slideMasters/slideMaster11.xml"/><Relationship Id="rId2" Type="http://schemas.openxmlformats.org/officeDocument/2006/relationships/tags" Target="../tags/tag749.xml"/><Relationship Id="rId1" Type="http://schemas.openxmlformats.org/officeDocument/2006/relationships/tags" Target="../tags/tag748.xml"/><Relationship Id="rId6" Type="http://schemas.openxmlformats.org/officeDocument/2006/relationships/tags" Target="../tags/tag753.xml"/><Relationship Id="rId5" Type="http://schemas.openxmlformats.org/officeDocument/2006/relationships/tags" Target="../tags/tag752.xml"/><Relationship Id="rId10" Type="http://schemas.openxmlformats.org/officeDocument/2006/relationships/image" Target="../media/image11.jpeg"/><Relationship Id="rId4" Type="http://schemas.openxmlformats.org/officeDocument/2006/relationships/tags" Target="../tags/tag751.xml"/><Relationship Id="rId9" Type="http://schemas.openxmlformats.org/officeDocument/2006/relationships/image" Target="../media/image7.emf"/></Relationships>
</file>

<file path=ppt/slideLayouts/_rels/slideLayout155.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tags" Target="../tags/tag756.xml"/><Relationship Id="rId7" Type="http://schemas.openxmlformats.org/officeDocument/2006/relationships/slideMaster" Target="../slideMasters/slideMaster11.xml"/><Relationship Id="rId2" Type="http://schemas.openxmlformats.org/officeDocument/2006/relationships/tags" Target="../tags/tag755.xml"/><Relationship Id="rId1" Type="http://schemas.openxmlformats.org/officeDocument/2006/relationships/tags" Target="../tags/tag754.xml"/><Relationship Id="rId6" Type="http://schemas.openxmlformats.org/officeDocument/2006/relationships/tags" Target="../tags/tag759.xml"/><Relationship Id="rId5" Type="http://schemas.openxmlformats.org/officeDocument/2006/relationships/tags" Target="../tags/tag758.xml"/><Relationship Id="rId10" Type="http://schemas.openxmlformats.org/officeDocument/2006/relationships/image" Target="../media/image12.jpeg"/><Relationship Id="rId4" Type="http://schemas.openxmlformats.org/officeDocument/2006/relationships/tags" Target="../tags/tag757.xml"/><Relationship Id="rId9" Type="http://schemas.openxmlformats.org/officeDocument/2006/relationships/image" Target="../media/image7.emf"/></Relationships>
</file>

<file path=ppt/slideLayouts/_rels/slideLayout156.xml.rels><?xml version="1.0" encoding="UTF-8" standalone="yes"?>
<Relationships xmlns="http://schemas.openxmlformats.org/package/2006/relationships"><Relationship Id="rId8" Type="http://schemas.openxmlformats.org/officeDocument/2006/relationships/slideMaster" Target="../slideMasters/slideMaster11.xml"/><Relationship Id="rId3" Type="http://schemas.openxmlformats.org/officeDocument/2006/relationships/tags" Target="../tags/tag762.xml"/><Relationship Id="rId7" Type="http://schemas.openxmlformats.org/officeDocument/2006/relationships/tags" Target="../tags/tag766.xml"/><Relationship Id="rId2" Type="http://schemas.openxmlformats.org/officeDocument/2006/relationships/tags" Target="../tags/tag761.xml"/><Relationship Id="rId1" Type="http://schemas.openxmlformats.org/officeDocument/2006/relationships/tags" Target="../tags/tag760.xml"/><Relationship Id="rId6" Type="http://schemas.openxmlformats.org/officeDocument/2006/relationships/tags" Target="../tags/tag765.xml"/><Relationship Id="rId5" Type="http://schemas.openxmlformats.org/officeDocument/2006/relationships/tags" Target="../tags/tag764.xml"/><Relationship Id="rId10" Type="http://schemas.openxmlformats.org/officeDocument/2006/relationships/image" Target="../media/image7.emf"/><Relationship Id="rId4" Type="http://schemas.openxmlformats.org/officeDocument/2006/relationships/tags" Target="../tags/tag763.xml"/><Relationship Id="rId9" Type="http://schemas.openxmlformats.org/officeDocument/2006/relationships/oleObject" Target="../embeddings/oleObject112.bin"/></Relationships>
</file>

<file path=ppt/slideLayouts/_rels/slideLayout157.xml.rels><?xml version="1.0" encoding="UTF-8" standalone="yes"?>
<Relationships xmlns="http://schemas.openxmlformats.org/package/2006/relationships"><Relationship Id="rId8" Type="http://schemas.openxmlformats.org/officeDocument/2006/relationships/tags" Target="../tags/tag774.xml"/><Relationship Id="rId3" Type="http://schemas.openxmlformats.org/officeDocument/2006/relationships/tags" Target="../tags/tag769.xml"/><Relationship Id="rId7" Type="http://schemas.openxmlformats.org/officeDocument/2006/relationships/tags" Target="../tags/tag773.xml"/><Relationship Id="rId2" Type="http://schemas.openxmlformats.org/officeDocument/2006/relationships/tags" Target="../tags/tag768.xml"/><Relationship Id="rId1" Type="http://schemas.openxmlformats.org/officeDocument/2006/relationships/tags" Target="../tags/tag767.xml"/><Relationship Id="rId6" Type="http://schemas.openxmlformats.org/officeDocument/2006/relationships/tags" Target="../tags/tag772.xml"/><Relationship Id="rId11" Type="http://schemas.openxmlformats.org/officeDocument/2006/relationships/image" Target="../media/image5.emf"/><Relationship Id="rId5" Type="http://schemas.openxmlformats.org/officeDocument/2006/relationships/tags" Target="../tags/tag771.xml"/><Relationship Id="rId10" Type="http://schemas.openxmlformats.org/officeDocument/2006/relationships/oleObject" Target="../embeddings/oleObject113.bin"/><Relationship Id="rId4" Type="http://schemas.openxmlformats.org/officeDocument/2006/relationships/tags" Target="../tags/tag770.xml"/><Relationship Id="rId9"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8" Type="http://schemas.openxmlformats.org/officeDocument/2006/relationships/tags" Target="../tags/tag782.xml"/><Relationship Id="rId3" Type="http://schemas.openxmlformats.org/officeDocument/2006/relationships/tags" Target="../tags/tag777.xml"/><Relationship Id="rId7" Type="http://schemas.openxmlformats.org/officeDocument/2006/relationships/tags" Target="../tags/tag781.xml"/><Relationship Id="rId2" Type="http://schemas.openxmlformats.org/officeDocument/2006/relationships/tags" Target="../tags/tag776.xml"/><Relationship Id="rId1" Type="http://schemas.openxmlformats.org/officeDocument/2006/relationships/tags" Target="../tags/tag775.xml"/><Relationship Id="rId6" Type="http://schemas.openxmlformats.org/officeDocument/2006/relationships/tags" Target="../tags/tag780.xml"/><Relationship Id="rId11" Type="http://schemas.openxmlformats.org/officeDocument/2006/relationships/image" Target="../media/image5.emf"/><Relationship Id="rId5" Type="http://schemas.openxmlformats.org/officeDocument/2006/relationships/tags" Target="../tags/tag779.xml"/><Relationship Id="rId10" Type="http://schemas.openxmlformats.org/officeDocument/2006/relationships/oleObject" Target="../embeddings/oleObject114.bin"/><Relationship Id="rId4" Type="http://schemas.openxmlformats.org/officeDocument/2006/relationships/tags" Target="../tags/tag778.xml"/><Relationship Id="rId9"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8" Type="http://schemas.openxmlformats.org/officeDocument/2006/relationships/tags" Target="../tags/tag790.xml"/><Relationship Id="rId3" Type="http://schemas.openxmlformats.org/officeDocument/2006/relationships/tags" Target="../tags/tag785.xml"/><Relationship Id="rId7" Type="http://schemas.openxmlformats.org/officeDocument/2006/relationships/tags" Target="../tags/tag789.xml"/><Relationship Id="rId2" Type="http://schemas.openxmlformats.org/officeDocument/2006/relationships/tags" Target="../tags/tag784.xml"/><Relationship Id="rId1" Type="http://schemas.openxmlformats.org/officeDocument/2006/relationships/tags" Target="../tags/tag783.xml"/><Relationship Id="rId6" Type="http://schemas.openxmlformats.org/officeDocument/2006/relationships/tags" Target="../tags/tag788.xml"/><Relationship Id="rId11" Type="http://schemas.openxmlformats.org/officeDocument/2006/relationships/image" Target="../media/image5.emf"/><Relationship Id="rId5" Type="http://schemas.openxmlformats.org/officeDocument/2006/relationships/tags" Target="../tags/tag787.xml"/><Relationship Id="rId10" Type="http://schemas.openxmlformats.org/officeDocument/2006/relationships/oleObject" Target="../embeddings/oleObject115.bin"/><Relationship Id="rId4" Type="http://schemas.openxmlformats.org/officeDocument/2006/relationships/tags" Target="../tags/tag786.xml"/><Relationship Id="rId9"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8" Type="http://schemas.openxmlformats.org/officeDocument/2006/relationships/tags" Target="../tags/tag798.xml"/><Relationship Id="rId3" Type="http://schemas.openxmlformats.org/officeDocument/2006/relationships/tags" Target="../tags/tag793.xml"/><Relationship Id="rId7" Type="http://schemas.openxmlformats.org/officeDocument/2006/relationships/tags" Target="../tags/tag797.xml"/><Relationship Id="rId2" Type="http://schemas.openxmlformats.org/officeDocument/2006/relationships/tags" Target="../tags/tag792.xml"/><Relationship Id="rId1" Type="http://schemas.openxmlformats.org/officeDocument/2006/relationships/tags" Target="../tags/tag791.xml"/><Relationship Id="rId6" Type="http://schemas.openxmlformats.org/officeDocument/2006/relationships/tags" Target="../tags/tag796.xml"/><Relationship Id="rId11" Type="http://schemas.openxmlformats.org/officeDocument/2006/relationships/image" Target="../media/image13.emf"/><Relationship Id="rId5" Type="http://schemas.openxmlformats.org/officeDocument/2006/relationships/tags" Target="../tags/tag795.xml"/><Relationship Id="rId10" Type="http://schemas.openxmlformats.org/officeDocument/2006/relationships/oleObject" Target="../embeddings/oleObject116.bin"/><Relationship Id="rId4" Type="http://schemas.openxmlformats.org/officeDocument/2006/relationships/tags" Target="../tags/tag794.xml"/><Relationship Id="rId9"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8" Type="http://schemas.openxmlformats.org/officeDocument/2006/relationships/tags" Target="../tags/tag806.xml"/><Relationship Id="rId3" Type="http://schemas.openxmlformats.org/officeDocument/2006/relationships/tags" Target="../tags/tag801.xml"/><Relationship Id="rId7" Type="http://schemas.openxmlformats.org/officeDocument/2006/relationships/tags" Target="../tags/tag805.xml"/><Relationship Id="rId2" Type="http://schemas.openxmlformats.org/officeDocument/2006/relationships/tags" Target="../tags/tag800.xml"/><Relationship Id="rId1" Type="http://schemas.openxmlformats.org/officeDocument/2006/relationships/tags" Target="../tags/tag799.xml"/><Relationship Id="rId6" Type="http://schemas.openxmlformats.org/officeDocument/2006/relationships/tags" Target="../tags/tag804.xml"/><Relationship Id="rId11" Type="http://schemas.openxmlformats.org/officeDocument/2006/relationships/image" Target="../media/image5.emf"/><Relationship Id="rId5" Type="http://schemas.openxmlformats.org/officeDocument/2006/relationships/tags" Target="../tags/tag803.xml"/><Relationship Id="rId10" Type="http://schemas.openxmlformats.org/officeDocument/2006/relationships/oleObject" Target="../embeddings/oleObject117.bin"/><Relationship Id="rId4" Type="http://schemas.openxmlformats.org/officeDocument/2006/relationships/tags" Target="../tags/tag802.xml"/><Relationship Id="rId9"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tags" Target="../tags/tag809.xml"/><Relationship Id="rId7" Type="http://schemas.openxmlformats.org/officeDocument/2006/relationships/slideMaster" Target="../slideMasters/slideMaster11.xml"/><Relationship Id="rId2" Type="http://schemas.openxmlformats.org/officeDocument/2006/relationships/tags" Target="../tags/tag808.xml"/><Relationship Id="rId1" Type="http://schemas.openxmlformats.org/officeDocument/2006/relationships/tags" Target="../tags/tag807.xml"/><Relationship Id="rId6" Type="http://schemas.openxmlformats.org/officeDocument/2006/relationships/tags" Target="../tags/tag812.xml"/><Relationship Id="rId5" Type="http://schemas.openxmlformats.org/officeDocument/2006/relationships/tags" Target="../tags/tag811.xml"/><Relationship Id="rId10" Type="http://schemas.openxmlformats.org/officeDocument/2006/relationships/image" Target="../media/image6.jpeg"/><Relationship Id="rId4" Type="http://schemas.openxmlformats.org/officeDocument/2006/relationships/tags" Target="../tags/tag810.xml"/><Relationship Id="rId9" Type="http://schemas.openxmlformats.org/officeDocument/2006/relationships/image" Target="../media/image7.emf"/></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815.xml"/><Relationship Id="rId7" Type="http://schemas.openxmlformats.org/officeDocument/2006/relationships/image" Target="../media/image7.emf"/><Relationship Id="rId2" Type="http://schemas.openxmlformats.org/officeDocument/2006/relationships/tags" Target="../tags/tag814.xml"/><Relationship Id="rId1" Type="http://schemas.openxmlformats.org/officeDocument/2006/relationships/tags" Target="../tags/tag813.xml"/><Relationship Id="rId6" Type="http://schemas.openxmlformats.org/officeDocument/2006/relationships/oleObject" Target="../embeddings/oleObject119.bin"/><Relationship Id="rId5" Type="http://schemas.openxmlformats.org/officeDocument/2006/relationships/slideMaster" Target="../slideMasters/slideMaster11.xml"/><Relationship Id="rId4" Type="http://schemas.openxmlformats.org/officeDocument/2006/relationships/tags" Target="../tags/tag816.xml"/></Relationships>
</file>

<file path=ppt/slideLayouts/_rels/slideLayout16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Master" Target="../slideMasters/slideMaster11.xml"/><Relationship Id="rId7" Type="http://schemas.openxmlformats.org/officeDocument/2006/relationships/image" Target="../media/image15.png"/><Relationship Id="rId2" Type="http://schemas.openxmlformats.org/officeDocument/2006/relationships/tags" Target="../tags/tag818.xml"/><Relationship Id="rId1" Type="http://schemas.openxmlformats.org/officeDocument/2006/relationships/tags" Target="../tags/tag817.xml"/><Relationship Id="rId6" Type="http://schemas.openxmlformats.org/officeDocument/2006/relationships/image" Target="../media/image14.jpeg"/><Relationship Id="rId5" Type="http://schemas.openxmlformats.org/officeDocument/2006/relationships/image" Target="../media/image7.emf"/><Relationship Id="rId4" Type="http://schemas.openxmlformats.org/officeDocument/2006/relationships/oleObject" Target="../embeddings/oleObject120.bin"/></Relationships>
</file>

<file path=ppt/slideLayouts/_rels/slideLayout16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tags" Target="../tags/tag821.xml"/><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tags" Target="../tags/tag820.xml"/><Relationship Id="rId1" Type="http://schemas.openxmlformats.org/officeDocument/2006/relationships/tags" Target="../tags/tag819.xml"/><Relationship Id="rId6" Type="http://schemas.openxmlformats.org/officeDocument/2006/relationships/image" Target="../media/image7.emf"/><Relationship Id="rId11" Type="http://schemas.openxmlformats.org/officeDocument/2006/relationships/image" Target="../media/image29.png"/><Relationship Id="rId5" Type="http://schemas.openxmlformats.org/officeDocument/2006/relationships/oleObject" Target="../embeddings/oleObject121.bin"/><Relationship Id="rId10" Type="http://schemas.openxmlformats.org/officeDocument/2006/relationships/image" Target="../media/image28.svg"/><Relationship Id="rId4" Type="http://schemas.openxmlformats.org/officeDocument/2006/relationships/slideMaster" Target="../slideMasters/slideMaster11.xml"/><Relationship Id="rId9" Type="http://schemas.openxmlformats.org/officeDocument/2006/relationships/image" Target="../media/image27.png"/></Relationships>
</file>

<file path=ppt/slideLayouts/_rels/slideLayout16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tags" Target="../tags/tag824.xml"/><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tags" Target="../tags/tag823.xml"/><Relationship Id="rId1" Type="http://schemas.openxmlformats.org/officeDocument/2006/relationships/tags" Target="../tags/tag822.xml"/><Relationship Id="rId6" Type="http://schemas.openxmlformats.org/officeDocument/2006/relationships/image" Target="../media/image7.emf"/><Relationship Id="rId11" Type="http://schemas.openxmlformats.org/officeDocument/2006/relationships/image" Target="../media/image29.png"/><Relationship Id="rId5" Type="http://schemas.openxmlformats.org/officeDocument/2006/relationships/oleObject" Target="../embeddings/oleObject122.bin"/><Relationship Id="rId10" Type="http://schemas.openxmlformats.org/officeDocument/2006/relationships/image" Target="../media/image28.svg"/><Relationship Id="rId4" Type="http://schemas.openxmlformats.org/officeDocument/2006/relationships/slideMaster" Target="../slideMasters/slideMaster11.xml"/><Relationship Id="rId9" Type="http://schemas.openxmlformats.org/officeDocument/2006/relationships/image" Target="../media/image27.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Master" Target="../slideMasters/slideMaster11.xml"/><Relationship Id="rId7" Type="http://schemas.openxmlformats.org/officeDocument/2006/relationships/image" Target="../media/image26.svg"/><Relationship Id="rId2" Type="http://schemas.openxmlformats.org/officeDocument/2006/relationships/tags" Target="../tags/tag826.xml"/><Relationship Id="rId1" Type="http://schemas.openxmlformats.org/officeDocument/2006/relationships/tags" Target="../tags/tag825.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7.emf"/><Relationship Id="rId10" Type="http://schemas.openxmlformats.org/officeDocument/2006/relationships/image" Target="../media/image29.png"/><Relationship Id="rId4" Type="http://schemas.openxmlformats.org/officeDocument/2006/relationships/oleObject" Target="../embeddings/oleObject123.bin"/><Relationship Id="rId9" Type="http://schemas.openxmlformats.org/officeDocument/2006/relationships/image" Target="../media/image28.sv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wmf"/><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wmf"/><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8" Type="http://schemas.openxmlformats.org/officeDocument/2006/relationships/slideMaster" Target="../slideMasters/slideMaster13.xml"/><Relationship Id="rId3" Type="http://schemas.openxmlformats.org/officeDocument/2006/relationships/tags" Target="../tags/tag829.xml"/><Relationship Id="rId7" Type="http://schemas.openxmlformats.org/officeDocument/2006/relationships/tags" Target="../tags/tag833.xml"/><Relationship Id="rId2" Type="http://schemas.openxmlformats.org/officeDocument/2006/relationships/tags" Target="../tags/tag828.xml"/><Relationship Id="rId1" Type="http://schemas.openxmlformats.org/officeDocument/2006/relationships/tags" Target="../tags/tag827.xml"/><Relationship Id="rId6" Type="http://schemas.openxmlformats.org/officeDocument/2006/relationships/tags" Target="../tags/tag832.xml"/><Relationship Id="rId5" Type="http://schemas.openxmlformats.org/officeDocument/2006/relationships/tags" Target="../tags/tag831.xml"/><Relationship Id="rId10" Type="http://schemas.openxmlformats.org/officeDocument/2006/relationships/image" Target="../media/image5.emf"/><Relationship Id="rId4" Type="http://schemas.openxmlformats.org/officeDocument/2006/relationships/tags" Target="../tags/tag830.xml"/><Relationship Id="rId9" Type="http://schemas.openxmlformats.org/officeDocument/2006/relationships/oleObject" Target="../embeddings/oleObject124.bin"/></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wmf"/><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wmf"/><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3.xml"/><Relationship Id="rId7" Type="http://schemas.openxmlformats.org/officeDocument/2006/relationships/oleObject" Target="../embeddings/oleObject2.bin"/><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6.xml"/><Relationship Id="rId5" Type="http://schemas.openxmlformats.org/officeDocument/2006/relationships/tags" Target="../tags/tag25.xml"/><Relationship Id="rId10" Type="http://schemas.openxmlformats.org/officeDocument/2006/relationships/image" Target="../media/image9.png"/><Relationship Id="rId4" Type="http://schemas.openxmlformats.org/officeDocument/2006/relationships/tags" Target="../tags/tag24.xml"/><Relationship Id="rId9" Type="http://schemas.openxmlformats.org/officeDocument/2006/relationships/image" Target="../media/image8.jpeg"/></Relationships>
</file>

<file path=ppt/slideLayouts/_rels/slideLayout52.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image" Target="../media/image5.emf"/><Relationship Id="rId4" Type="http://schemas.openxmlformats.org/officeDocument/2006/relationships/tags" Target="../tags/tag29.xml"/><Relationship Id="rId9" Type="http://schemas.openxmlformats.org/officeDocument/2006/relationships/oleObject" Target="../embeddings/oleObject3.bin"/></Relationships>
</file>

<file path=ppt/slideLayouts/_rels/slideLayout53.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5.emf"/><Relationship Id="rId4" Type="http://schemas.openxmlformats.org/officeDocument/2006/relationships/tags" Target="../tags/tag36.xml"/><Relationship Id="rId9"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2.xml"/><Relationship Id="rId7" Type="http://schemas.openxmlformats.org/officeDocument/2006/relationships/slideMaster" Target="../slideMasters/slideMaster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7.emf"/></Relationships>
</file>

<file path=ppt/slideLayouts/_rels/slideLayout5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8.xml"/><Relationship Id="rId7" Type="http://schemas.openxmlformats.org/officeDocument/2006/relationships/slideMaster" Target="../slideMasters/slideMaster6.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7.emf"/></Relationships>
</file>

<file path=ppt/slideLayouts/_rels/slideLayout5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54.xml"/><Relationship Id="rId7" Type="http://schemas.openxmlformats.org/officeDocument/2006/relationships/slideMaster" Target="../slideMasters/slideMaster6.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10.jpeg"/><Relationship Id="rId4" Type="http://schemas.openxmlformats.org/officeDocument/2006/relationships/tags" Target="../tags/tag55.xml"/><Relationship Id="rId9" Type="http://schemas.openxmlformats.org/officeDocument/2006/relationships/image" Target="../media/image7.emf"/></Relationships>
</file>

<file path=ppt/slideLayouts/_rels/slideLayout5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60.xml"/><Relationship Id="rId7"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10" Type="http://schemas.openxmlformats.org/officeDocument/2006/relationships/image" Target="../media/image11.jpeg"/><Relationship Id="rId4" Type="http://schemas.openxmlformats.org/officeDocument/2006/relationships/tags" Target="../tags/tag61.xml"/><Relationship Id="rId9" Type="http://schemas.openxmlformats.org/officeDocument/2006/relationships/image" Target="../media/image7.emf"/></Relationships>
</file>

<file path=ppt/slideLayouts/_rels/slideLayout5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66.xml"/><Relationship Id="rId7" Type="http://schemas.openxmlformats.org/officeDocument/2006/relationships/slideMaster" Target="../slideMasters/slideMaster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12.jpeg"/><Relationship Id="rId4" Type="http://schemas.openxmlformats.org/officeDocument/2006/relationships/tags" Target="../tags/tag67.xml"/><Relationship Id="rId9" Type="http://schemas.openxmlformats.org/officeDocument/2006/relationships/image" Target="../media/image7.emf"/></Relationships>
</file>

<file path=ppt/slideLayouts/_rels/slideLayout59.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image" Target="../media/image7.emf"/><Relationship Id="rId4" Type="http://schemas.openxmlformats.org/officeDocument/2006/relationships/tags" Target="../tags/tag73.xml"/><Relationship Id="rId9"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5.emf"/><Relationship Id="rId5" Type="http://schemas.openxmlformats.org/officeDocument/2006/relationships/tags" Target="../tags/tag81.xml"/><Relationship Id="rId10" Type="http://schemas.openxmlformats.org/officeDocument/2006/relationships/oleObject" Target="../embeddings/oleObject11.bin"/><Relationship Id="rId4" Type="http://schemas.openxmlformats.org/officeDocument/2006/relationships/tags" Target="../tags/tag80.xml"/><Relationship Id="rId9"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5.emf"/><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oleObject" Target="../embeddings/oleObject12.bin"/><Relationship Id="rId5" Type="http://schemas.openxmlformats.org/officeDocument/2006/relationships/tags" Target="../tags/tag89.xml"/><Relationship Id="rId10" Type="http://schemas.openxmlformats.org/officeDocument/2006/relationships/image" Target="../media/image6.jpeg"/><Relationship Id="rId4" Type="http://schemas.openxmlformats.org/officeDocument/2006/relationships/tags" Target="../tags/tag88.xml"/><Relationship Id="rId9"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5.emf"/><Relationship Id="rId5" Type="http://schemas.openxmlformats.org/officeDocument/2006/relationships/tags" Target="../tags/tag97.xml"/><Relationship Id="rId10" Type="http://schemas.openxmlformats.org/officeDocument/2006/relationships/oleObject" Target="../embeddings/oleObject13.bin"/><Relationship Id="rId4" Type="http://schemas.openxmlformats.org/officeDocument/2006/relationships/tags" Target="../tags/tag96.xml"/><Relationship Id="rId9"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13.emf"/><Relationship Id="rId5" Type="http://schemas.openxmlformats.org/officeDocument/2006/relationships/tags" Target="../tags/tag105.xml"/><Relationship Id="rId10" Type="http://schemas.openxmlformats.org/officeDocument/2006/relationships/oleObject" Target="../embeddings/oleObject14.bin"/><Relationship Id="rId4" Type="http://schemas.openxmlformats.org/officeDocument/2006/relationships/tags" Target="../tags/tag104.xml"/><Relationship Id="rId9"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image" Target="../media/image5.emf"/><Relationship Id="rId5" Type="http://schemas.openxmlformats.org/officeDocument/2006/relationships/tags" Target="../tags/tag113.xml"/><Relationship Id="rId10" Type="http://schemas.openxmlformats.org/officeDocument/2006/relationships/oleObject" Target="../embeddings/oleObject15.bin"/><Relationship Id="rId4" Type="http://schemas.openxmlformats.org/officeDocument/2006/relationships/tags" Target="../tags/tag112.xml"/><Relationship Id="rId9"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119.xml"/><Relationship Id="rId7" Type="http://schemas.openxmlformats.org/officeDocument/2006/relationships/slideMaster" Target="../slideMasters/slideMaster6.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10" Type="http://schemas.openxmlformats.org/officeDocument/2006/relationships/image" Target="../media/image6.jpeg"/><Relationship Id="rId4" Type="http://schemas.openxmlformats.org/officeDocument/2006/relationships/tags" Target="../tags/tag120.xml"/><Relationship Id="rId9" Type="http://schemas.openxmlformats.org/officeDocument/2006/relationships/image" Target="../media/image7.emf"/></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7.emf"/><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oleObject" Target="../embeddings/oleObject17.bin"/><Relationship Id="rId5" Type="http://schemas.openxmlformats.org/officeDocument/2006/relationships/slideMaster" Target="../slideMasters/slideMaster6.xml"/><Relationship Id="rId4" Type="http://schemas.openxmlformats.org/officeDocument/2006/relationships/tags" Target="../tags/tag126.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Master" Target="../slideMasters/slideMaster6.xml"/><Relationship Id="rId7" Type="http://schemas.openxmlformats.org/officeDocument/2006/relationships/image" Target="../media/image15.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4.jpeg"/><Relationship Id="rId5" Type="http://schemas.openxmlformats.org/officeDocument/2006/relationships/image" Target="../media/image7.emf"/><Relationship Id="rId4" Type="http://schemas.openxmlformats.org/officeDocument/2006/relationships/oleObject" Target="../embeddings/oleObject18.bin"/></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5.emf"/><Relationship Id="rId5" Type="http://schemas.openxmlformats.org/officeDocument/2006/relationships/tags" Target="../tags/tag133.xml"/><Relationship Id="rId10" Type="http://schemas.openxmlformats.org/officeDocument/2006/relationships/oleObject" Target="../embeddings/oleObject19.bin"/><Relationship Id="rId4" Type="http://schemas.openxmlformats.org/officeDocument/2006/relationships/tags" Target="../tags/tag132.xml"/><Relationship Id="rId9"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59.xml"/><Relationship Id="rId7" Type="http://schemas.openxmlformats.org/officeDocument/2006/relationships/oleObject" Target="../embeddings/oleObject21.bin"/><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7.xml"/><Relationship Id="rId5" Type="http://schemas.openxmlformats.org/officeDocument/2006/relationships/tags" Target="../tags/tag161.xml"/><Relationship Id="rId10" Type="http://schemas.openxmlformats.org/officeDocument/2006/relationships/image" Target="../media/image9.png"/><Relationship Id="rId4" Type="http://schemas.openxmlformats.org/officeDocument/2006/relationships/tags" Target="../tags/tag160.xml"/><Relationship Id="rId9"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10" Type="http://schemas.openxmlformats.org/officeDocument/2006/relationships/image" Target="../media/image5.emf"/><Relationship Id="rId4" Type="http://schemas.openxmlformats.org/officeDocument/2006/relationships/tags" Target="../tags/tag165.xml"/><Relationship Id="rId9" Type="http://schemas.openxmlformats.org/officeDocument/2006/relationships/oleObject" Target="../embeddings/oleObject22.bin"/></Relationships>
</file>

<file path=ppt/slideLayouts/_rels/slideLayout71.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10" Type="http://schemas.openxmlformats.org/officeDocument/2006/relationships/image" Target="../media/image5.emf"/><Relationship Id="rId4" Type="http://schemas.openxmlformats.org/officeDocument/2006/relationships/tags" Target="../tags/tag172.xml"/><Relationship Id="rId9" Type="http://schemas.openxmlformats.org/officeDocument/2006/relationships/oleObject" Target="../embeddings/oleObject23.bin"/></Relationships>
</file>

<file path=ppt/slideLayouts/_rels/slideLayout7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78.xml"/><Relationship Id="rId7" Type="http://schemas.openxmlformats.org/officeDocument/2006/relationships/slideMaster" Target="../slideMasters/slideMaster7.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9" Type="http://schemas.openxmlformats.org/officeDocument/2006/relationships/image" Target="../media/image7.emf"/></Relationships>
</file>

<file path=ppt/slideLayouts/_rels/slideLayout7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84.xml"/><Relationship Id="rId7" Type="http://schemas.openxmlformats.org/officeDocument/2006/relationships/slideMaster" Target="../slideMasters/slideMaster7.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9" Type="http://schemas.openxmlformats.org/officeDocument/2006/relationships/image" Target="../media/image7.emf"/></Relationships>
</file>

<file path=ppt/slideLayouts/_rels/slideLayout7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90.xml"/><Relationship Id="rId7" Type="http://schemas.openxmlformats.org/officeDocument/2006/relationships/slideMaster" Target="../slideMasters/slideMaster7.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5" Type="http://schemas.openxmlformats.org/officeDocument/2006/relationships/tags" Target="../tags/tag192.xml"/><Relationship Id="rId10" Type="http://schemas.openxmlformats.org/officeDocument/2006/relationships/image" Target="../media/image10.jpeg"/><Relationship Id="rId4" Type="http://schemas.openxmlformats.org/officeDocument/2006/relationships/tags" Target="../tags/tag191.xml"/><Relationship Id="rId9" Type="http://schemas.openxmlformats.org/officeDocument/2006/relationships/image" Target="../media/image7.emf"/></Relationships>
</file>

<file path=ppt/slideLayouts/_rels/slideLayout7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196.xml"/><Relationship Id="rId7" Type="http://schemas.openxmlformats.org/officeDocument/2006/relationships/slideMaster" Target="../slideMasters/slideMaster7.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5" Type="http://schemas.openxmlformats.org/officeDocument/2006/relationships/tags" Target="../tags/tag198.xml"/><Relationship Id="rId10" Type="http://schemas.openxmlformats.org/officeDocument/2006/relationships/image" Target="../media/image11.jpeg"/><Relationship Id="rId4" Type="http://schemas.openxmlformats.org/officeDocument/2006/relationships/tags" Target="../tags/tag197.xml"/><Relationship Id="rId9" Type="http://schemas.openxmlformats.org/officeDocument/2006/relationships/image" Target="../media/image7.emf"/></Relationships>
</file>

<file path=ppt/slideLayouts/_rels/slideLayout7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202.xml"/><Relationship Id="rId7" Type="http://schemas.openxmlformats.org/officeDocument/2006/relationships/slideMaster" Target="../slideMasters/slideMaster7.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5" Type="http://schemas.openxmlformats.org/officeDocument/2006/relationships/tags" Target="../tags/tag204.xml"/><Relationship Id="rId10" Type="http://schemas.openxmlformats.org/officeDocument/2006/relationships/image" Target="../media/image12.jpeg"/><Relationship Id="rId4" Type="http://schemas.openxmlformats.org/officeDocument/2006/relationships/tags" Target="../tags/tag203.xml"/><Relationship Id="rId9" Type="http://schemas.openxmlformats.org/officeDocument/2006/relationships/image" Target="../media/image7.emf"/></Relationships>
</file>

<file path=ppt/slideLayouts/_rels/slideLayout77.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08.xml"/><Relationship Id="rId7" Type="http://schemas.openxmlformats.org/officeDocument/2006/relationships/tags" Target="../tags/tag21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5" Type="http://schemas.openxmlformats.org/officeDocument/2006/relationships/tags" Target="../tags/tag210.xml"/><Relationship Id="rId10" Type="http://schemas.openxmlformats.org/officeDocument/2006/relationships/image" Target="../media/image7.emf"/><Relationship Id="rId4" Type="http://schemas.openxmlformats.org/officeDocument/2006/relationships/tags" Target="../tags/tag209.xml"/><Relationship Id="rId9" Type="http://schemas.openxmlformats.org/officeDocument/2006/relationships/oleObject" Target="../embeddings/oleObject29.bin"/></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image" Target="../media/image5.emf"/><Relationship Id="rId5" Type="http://schemas.openxmlformats.org/officeDocument/2006/relationships/tags" Target="../tags/tag217.xml"/><Relationship Id="rId10" Type="http://schemas.openxmlformats.org/officeDocument/2006/relationships/oleObject" Target="../embeddings/oleObject30.bin"/><Relationship Id="rId4" Type="http://schemas.openxmlformats.org/officeDocument/2006/relationships/tags" Target="../tags/tag216.xml"/><Relationship Id="rId9"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228.xml"/><Relationship Id="rId3" Type="http://schemas.openxmlformats.org/officeDocument/2006/relationships/tags" Target="../tags/tag223.xml"/><Relationship Id="rId7" Type="http://schemas.openxmlformats.org/officeDocument/2006/relationships/tags" Target="../tags/tag227.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image" Target="../media/image5.emf"/><Relationship Id="rId5" Type="http://schemas.openxmlformats.org/officeDocument/2006/relationships/tags" Target="../tags/tag225.xml"/><Relationship Id="rId10" Type="http://schemas.openxmlformats.org/officeDocument/2006/relationships/oleObject" Target="../embeddings/oleObject31.bin"/><Relationship Id="rId4" Type="http://schemas.openxmlformats.org/officeDocument/2006/relationships/tags" Target="../tags/tag224.xml"/><Relationship Id="rId9"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image" Target="../media/image5.emf"/><Relationship Id="rId5" Type="http://schemas.openxmlformats.org/officeDocument/2006/relationships/tags" Target="../tags/tag233.xml"/><Relationship Id="rId10" Type="http://schemas.openxmlformats.org/officeDocument/2006/relationships/oleObject" Target="../embeddings/oleObject32.bin"/><Relationship Id="rId4" Type="http://schemas.openxmlformats.org/officeDocument/2006/relationships/tags" Target="../tags/tag232.xml"/><Relationship Id="rId9"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244.xml"/><Relationship Id="rId3" Type="http://schemas.openxmlformats.org/officeDocument/2006/relationships/tags" Target="../tags/tag239.xml"/><Relationship Id="rId7" Type="http://schemas.openxmlformats.org/officeDocument/2006/relationships/tags" Target="../tags/tag2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13.emf"/><Relationship Id="rId5" Type="http://schemas.openxmlformats.org/officeDocument/2006/relationships/tags" Target="../tags/tag241.xml"/><Relationship Id="rId10" Type="http://schemas.openxmlformats.org/officeDocument/2006/relationships/oleObject" Target="../embeddings/oleObject33.bin"/><Relationship Id="rId4" Type="http://schemas.openxmlformats.org/officeDocument/2006/relationships/tags" Target="../tags/tag240.xml"/><Relationship Id="rId9"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8" Type="http://schemas.openxmlformats.org/officeDocument/2006/relationships/tags" Target="../tags/tag252.xml"/><Relationship Id="rId3" Type="http://schemas.openxmlformats.org/officeDocument/2006/relationships/tags" Target="../tags/tag247.xml"/><Relationship Id="rId7" Type="http://schemas.openxmlformats.org/officeDocument/2006/relationships/tags" Target="../tags/tag251.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5.emf"/><Relationship Id="rId5" Type="http://schemas.openxmlformats.org/officeDocument/2006/relationships/tags" Target="../tags/tag249.xml"/><Relationship Id="rId10" Type="http://schemas.openxmlformats.org/officeDocument/2006/relationships/oleObject" Target="../embeddings/oleObject34.bin"/><Relationship Id="rId4" Type="http://schemas.openxmlformats.org/officeDocument/2006/relationships/tags" Target="../tags/tag248.xml"/><Relationship Id="rId9"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255.xml"/><Relationship Id="rId7" Type="http://schemas.openxmlformats.org/officeDocument/2006/relationships/slideMaster" Target="../slideMasters/slideMaster7.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10" Type="http://schemas.openxmlformats.org/officeDocument/2006/relationships/image" Target="../media/image6.jpeg"/><Relationship Id="rId4" Type="http://schemas.openxmlformats.org/officeDocument/2006/relationships/tags" Target="../tags/tag256.xml"/><Relationship Id="rId9" Type="http://schemas.openxmlformats.org/officeDocument/2006/relationships/image" Target="../media/image7.emf"/></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image" Target="../media/image7.emf"/><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oleObject" Target="../embeddings/oleObject36.bin"/><Relationship Id="rId5" Type="http://schemas.openxmlformats.org/officeDocument/2006/relationships/slideMaster" Target="../slideMasters/slideMaster7.xml"/><Relationship Id="rId4" Type="http://schemas.openxmlformats.org/officeDocument/2006/relationships/tags" Target="../tags/tag262.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Master" Target="../slideMasters/slideMaster7.xml"/><Relationship Id="rId7" Type="http://schemas.openxmlformats.org/officeDocument/2006/relationships/image" Target="../media/image15.png"/><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image" Target="../media/image14.jpeg"/><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7.xml"/><Relationship Id="rId1" Type="http://schemas.openxmlformats.org/officeDocument/2006/relationships/tags" Target="../tags/tag265.xml"/><Relationship Id="rId5" Type="http://schemas.openxmlformats.org/officeDocument/2006/relationships/image" Target="../media/image18.emf"/><Relationship Id="rId4" Type="http://schemas.openxmlformats.org/officeDocument/2006/relationships/oleObject" Target="../embeddings/oleObject38.bin"/></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88.xml"/><Relationship Id="rId7" Type="http://schemas.openxmlformats.org/officeDocument/2006/relationships/oleObject" Target="../embeddings/oleObject40.bin"/><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slideMaster" Target="../slideMasters/slideMaster8.xml"/><Relationship Id="rId5" Type="http://schemas.openxmlformats.org/officeDocument/2006/relationships/tags" Target="../tags/tag290.xml"/><Relationship Id="rId10" Type="http://schemas.openxmlformats.org/officeDocument/2006/relationships/image" Target="../media/image9.png"/><Relationship Id="rId4" Type="http://schemas.openxmlformats.org/officeDocument/2006/relationships/tags" Target="../tags/tag289.xml"/><Relationship Id="rId9" Type="http://schemas.openxmlformats.org/officeDocument/2006/relationships/image" Target="../media/image8.jpeg"/></Relationships>
</file>

<file path=ppt/slideLayouts/_rels/slideLayout88.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293.xml"/><Relationship Id="rId7" Type="http://schemas.openxmlformats.org/officeDocument/2006/relationships/tags" Target="../tags/tag297.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tags" Target="../tags/tag296.xml"/><Relationship Id="rId5" Type="http://schemas.openxmlformats.org/officeDocument/2006/relationships/tags" Target="../tags/tag295.xml"/><Relationship Id="rId10" Type="http://schemas.openxmlformats.org/officeDocument/2006/relationships/image" Target="../media/image5.emf"/><Relationship Id="rId4" Type="http://schemas.openxmlformats.org/officeDocument/2006/relationships/tags" Target="../tags/tag294.xml"/><Relationship Id="rId9" Type="http://schemas.openxmlformats.org/officeDocument/2006/relationships/oleObject" Target="../embeddings/oleObject41.bin"/></Relationships>
</file>

<file path=ppt/slideLayouts/_rels/slideLayout89.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00.xml"/><Relationship Id="rId7" Type="http://schemas.openxmlformats.org/officeDocument/2006/relationships/tags" Target="../tags/tag304.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5" Type="http://schemas.openxmlformats.org/officeDocument/2006/relationships/tags" Target="../tags/tag302.xml"/><Relationship Id="rId10" Type="http://schemas.openxmlformats.org/officeDocument/2006/relationships/image" Target="../media/image5.emf"/><Relationship Id="rId4" Type="http://schemas.openxmlformats.org/officeDocument/2006/relationships/tags" Target="../tags/tag301.xml"/><Relationship Id="rId9" Type="http://schemas.openxmlformats.org/officeDocument/2006/relationships/oleObject" Target="../embeddings/oleObject4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307.xml"/><Relationship Id="rId7" Type="http://schemas.openxmlformats.org/officeDocument/2006/relationships/slideMaster" Target="../slideMasters/slideMaster8.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9" Type="http://schemas.openxmlformats.org/officeDocument/2006/relationships/image" Target="../media/image7.emf"/></Relationships>
</file>

<file path=ppt/slideLayouts/_rels/slideLayout91.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313.xml"/><Relationship Id="rId7" Type="http://schemas.openxmlformats.org/officeDocument/2006/relationships/slideMaster" Target="../slideMasters/slideMaster8.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9" Type="http://schemas.openxmlformats.org/officeDocument/2006/relationships/image" Target="../media/image7.emf"/></Relationships>
</file>

<file path=ppt/slideLayouts/_rels/slideLayout92.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tags" Target="../tags/tag319.xml"/><Relationship Id="rId7" Type="http://schemas.openxmlformats.org/officeDocument/2006/relationships/slideMaster" Target="../slideMasters/slideMaster8.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tags" Target="../tags/tag322.xml"/><Relationship Id="rId5" Type="http://schemas.openxmlformats.org/officeDocument/2006/relationships/tags" Target="../tags/tag321.xml"/><Relationship Id="rId10" Type="http://schemas.openxmlformats.org/officeDocument/2006/relationships/image" Target="../media/image10.jpeg"/><Relationship Id="rId4" Type="http://schemas.openxmlformats.org/officeDocument/2006/relationships/tags" Target="../tags/tag320.xml"/><Relationship Id="rId9" Type="http://schemas.openxmlformats.org/officeDocument/2006/relationships/image" Target="../media/image7.emf"/></Relationships>
</file>

<file path=ppt/slideLayouts/_rels/slideLayout93.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tags" Target="../tags/tag325.xml"/><Relationship Id="rId7" Type="http://schemas.openxmlformats.org/officeDocument/2006/relationships/slideMaster" Target="../slideMasters/slideMaster8.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tags" Target="../tags/tag328.xml"/><Relationship Id="rId5" Type="http://schemas.openxmlformats.org/officeDocument/2006/relationships/tags" Target="../tags/tag327.xml"/><Relationship Id="rId10" Type="http://schemas.openxmlformats.org/officeDocument/2006/relationships/image" Target="../media/image11.jpeg"/><Relationship Id="rId4" Type="http://schemas.openxmlformats.org/officeDocument/2006/relationships/tags" Target="../tags/tag326.xml"/><Relationship Id="rId9" Type="http://schemas.openxmlformats.org/officeDocument/2006/relationships/image" Target="../media/image7.emf"/></Relationships>
</file>

<file path=ppt/slideLayouts/_rels/slideLayout94.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tags" Target="../tags/tag331.xml"/><Relationship Id="rId7" Type="http://schemas.openxmlformats.org/officeDocument/2006/relationships/slideMaster" Target="../slideMasters/slideMaster8.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5" Type="http://schemas.openxmlformats.org/officeDocument/2006/relationships/tags" Target="../tags/tag333.xml"/><Relationship Id="rId10" Type="http://schemas.openxmlformats.org/officeDocument/2006/relationships/image" Target="../media/image12.jpeg"/><Relationship Id="rId4" Type="http://schemas.openxmlformats.org/officeDocument/2006/relationships/tags" Target="../tags/tag332.xml"/><Relationship Id="rId9" Type="http://schemas.openxmlformats.org/officeDocument/2006/relationships/image" Target="../media/image7.emf"/></Relationships>
</file>

<file path=ppt/slideLayouts/_rels/slideLayout95.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10" Type="http://schemas.openxmlformats.org/officeDocument/2006/relationships/image" Target="../media/image7.emf"/><Relationship Id="rId4" Type="http://schemas.openxmlformats.org/officeDocument/2006/relationships/tags" Target="../tags/tag338.xml"/><Relationship Id="rId9" Type="http://schemas.openxmlformats.org/officeDocument/2006/relationships/oleObject" Target="../embeddings/oleObject48.bin"/></Relationships>
</file>

<file path=ppt/slideLayouts/_rels/slideLayout96.xml.rels><?xml version="1.0" encoding="UTF-8" standalone="yes"?>
<Relationships xmlns="http://schemas.openxmlformats.org/package/2006/relationships"><Relationship Id="rId8" Type="http://schemas.openxmlformats.org/officeDocument/2006/relationships/tags" Target="../tags/tag349.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5.emf"/><Relationship Id="rId5" Type="http://schemas.openxmlformats.org/officeDocument/2006/relationships/tags" Target="../tags/tag346.xml"/><Relationship Id="rId10" Type="http://schemas.openxmlformats.org/officeDocument/2006/relationships/oleObject" Target="../embeddings/oleObject49.bin"/><Relationship Id="rId4" Type="http://schemas.openxmlformats.org/officeDocument/2006/relationships/tags" Target="../tags/tag345.xml"/><Relationship Id="rId9"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8" Type="http://schemas.openxmlformats.org/officeDocument/2006/relationships/tags" Target="../tags/tag357.xml"/><Relationship Id="rId3" Type="http://schemas.openxmlformats.org/officeDocument/2006/relationships/tags" Target="../tags/tag352.xml"/><Relationship Id="rId7" Type="http://schemas.openxmlformats.org/officeDocument/2006/relationships/tags" Target="../tags/tag356.xm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image" Target="../media/image5.emf"/><Relationship Id="rId5" Type="http://schemas.openxmlformats.org/officeDocument/2006/relationships/tags" Target="../tags/tag354.xml"/><Relationship Id="rId10" Type="http://schemas.openxmlformats.org/officeDocument/2006/relationships/oleObject" Target="../embeddings/oleObject50.bin"/><Relationship Id="rId4" Type="http://schemas.openxmlformats.org/officeDocument/2006/relationships/tags" Target="../tags/tag353.xml"/><Relationship Id="rId9"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8" Type="http://schemas.openxmlformats.org/officeDocument/2006/relationships/tags" Target="../tags/tag365.xml"/><Relationship Id="rId3" Type="http://schemas.openxmlformats.org/officeDocument/2006/relationships/tags" Target="../tags/tag360.xml"/><Relationship Id="rId7" Type="http://schemas.openxmlformats.org/officeDocument/2006/relationships/tags" Target="../tags/tag364.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tags" Target="../tags/tag363.xml"/><Relationship Id="rId11" Type="http://schemas.openxmlformats.org/officeDocument/2006/relationships/image" Target="../media/image5.emf"/><Relationship Id="rId5" Type="http://schemas.openxmlformats.org/officeDocument/2006/relationships/tags" Target="../tags/tag362.xml"/><Relationship Id="rId10" Type="http://schemas.openxmlformats.org/officeDocument/2006/relationships/oleObject" Target="../embeddings/oleObject51.bin"/><Relationship Id="rId4" Type="http://schemas.openxmlformats.org/officeDocument/2006/relationships/tags" Target="../tags/tag361.xml"/><Relationship Id="rId9"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8" Type="http://schemas.openxmlformats.org/officeDocument/2006/relationships/tags" Target="../tags/tag373.xml"/><Relationship Id="rId3" Type="http://schemas.openxmlformats.org/officeDocument/2006/relationships/tags" Target="../tags/tag368.xml"/><Relationship Id="rId7" Type="http://schemas.openxmlformats.org/officeDocument/2006/relationships/tags" Target="../tags/tag372.xml"/><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image" Target="../media/image13.emf"/><Relationship Id="rId5" Type="http://schemas.openxmlformats.org/officeDocument/2006/relationships/tags" Target="../tags/tag370.xml"/><Relationship Id="rId10" Type="http://schemas.openxmlformats.org/officeDocument/2006/relationships/oleObject" Target="../embeddings/oleObject52.bin"/><Relationship Id="rId4" Type="http://schemas.openxmlformats.org/officeDocument/2006/relationships/tags" Target="../tags/tag369.xml"/><Relationship Id="rId9"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D3BD-3C80-4122-ACAA-CA48FEC4FD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9BFB8C-BDAB-4D83-BA6D-4653C41E7543}"/>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5BCDA3-E529-45E1-8E54-C80C2BEAAA0D}"/>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E46E2B13-4599-46CD-B381-93390D4A5C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3391E7-8E98-4836-8C47-FFFBC2908A0F}"/>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42265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937D-1DF1-46B4-A4F5-0C9CEFD61B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D987-FE37-4250-921E-12C0550B6C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EA558-EB44-4E00-AA0B-A4271ACD1FDB}"/>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0B2C17FE-2EDC-47D9-BE3F-B50E660AB2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ECF91A-6474-4AAA-B53B-B32FD23089E7}"/>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40809134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673278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38566"/>
            <a:ext cx="7918704"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971818"/>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49D0BF1-DEF3-472A-9AD0-ED460EEBDEA9}"/>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3F4B774D-C0AE-4935-A3FA-61358F7078F3}"/>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3E53FC69-63B9-4AC9-B212-9BF297D4EFB2}"/>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82580D1F-2566-4310-98A8-92C37A4E1BFB}"/>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0097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4043607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020B2B9D-89A4-45C7-8303-E0A9A3C0BFA7}"/>
              </a:ext>
            </a:extLst>
          </p:cNvPr>
          <p:cNvSpPr/>
          <p:nvPr userDrawn="1"/>
        </p:nvSpPr>
        <p:spPr>
          <a:xfrm>
            <a:off x="181761" y="466725"/>
            <a:ext cx="11828477" cy="618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hasCustomPrompt="1"/>
            <p:custDataLst>
              <p:tags r:id="rId4"/>
            </p:custDataLst>
          </p:nvPr>
        </p:nvSpPr>
        <p:spPr>
          <a:xfrm>
            <a:off x="554736" y="538566"/>
            <a:ext cx="11082528" cy="1154162"/>
          </a:xfrm>
        </p:spPr>
        <p:txBody>
          <a:bodyPr vert="horz">
            <a:spAutoFit/>
          </a:bodyPr>
          <a:lstStyle>
            <a:lvl1pPr rtl="0">
              <a:defRPr/>
            </a:lvl1pPr>
          </a:lstStyle>
          <a:p>
            <a:r>
              <a:rPr lang="en-US"/>
              <a:t>Click to edit Master title style</a:t>
            </a:r>
            <a:br>
              <a:rPr lang="en-US"/>
            </a:br>
            <a:br>
              <a:rPr lang="en-US"/>
            </a:br>
            <a:endParaRPr lang="en-US"/>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9" name="Sticker" hidden="1">
            <a:extLst>
              <a:ext uri="{FF2B5EF4-FFF2-40B4-BE49-F238E27FC236}">
                <a16:creationId xmlns:a16="http://schemas.microsoft.com/office/drawing/2014/main" id="{2B5F1846-DB86-4338-8AFA-F2C1B534B900}"/>
              </a:ext>
            </a:extLst>
          </p:cNvPr>
          <p:cNvSpPr txBox="1"/>
          <p:nvPr userDrawn="1"/>
        </p:nvSpPr>
        <p:spPr>
          <a:xfrm>
            <a:off x="558489" y="1401800"/>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11" name="TextBox 10">
            <a:extLst>
              <a:ext uri="{FF2B5EF4-FFF2-40B4-BE49-F238E27FC236}">
                <a16:creationId xmlns:a16="http://schemas.microsoft.com/office/drawing/2014/main" id="{85AC9EF8-66A5-4D43-BA1A-DD557E1F5A83}"/>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2" name="Rectangle 11">
            <a:extLst>
              <a:ext uri="{FF2B5EF4-FFF2-40B4-BE49-F238E27FC236}">
                <a16:creationId xmlns:a16="http://schemas.microsoft.com/office/drawing/2014/main" id="{6197C061-CB16-4BAE-8F44-F6D2B83BA42B}"/>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Sticker">
            <a:extLst>
              <a:ext uri="{FF2B5EF4-FFF2-40B4-BE49-F238E27FC236}">
                <a16:creationId xmlns:a16="http://schemas.microsoft.com/office/drawing/2014/main" id="{6CA4703C-32F5-40B9-8A73-390FB5C923E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7" name="object 7">
            <a:extLst>
              <a:ext uri="{FF2B5EF4-FFF2-40B4-BE49-F238E27FC236}">
                <a16:creationId xmlns:a16="http://schemas.microsoft.com/office/drawing/2014/main" id="{FC7048FA-7EC6-411F-8457-F530120362DF}"/>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D3E5B035-AC7D-4BCA-A81A-495216B6DF9F}"/>
              </a:ext>
            </a:extLst>
          </p:cNvPr>
          <p:cNvPicPr>
            <a:picLocks noChangeAspect="1"/>
          </p:cNvPicPr>
          <p:nvPr userDrawn="1"/>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30881079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892409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1921955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692565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8446B46A-E27B-4B97-94F2-63C7F0D7C380}"/>
              </a:ext>
            </a:extLst>
          </p:cNvPr>
          <p:cNvPicPr>
            <a:picLocks noChangeAspect="1"/>
          </p:cNvPicPr>
          <p:nvPr userDrawn="1"/>
        </p:nvPicPr>
        <p:blipFill>
          <a:blip r:embed="rId6"/>
          <a:stretch>
            <a:fillRect/>
          </a:stretch>
        </p:blipFill>
        <p:spPr bwMode="ltGray">
          <a:xfrm>
            <a:off x="0" y="0"/>
            <a:ext cx="12192000" cy="6858000"/>
          </a:xfrm>
          <a:prstGeom prst="rect">
            <a:avLst/>
          </a:prstGeom>
        </p:spPr>
      </p:pic>
      <p:sp>
        <p:nvSpPr>
          <p:cNvPr id="6" name="Rectangle 5">
            <a:extLst>
              <a:ext uri="{FF2B5EF4-FFF2-40B4-BE49-F238E27FC236}">
                <a16:creationId xmlns:a16="http://schemas.microsoft.com/office/drawing/2014/main" id="{C17D7224-6C28-4555-8FB0-689672660B88}"/>
              </a:ext>
            </a:extLst>
          </p:cNvPr>
          <p:cNvSpPr/>
          <p:nvPr userDrawn="1"/>
        </p:nvSpPr>
        <p:spPr>
          <a:xfrm>
            <a:off x="0" y="1801504"/>
            <a:ext cx="5916304" cy="4360459"/>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Picture 6">
            <a:extLst>
              <a:ext uri="{FF2B5EF4-FFF2-40B4-BE49-F238E27FC236}">
                <a16:creationId xmlns:a16="http://schemas.microsoft.com/office/drawing/2014/main" id="{11A3DE90-87E4-44CD-800B-E5E987349990}"/>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bwMode="ltGray">
          <a:xfrm>
            <a:off x="10264345" y="5827013"/>
            <a:ext cx="1425164" cy="783338"/>
          </a:xfrm>
          <a:prstGeom prst="rect">
            <a:avLst/>
          </a:prstGeom>
        </p:spPr>
      </p:pic>
      <p:pic>
        <p:nvPicPr>
          <p:cNvPr id="9" name="Picture 8">
            <a:extLst>
              <a:ext uri="{FF2B5EF4-FFF2-40B4-BE49-F238E27FC236}">
                <a16:creationId xmlns:a16="http://schemas.microsoft.com/office/drawing/2014/main" id="{2C32365E-52D7-4B5B-9812-FD6A2777A43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bwMode="ltGray">
          <a:xfrm>
            <a:off x="10131756" y="0"/>
            <a:ext cx="1225195" cy="1944463"/>
          </a:xfrm>
          <a:prstGeom prst="rect">
            <a:avLst/>
          </a:prstGeom>
        </p:spPr>
      </p:pic>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4" name="TextBox 3">
            <a:extLst>
              <a:ext uri="{FF2B5EF4-FFF2-40B4-BE49-F238E27FC236}">
                <a16:creationId xmlns:a16="http://schemas.microsoft.com/office/drawing/2014/main" id="{7857F457-6247-44D4-BE3C-66B191EB78D5}"/>
              </a:ext>
            </a:extLst>
          </p:cNvPr>
          <p:cNvSpPr txBox="1"/>
          <p:nvPr userDrawn="1"/>
        </p:nvSpPr>
        <p:spPr>
          <a:xfrm>
            <a:off x="496534" y="3427735"/>
            <a:ext cx="4565352" cy="1107996"/>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7200" dirty="0"/>
              <a:t>Thank you </a:t>
            </a:r>
          </a:p>
        </p:txBody>
      </p:sp>
    </p:spTree>
    <p:extLst>
      <p:ext uri="{BB962C8B-B14F-4D97-AF65-F5344CB8AC3E}">
        <p14:creationId xmlns:p14="http://schemas.microsoft.com/office/powerpoint/2010/main" val="34194408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168684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3971513"/>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3553904"/>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2755750"/>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US"/>
              <a:t>Click to edit Master title style</a:t>
            </a:r>
          </a:p>
        </p:txBody>
      </p:sp>
      <p:sp>
        <p:nvSpPr>
          <p:cNvPr id="9" name="Sticker 11">
            <a:extLst>
              <a:ext uri="{FF2B5EF4-FFF2-40B4-BE49-F238E27FC236}">
                <a16:creationId xmlns:a16="http://schemas.microsoft.com/office/drawing/2014/main" id="{1F5C6E9E-F093-4D21-85AE-B98AD4B6DE49}"/>
              </a:ext>
            </a:extLst>
          </p:cNvPr>
          <p:cNvSpPr/>
          <p:nvPr userDrawn="1">
            <p:custDataLst>
              <p:tags r:id="rId6"/>
            </p:custDataLst>
          </p:nvPr>
        </p:nvSpPr>
        <p:spPr>
          <a:xfrm>
            <a:off x="7745935" y="21777"/>
            <a:ext cx="3892091" cy="123111"/>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r"/>
            <a:r>
              <a:rPr lang="en-US" sz="800" b="1" baseline="0" dirty="0">
                <a:solidFill>
                  <a:srgbClr val="FF0000"/>
                </a:solidFill>
              </a:rPr>
              <a:t>Information contained in this file is confidential, preliminary, and pre-decisional</a:t>
            </a:r>
          </a:p>
        </p:txBody>
      </p:sp>
    </p:spTree>
    <p:extLst>
      <p:ext uri="{BB962C8B-B14F-4D97-AF65-F5344CB8AC3E}">
        <p14:creationId xmlns:p14="http://schemas.microsoft.com/office/powerpoint/2010/main" val="33261713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534402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569583"/>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9779578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494099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vert="horz" anchor="t">
            <a:sp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899862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429973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349279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635227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9496547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746511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41574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83E8E2-100E-41B8-9F54-78B062D97863}"/>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4F09EB-F742-42D2-A7F6-BA29E7883A5A}"/>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3E5C9-0AEF-4370-A0D1-728333514FA6}"/>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A15FE5A5-B227-454B-9C09-03496C415E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E2A3AB-199A-4EB8-ADA4-BB02D77C9FAD}"/>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39077681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847234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Sticker 11">
            <a:extLst>
              <a:ext uri="{FF2B5EF4-FFF2-40B4-BE49-F238E27FC236}">
                <a16:creationId xmlns:a16="http://schemas.microsoft.com/office/drawing/2014/main" id="{50F87F17-1414-4E58-8CB1-1634A5336437}"/>
              </a:ext>
            </a:extLst>
          </p:cNvPr>
          <p:cNvSpPr/>
          <p:nvPr userDrawn="1">
            <p:custDataLst>
              <p:tags r:id="rId9"/>
            </p:custDataLst>
          </p:nvPr>
        </p:nvSpPr>
        <p:spPr>
          <a:xfrm>
            <a:off x="7745935" y="21777"/>
            <a:ext cx="3892091" cy="123111"/>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r"/>
            <a:r>
              <a:rPr lang="en-US" sz="800" b="1" baseline="0" dirty="0">
                <a:solidFill>
                  <a:srgbClr val="FF0000"/>
                </a:solidFill>
              </a:rPr>
              <a:t>Information contained in this file is confidential, preliminary, and pre-decisional</a:t>
            </a:r>
          </a:p>
        </p:txBody>
      </p:sp>
    </p:spTree>
    <p:extLst>
      <p:ext uri="{BB962C8B-B14F-4D97-AF65-F5344CB8AC3E}">
        <p14:creationId xmlns:p14="http://schemas.microsoft.com/office/powerpoint/2010/main" val="2928864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120427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Sticker 11">
            <a:extLst>
              <a:ext uri="{FF2B5EF4-FFF2-40B4-BE49-F238E27FC236}">
                <a16:creationId xmlns:a16="http://schemas.microsoft.com/office/drawing/2014/main" id="{FB5BE0A0-EAE8-4D61-8DF5-FA08D80AB81F}"/>
              </a:ext>
            </a:extLst>
          </p:cNvPr>
          <p:cNvSpPr/>
          <p:nvPr userDrawn="1">
            <p:custDataLst>
              <p:tags r:id="rId9"/>
            </p:custDataLst>
          </p:nvPr>
        </p:nvSpPr>
        <p:spPr>
          <a:xfrm>
            <a:off x="7745935" y="21777"/>
            <a:ext cx="3892091" cy="123111"/>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r"/>
            <a:r>
              <a:rPr lang="en-US" sz="800" b="1" baseline="0" dirty="0">
                <a:solidFill>
                  <a:srgbClr val="FF0000"/>
                </a:solidFill>
              </a:rPr>
              <a:t>Information contained in this file is confidential, preliminary, and pre-decisional</a:t>
            </a:r>
          </a:p>
        </p:txBody>
      </p:sp>
    </p:spTree>
    <p:extLst>
      <p:ext uri="{BB962C8B-B14F-4D97-AF65-F5344CB8AC3E}">
        <p14:creationId xmlns:p14="http://schemas.microsoft.com/office/powerpoint/2010/main" val="5119007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461663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vert="horz">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69583"/>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Sticker 11">
            <a:extLst>
              <a:ext uri="{FF2B5EF4-FFF2-40B4-BE49-F238E27FC236}">
                <a16:creationId xmlns:a16="http://schemas.microsoft.com/office/drawing/2014/main" id="{B7B48E9B-C6C5-4108-BB51-9D723FE19681}"/>
              </a:ext>
            </a:extLst>
          </p:cNvPr>
          <p:cNvSpPr/>
          <p:nvPr userDrawn="1">
            <p:custDataLst>
              <p:tags r:id="rId9"/>
            </p:custDataLst>
          </p:nvPr>
        </p:nvSpPr>
        <p:spPr>
          <a:xfrm>
            <a:off x="7745935" y="21777"/>
            <a:ext cx="3892091" cy="123111"/>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r"/>
            <a:r>
              <a:rPr lang="en-US" sz="800" b="1" baseline="0" dirty="0">
                <a:solidFill>
                  <a:srgbClr val="FF0000"/>
                </a:solidFill>
              </a:rPr>
              <a:t>Information contained in this file is confidential, preliminary, and pre-decisional</a:t>
            </a:r>
          </a:p>
        </p:txBody>
      </p:sp>
      <p:pic>
        <p:nvPicPr>
          <p:cNvPr id="14" name="Picture 157" descr="California Department of Public Health Issues Media RFP - PR News">
            <a:extLst>
              <a:ext uri="{FF2B5EF4-FFF2-40B4-BE49-F238E27FC236}">
                <a16:creationId xmlns:a16="http://schemas.microsoft.com/office/drawing/2014/main" id="{6A79A404-F113-4E87-8B73-4DCA71A9953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568496" y="6178498"/>
            <a:ext cx="727075" cy="53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9704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649199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384721"/>
          </a:xfrm>
        </p:spPr>
        <p:txBody>
          <a:bodyPr vert="horz">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69583"/>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Sticker 11">
            <a:extLst>
              <a:ext uri="{FF2B5EF4-FFF2-40B4-BE49-F238E27FC236}">
                <a16:creationId xmlns:a16="http://schemas.microsoft.com/office/drawing/2014/main" id="{81CFF39A-8BEF-4D48-B313-EEE0DB10032E}"/>
              </a:ext>
            </a:extLst>
          </p:cNvPr>
          <p:cNvSpPr/>
          <p:nvPr userDrawn="1">
            <p:custDataLst>
              <p:tags r:id="rId9"/>
            </p:custDataLst>
          </p:nvPr>
        </p:nvSpPr>
        <p:spPr>
          <a:xfrm>
            <a:off x="9478781" y="21777"/>
            <a:ext cx="2159245" cy="246221"/>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r"/>
            <a:r>
              <a:rPr lang="en-US" sz="800" b="1" baseline="0" dirty="0">
                <a:solidFill>
                  <a:srgbClr val="FF0000"/>
                </a:solidFill>
              </a:rPr>
              <a:t>Information contained in this file is </a:t>
            </a:r>
            <a:br>
              <a:rPr lang="en-US" sz="800" b="1" baseline="0" dirty="0">
                <a:solidFill>
                  <a:srgbClr val="FF0000"/>
                </a:solidFill>
              </a:rPr>
            </a:br>
            <a:r>
              <a:rPr lang="en-US" sz="800" b="1" baseline="0" dirty="0">
                <a:solidFill>
                  <a:srgbClr val="FF0000"/>
                </a:solidFill>
              </a:rPr>
              <a:t>confidential, preliminary and pre-decisional</a:t>
            </a:r>
          </a:p>
        </p:txBody>
      </p:sp>
      <p:pic>
        <p:nvPicPr>
          <p:cNvPr id="14" name="Picture 157" descr="California Department of Public Health Issues Media RFP - PR News">
            <a:extLst>
              <a:ext uri="{FF2B5EF4-FFF2-40B4-BE49-F238E27FC236}">
                <a16:creationId xmlns:a16="http://schemas.microsoft.com/office/drawing/2014/main" id="{EA2805B0-4746-4E9C-B607-424334476C0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568496" y="6178498"/>
            <a:ext cx="727075" cy="53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641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8357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vert="horz">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69583"/>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3430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ticker 11">
            <a:extLst>
              <a:ext uri="{FF2B5EF4-FFF2-40B4-BE49-F238E27FC236}">
                <a16:creationId xmlns:a16="http://schemas.microsoft.com/office/drawing/2014/main" id="{0FC716B5-04EF-47E8-9126-6E0E61ABE10F}"/>
              </a:ext>
            </a:extLst>
          </p:cNvPr>
          <p:cNvSpPr/>
          <p:nvPr userDrawn="1">
            <p:custDataLst>
              <p:tags r:id="rId9"/>
            </p:custDataLst>
          </p:nvPr>
        </p:nvSpPr>
        <p:spPr>
          <a:xfrm>
            <a:off x="9478781" y="21777"/>
            <a:ext cx="2159245" cy="246221"/>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r"/>
            <a:r>
              <a:rPr lang="en-US" sz="800" b="1" baseline="0" dirty="0">
                <a:solidFill>
                  <a:srgbClr val="FF0000"/>
                </a:solidFill>
              </a:rPr>
              <a:t>Information contained in this file is </a:t>
            </a:r>
            <a:br>
              <a:rPr lang="en-US" sz="800" b="1" baseline="0" dirty="0">
                <a:solidFill>
                  <a:srgbClr val="FF0000"/>
                </a:solidFill>
              </a:rPr>
            </a:br>
            <a:r>
              <a:rPr lang="en-US" sz="800" b="1" baseline="0" dirty="0">
                <a:solidFill>
                  <a:srgbClr val="FF0000"/>
                </a:solidFill>
              </a:rPr>
              <a:t>confidential, preliminary and pre-decisional</a:t>
            </a:r>
          </a:p>
        </p:txBody>
      </p:sp>
    </p:spTree>
    <p:extLst>
      <p:ext uri="{BB962C8B-B14F-4D97-AF65-F5344CB8AC3E}">
        <p14:creationId xmlns:p14="http://schemas.microsoft.com/office/powerpoint/2010/main" val="29878484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201336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384721"/>
          </a:xfrm>
        </p:spPr>
        <p:txBody>
          <a:bodyPr vert="horz">
            <a:sp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ticker 11">
            <a:extLst>
              <a:ext uri="{FF2B5EF4-FFF2-40B4-BE49-F238E27FC236}">
                <a16:creationId xmlns:a16="http://schemas.microsoft.com/office/drawing/2014/main" id="{7698E19D-DCFA-4D38-A25D-D3CE3822EAC2}"/>
              </a:ext>
            </a:extLst>
          </p:cNvPr>
          <p:cNvSpPr/>
          <p:nvPr userDrawn="1">
            <p:custDataLst>
              <p:tags r:id="rId7"/>
            </p:custDataLst>
          </p:nvPr>
        </p:nvSpPr>
        <p:spPr>
          <a:xfrm>
            <a:off x="7745935" y="21777"/>
            <a:ext cx="3892091" cy="123111"/>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r"/>
            <a:r>
              <a:rPr lang="en-US" sz="800" b="1" baseline="0" dirty="0">
                <a:solidFill>
                  <a:srgbClr val="FF0000"/>
                </a:solidFill>
              </a:rPr>
              <a:t>Information contained in this file is confidential, preliminary, and pre-decisional</a:t>
            </a:r>
          </a:p>
        </p:txBody>
      </p:sp>
    </p:spTree>
    <p:extLst>
      <p:ext uri="{BB962C8B-B14F-4D97-AF65-F5344CB8AC3E}">
        <p14:creationId xmlns:p14="http://schemas.microsoft.com/office/powerpoint/2010/main" val="3560738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577024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2018428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74674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5" name="Picture 157" descr="California Department of Public Health Issues Media RFP - PR News">
            <a:extLst>
              <a:ext uri="{FF2B5EF4-FFF2-40B4-BE49-F238E27FC236}">
                <a16:creationId xmlns:a16="http://schemas.microsoft.com/office/drawing/2014/main" id="{EAECF4D0-6154-42A4-8CAB-4CBD6EA8924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419305" y="2200276"/>
            <a:ext cx="3353392"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440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20701576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384721"/>
          </a:xfrm>
        </p:spPr>
        <p:txBody>
          <a:bodyPr vert="horz"/>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6" y="6498755"/>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6" y="6501670"/>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70"/>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19251"/>
            <a:ext cx="11082528" cy="246221"/>
          </a:xfrm>
        </p:spPr>
        <p:txBody>
          <a:bodyPr anchor="ctr" anchorCtr="0"/>
          <a:lstStyle/>
          <a:p>
            <a:r>
              <a:rPr lang="en-US" sz="1600"/>
              <a:t>Click to edit Master subtitle style</a:t>
            </a:r>
          </a:p>
        </p:txBody>
      </p:sp>
    </p:spTree>
    <p:extLst>
      <p:ext uri="{BB962C8B-B14F-4D97-AF65-F5344CB8AC3E}">
        <p14:creationId xmlns:p14="http://schemas.microsoft.com/office/powerpoint/2010/main" val="42180273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Layouts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1"/>
            </p:custDataLst>
            <p:extLst>
              <p:ext uri="{D42A27DB-BD31-4B8C-83A1-F6EECF244321}">
                <p14:modId xmlns:p14="http://schemas.microsoft.com/office/powerpoint/2010/main" val="3624090962"/>
              </p:ext>
            </p:extLst>
          </p:nvPr>
        </p:nvGraphicFramePr>
        <p:xfrm>
          <a:off x="1622" y="1620"/>
          <a:ext cx="1620" cy="1620"/>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5"/>
                      <a:stretch>
                        <a:fillRect/>
                      </a:stretch>
                    </p:blipFill>
                    <p:spPr>
                      <a:xfrm>
                        <a:off x="1622"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2"/>
            </p:custDataLst>
          </p:nvPr>
        </p:nvSpPr>
        <p:spPr>
          <a:xfrm>
            <a:off x="0" y="1"/>
            <a:ext cx="161976"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772"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6"/>
            <a:ext cx="11725483" cy="272802"/>
          </a:xfrm>
        </p:spPr>
        <p:txBody>
          <a:bodyPr vert="horz"/>
          <a:lstStyle>
            <a:lvl1pPr>
              <a:defRPr sz="1772">
                <a:solidFill>
                  <a:schemeClr val="tx1"/>
                </a:solidFill>
              </a:defRPr>
            </a:lvl1pPr>
          </a:lstStyle>
          <a:p>
            <a:r>
              <a:rPr lang="en-US"/>
              <a:t>Click to edit Master title style</a:t>
            </a:r>
          </a:p>
        </p:txBody>
      </p:sp>
      <p:sp>
        <p:nvSpPr>
          <p:cNvPr id="5" name="doc id" hidden="1"/>
          <p:cNvSpPr>
            <a:spLocks noChangeArrowheads="1"/>
          </p:cNvSpPr>
          <p:nvPr userDrawn="1"/>
        </p:nvSpPr>
        <p:spPr bwMode="gray">
          <a:xfrm flipH="1">
            <a:off x="10658004" y="51834"/>
            <a:ext cx="1231562" cy="13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673338"/>
            <a:endParaRPr lang="en-US" sz="842" baseline="0" noProof="0" dirty="0">
              <a:solidFill>
                <a:schemeClr val="accent6"/>
              </a:solidFill>
              <a:latin typeface="+mn-lt"/>
              <a:ea typeface="+mn-ea"/>
            </a:endParaRPr>
          </a:p>
        </p:txBody>
      </p:sp>
      <p:sp>
        <p:nvSpPr>
          <p:cNvPr id="8" name="TextBox 7">
            <a:extLst>
              <a:ext uri="{FF2B5EF4-FFF2-40B4-BE49-F238E27FC236}">
                <a16:creationId xmlns:a16="http://schemas.microsoft.com/office/drawing/2014/main" id="{651C085C-E87C-4D38-A50C-57574659974F}"/>
              </a:ext>
            </a:extLst>
          </p:cNvPr>
          <p:cNvSpPr txBox="1"/>
          <p:nvPr userDrawn="1"/>
        </p:nvSpPr>
        <p:spPr>
          <a:xfrm>
            <a:off x="11259509"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dirty="0"/>
          </a:p>
        </p:txBody>
      </p:sp>
      <p:sp>
        <p:nvSpPr>
          <p:cNvPr id="9" name="TextBox 8">
            <a:extLst>
              <a:ext uri="{FF2B5EF4-FFF2-40B4-BE49-F238E27FC236}">
                <a16:creationId xmlns:a16="http://schemas.microsoft.com/office/drawing/2014/main" id="{04E0A5BC-958B-4C55-B591-9EBF2159C846}"/>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2372935350"/>
      </p:ext>
    </p:extLst>
  </p:cSld>
  <p:clrMapOvr>
    <a:masterClrMapping/>
  </p:clrMapOvr>
  <p:extLst>
    <p:ext uri="{DCECCB84-F9BA-43D5-87BE-67443E8EF086}">
      <p15:sldGuideLst xmlns:p15="http://schemas.microsoft.com/office/powerpoint/2012/main">
        <p15:guide id="1" pos="10986">
          <p15:clr>
            <a:srgbClr val="F26B43"/>
          </p15:clr>
        </p15:guide>
        <p15:guide id="2" pos="150">
          <p15:clr>
            <a:srgbClr val="F26B43"/>
          </p15:clr>
        </p15:guide>
        <p15:guide id="3" orient="horz" pos="1029">
          <p15:clr>
            <a:srgbClr val="F26B43"/>
          </p15:clr>
        </p15:guide>
        <p15:guide id="4" orient="horz" pos="5853">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lank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679897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ustomLayouts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1"/>
            </p:custDataLst>
            <p:extLst>
              <p:ext uri="{D42A27DB-BD31-4B8C-83A1-F6EECF244321}">
                <p14:modId xmlns:p14="http://schemas.microsoft.com/office/powerpoint/2010/main" val="987231137"/>
              </p:ext>
            </p:extLst>
          </p:nvPr>
        </p:nvGraphicFramePr>
        <p:xfrm>
          <a:off x="1622" y="1620"/>
          <a:ext cx="1620" cy="1620"/>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5"/>
                      <a:stretch>
                        <a:fillRect/>
                      </a:stretch>
                    </p:blipFill>
                    <p:spPr>
                      <a:xfrm>
                        <a:off x="1622"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2"/>
            </p:custDataLst>
          </p:nvPr>
        </p:nvSpPr>
        <p:spPr>
          <a:xfrm>
            <a:off x="0" y="1"/>
            <a:ext cx="161976"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772"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6"/>
            <a:ext cx="11725483" cy="272802"/>
          </a:xfrm>
        </p:spPr>
        <p:txBody>
          <a:bodyPr vert="horz"/>
          <a:lstStyle>
            <a:lvl1pPr>
              <a:defRPr sz="1772">
                <a:solidFill>
                  <a:schemeClr val="tx1"/>
                </a:solidFill>
              </a:defRPr>
            </a:lvl1pPr>
          </a:lstStyle>
          <a:p>
            <a:r>
              <a:rPr lang="en-US"/>
              <a:t>Click to edit Master title style</a:t>
            </a:r>
          </a:p>
        </p:txBody>
      </p:sp>
      <p:sp>
        <p:nvSpPr>
          <p:cNvPr id="5" name="doc id" hidden="1"/>
          <p:cNvSpPr>
            <a:spLocks noChangeArrowheads="1"/>
          </p:cNvSpPr>
          <p:nvPr userDrawn="1"/>
        </p:nvSpPr>
        <p:spPr bwMode="gray">
          <a:xfrm flipH="1">
            <a:off x="10658004" y="51834"/>
            <a:ext cx="1231562" cy="13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673338"/>
            <a:endParaRPr lang="en-US" sz="842" baseline="0" noProof="0" dirty="0">
              <a:solidFill>
                <a:schemeClr val="accent6"/>
              </a:solidFill>
              <a:latin typeface="+mn-lt"/>
              <a:ea typeface="+mn-ea"/>
            </a:endParaRPr>
          </a:p>
        </p:txBody>
      </p:sp>
      <p:sp>
        <p:nvSpPr>
          <p:cNvPr id="8" name="TextBox 7">
            <a:extLst>
              <a:ext uri="{FF2B5EF4-FFF2-40B4-BE49-F238E27FC236}">
                <a16:creationId xmlns:a16="http://schemas.microsoft.com/office/drawing/2014/main" id="{651C085C-E87C-4D38-A50C-57574659974F}"/>
              </a:ext>
            </a:extLst>
          </p:cNvPr>
          <p:cNvSpPr txBox="1"/>
          <p:nvPr userDrawn="1"/>
        </p:nvSpPr>
        <p:spPr>
          <a:xfrm>
            <a:off x="11259509"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dirty="0"/>
          </a:p>
        </p:txBody>
      </p:sp>
      <p:sp>
        <p:nvSpPr>
          <p:cNvPr id="9" name="TextBox 8">
            <a:extLst>
              <a:ext uri="{FF2B5EF4-FFF2-40B4-BE49-F238E27FC236}">
                <a16:creationId xmlns:a16="http://schemas.microsoft.com/office/drawing/2014/main" id="{04E0A5BC-958B-4C55-B591-9EBF2159C846}"/>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pic>
        <p:nvPicPr>
          <p:cNvPr id="10" name="Picture 9">
            <a:extLst>
              <a:ext uri="{FF2B5EF4-FFF2-40B4-BE49-F238E27FC236}">
                <a16:creationId xmlns:a16="http://schemas.microsoft.com/office/drawing/2014/main" id="{88F555BE-1702-4C9D-9D84-651B908AB5D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07323" y="6556855"/>
            <a:ext cx="637022" cy="161506"/>
          </a:xfrm>
          <a:prstGeom prst="rect">
            <a:avLst/>
          </a:prstGeom>
        </p:spPr>
      </p:pic>
    </p:spTree>
    <p:extLst>
      <p:ext uri="{BB962C8B-B14F-4D97-AF65-F5344CB8AC3E}">
        <p14:creationId xmlns:p14="http://schemas.microsoft.com/office/powerpoint/2010/main" val="1881917994"/>
      </p:ext>
    </p:extLst>
  </p:cSld>
  <p:clrMapOvr>
    <a:masterClrMapping/>
  </p:clrMapOvr>
  <p:extLst>
    <p:ext uri="{DCECCB84-F9BA-43D5-87BE-67443E8EF086}">
      <p15:sldGuideLst xmlns:p15="http://schemas.microsoft.com/office/powerpoint/2012/main">
        <p15:guide id="1" pos="10986">
          <p15:clr>
            <a:srgbClr val="F26B43"/>
          </p15:clr>
        </p15:guide>
        <p15:guide id="2" pos="150">
          <p15:clr>
            <a:srgbClr val="F26B43"/>
          </p15:clr>
        </p15:guide>
        <p15:guide id="3" orient="horz" pos="1029">
          <p15:clr>
            <a:srgbClr val="F26B43"/>
          </p15:clr>
        </p15:guide>
        <p15:guide id="4" orient="horz" pos="5853">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REALIT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689C2DD-23B1-43BD-BD80-C4FA142C7532}"/>
              </a:ext>
            </a:extLst>
          </p:cNvPr>
          <p:cNvGraphicFramePr>
            <a:graphicFrameLocks noChangeAspect="1"/>
          </p:cNvGraphicFramePr>
          <p:nvPr userDrawn="1">
            <p:custDataLst>
              <p:tags r:id="rId1"/>
            </p:custDataLst>
            <p:extLst>
              <p:ext uri="{D42A27DB-BD31-4B8C-83A1-F6EECF244321}">
                <p14:modId xmlns:p14="http://schemas.microsoft.com/office/powerpoint/2010/main" val="3773441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C689C2DD-23B1-43BD-BD80-C4FA142C75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F9B5E553-C14E-8F41-891A-D64EE444EC2B}"/>
              </a:ext>
            </a:extLst>
          </p:cNvPr>
          <p:cNvSpPr>
            <a:spLocks noGrp="1"/>
          </p:cNvSpPr>
          <p:nvPr>
            <p:ph type="body" sz="quarter" idx="17" hasCustomPrompt="1"/>
          </p:nvPr>
        </p:nvSpPr>
        <p:spPr>
          <a:xfrm>
            <a:off x="6646986" y="6407471"/>
            <a:ext cx="4853050" cy="115405"/>
          </a:xfrm>
        </p:spPr>
        <p:txBody>
          <a:bodyPr/>
          <a:lstStyle>
            <a:lvl1pPr marL="0" indent="0" algn="r">
              <a:buNone/>
              <a:defRPr sz="750" b="1"/>
            </a:lvl1pPr>
          </a:lstStyle>
          <a:p>
            <a:pPr lvl="0"/>
            <a:r>
              <a:rPr lang="en-US"/>
              <a:t>GLOBAL PUBLIC HEALTH</a:t>
            </a:r>
          </a:p>
        </p:txBody>
      </p:sp>
      <p:sp>
        <p:nvSpPr>
          <p:cNvPr id="21" name="Slide Number Placeholder 5">
            <a:extLst>
              <a:ext uri="{FF2B5EF4-FFF2-40B4-BE49-F238E27FC236}">
                <a16:creationId xmlns:a16="http://schemas.microsoft.com/office/drawing/2014/main" id="{C17261EC-7292-C041-A4CC-25A118118149}"/>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rgbClr val="FF0000"/>
                </a:solidFill>
              </a:defRPr>
            </a:lvl1pPr>
          </a:lstStyle>
          <a:p>
            <a:fld id="{AD816501-AAE5-214E-B100-00C3DC5F5E3F}" type="slidenum">
              <a:rPr lang="en-US" smtClean="0"/>
              <a:pPr/>
              <a:t>‹#›</a:t>
            </a:fld>
            <a:endParaRPr lang="en-US" dirty="0"/>
          </a:p>
        </p:txBody>
      </p:sp>
    </p:spTree>
    <p:extLst>
      <p:ext uri="{BB962C8B-B14F-4D97-AF65-F5344CB8AC3E}">
        <p14:creationId xmlns:p14="http://schemas.microsoft.com/office/powerpoint/2010/main" val="382299265"/>
      </p:ext>
    </p:extLst>
  </p:cSld>
  <p:clrMapOvr>
    <a:masterClrMapping/>
  </p:clrMapOvr>
  <p:transition>
    <p:fade/>
  </p:transition>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ustomLayouts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1"/>
            </p:custDataLst>
            <p:extLst>
              <p:ext uri="{D42A27DB-BD31-4B8C-83A1-F6EECF244321}">
                <p14:modId xmlns:p14="http://schemas.microsoft.com/office/powerpoint/2010/main" val="3386809817"/>
              </p:ext>
            </p:extLst>
          </p:nvPr>
        </p:nvGraphicFramePr>
        <p:xfrm>
          <a:off x="1622" y="1620"/>
          <a:ext cx="1620" cy="1620"/>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5"/>
                      <a:stretch>
                        <a:fillRect/>
                      </a:stretch>
                    </p:blipFill>
                    <p:spPr>
                      <a:xfrm>
                        <a:off x="1622"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2"/>
            </p:custDataLst>
          </p:nvPr>
        </p:nvSpPr>
        <p:spPr>
          <a:xfrm>
            <a:off x="0" y="1"/>
            <a:ext cx="161976"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772"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6"/>
            <a:ext cx="11725483" cy="272802"/>
          </a:xfrm>
        </p:spPr>
        <p:txBody>
          <a:bodyPr vert="horz"/>
          <a:lstStyle>
            <a:lvl1pPr>
              <a:defRPr sz="1772">
                <a:solidFill>
                  <a:schemeClr val="tx1"/>
                </a:solidFill>
              </a:defRPr>
            </a:lvl1pPr>
          </a:lstStyle>
          <a:p>
            <a:r>
              <a:rPr lang="en-US"/>
              <a:t>Click to edit Master title style</a:t>
            </a:r>
          </a:p>
        </p:txBody>
      </p:sp>
      <p:sp>
        <p:nvSpPr>
          <p:cNvPr id="5" name="doc id" hidden="1"/>
          <p:cNvSpPr>
            <a:spLocks noChangeArrowheads="1"/>
          </p:cNvSpPr>
          <p:nvPr userDrawn="1"/>
        </p:nvSpPr>
        <p:spPr bwMode="gray">
          <a:xfrm flipH="1">
            <a:off x="10658004" y="51834"/>
            <a:ext cx="1231562" cy="13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673338"/>
            <a:endParaRPr lang="en-US" sz="842" baseline="0" noProof="0" dirty="0">
              <a:solidFill>
                <a:schemeClr val="accent6"/>
              </a:solidFill>
              <a:latin typeface="+mn-lt"/>
              <a:ea typeface="+mn-ea"/>
            </a:endParaRPr>
          </a:p>
        </p:txBody>
      </p:sp>
      <p:sp>
        <p:nvSpPr>
          <p:cNvPr id="8" name="TextBox 7">
            <a:extLst>
              <a:ext uri="{FF2B5EF4-FFF2-40B4-BE49-F238E27FC236}">
                <a16:creationId xmlns:a16="http://schemas.microsoft.com/office/drawing/2014/main" id="{651C085C-E87C-4D38-A50C-57574659974F}"/>
              </a:ext>
            </a:extLst>
          </p:cNvPr>
          <p:cNvSpPr txBox="1"/>
          <p:nvPr userDrawn="1"/>
        </p:nvSpPr>
        <p:spPr>
          <a:xfrm>
            <a:off x="11259509"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dirty="0"/>
          </a:p>
        </p:txBody>
      </p:sp>
      <p:sp>
        <p:nvSpPr>
          <p:cNvPr id="9" name="TextBox 8">
            <a:extLst>
              <a:ext uri="{FF2B5EF4-FFF2-40B4-BE49-F238E27FC236}">
                <a16:creationId xmlns:a16="http://schemas.microsoft.com/office/drawing/2014/main" id="{04E0A5BC-958B-4C55-B591-9EBF2159C846}"/>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pic>
        <p:nvPicPr>
          <p:cNvPr id="10" name="Picture 9">
            <a:extLst>
              <a:ext uri="{FF2B5EF4-FFF2-40B4-BE49-F238E27FC236}">
                <a16:creationId xmlns:a16="http://schemas.microsoft.com/office/drawing/2014/main" id="{88F555BE-1702-4C9D-9D84-651B908AB5D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07323" y="6556855"/>
            <a:ext cx="637022" cy="161506"/>
          </a:xfrm>
          <a:prstGeom prst="rect">
            <a:avLst/>
          </a:prstGeom>
        </p:spPr>
      </p:pic>
    </p:spTree>
    <p:extLst>
      <p:ext uri="{BB962C8B-B14F-4D97-AF65-F5344CB8AC3E}">
        <p14:creationId xmlns:p14="http://schemas.microsoft.com/office/powerpoint/2010/main" val="3463830152"/>
      </p:ext>
    </p:extLst>
  </p:cSld>
  <p:clrMapOvr>
    <a:masterClrMapping/>
  </p:clrMapOvr>
  <p:extLst>
    <p:ext uri="{DCECCB84-F9BA-43D5-87BE-67443E8EF086}">
      <p15:sldGuideLst xmlns:p15="http://schemas.microsoft.com/office/powerpoint/2012/main">
        <p15:guide id="1" pos="10986">
          <p15:clr>
            <a:srgbClr val="F26B43"/>
          </p15:clr>
        </p15:guide>
        <p15:guide id="2" pos="150">
          <p15:clr>
            <a:srgbClr val="F26B43"/>
          </p15:clr>
        </p15:guide>
        <p15:guide id="3" orient="horz" pos="1029">
          <p15:clr>
            <a:srgbClr val="F26B43"/>
          </p15:clr>
        </p15:guide>
        <p15:guide id="4" orient="horz" pos="5853">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ustomLayouts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1"/>
            </p:custDataLst>
            <p:extLst>
              <p:ext uri="{D42A27DB-BD31-4B8C-83A1-F6EECF244321}">
                <p14:modId xmlns:p14="http://schemas.microsoft.com/office/powerpoint/2010/main" val="4172245968"/>
              </p:ext>
            </p:extLst>
          </p:nvPr>
        </p:nvGraphicFramePr>
        <p:xfrm>
          <a:off x="1622" y="1620"/>
          <a:ext cx="1620" cy="1620"/>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5"/>
                      <a:stretch>
                        <a:fillRect/>
                      </a:stretch>
                    </p:blipFill>
                    <p:spPr>
                      <a:xfrm>
                        <a:off x="1622"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2"/>
            </p:custDataLst>
          </p:nvPr>
        </p:nvSpPr>
        <p:spPr>
          <a:xfrm>
            <a:off x="0" y="1"/>
            <a:ext cx="161976"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772"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6"/>
            <a:ext cx="11725483" cy="272802"/>
          </a:xfrm>
        </p:spPr>
        <p:txBody>
          <a:bodyPr vert="horz"/>
          <a:lstStyle>
            <a:lvl1pPr>
              <a:defRPr sz="1772">
                <a:solidFill>
                  <a:schemeClr val="tx1"/>
                </a:solidFill>
              </a:defRPr>
            </a:lvl1pPr>
          </a:lstStyle>
          <a:p>
            <a:r>
              <a:rPr lang="en-US"/>
              <a:t>Click to edit Master title style</a:t>
            </a:r>
          </a:p>
        </p:txBody>
      </p:sp>
      <p:sp>
        <p:nvSpPr>
          <p:cNvPr id="5" name="doc id" hidden="1"/>
          <p:cNvSpPr>
            <a:spLocks noChangeArrowheads="1"/>
          </p:cNvSpPr>
          <p:nvPr userDrawn="1"/>
        </p:nvSpPr>
        <p:spPr bwMode="gray">
          <a:xfrm flipH="1">
            <a:off x="10658004" y="51834"/>
            <a:ext cx="1231562" cy="13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673338"/>
            <a:endParaRPr lang="en-US" sz="842" baseline="0" noProof="0" dirty="0">
              <a:solidFill>
                <a:schemeClr val="accent6"/>
              </a:solidFill>
              <a:latin typeface="+mn-lt"/>
              <a:ea typeface="+mn-ea"/>
            </a:endParaRPr>
          </a:p>
        </p:txBody>
      </p:sp>
      <p:sp>
        <p:nvSpPr>
          <p:cNvPr id="8" name="TextBox 7">
            <a:extLst>
              <a:ext uri="{FF2B5EF4-FFF2-40B4-BE49-F238E27FC236}">
                <a16:creationId xmlns:a16="http://schemas.microsoft.com/office/drawing/2014/main" id="{651C085C-E87C-4D38-A50C-57574659974F}"/>
              </a:ext>
            </a:extLst>
          </p:cNvPr>
          <p:cNvSpPr txBox="1"/>
          <p:nvPr userDrawn="1"/>
        </p:nvSpPr>
        <p:spPr>
          <a:xfrm>
            <a:off x="11259509"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dirty="0"/>
          </a:p>
        </p:txBody>
      </p:sp>
      <p:sp>
        <p:nvSpPr>
          <p:cNvPr id="9" name="TextBox 8">
            <a:extLst>
              <a:ext uri="{FF2B5EF4-FFF2-40B4-BE49-F238E27FC236}">
                <a16:creationId xmlns:a16="http://schemas.microsoft.com/office/drawing/2014/main" id="{04E0A5BC-958B-4C55-B591-9EBF2159C846}"/>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pic>
        <p:nvPicPr>
          <p:cNvPr id="10" name="Picture 9">
            <a:extLst>
              <a:ext uri="{FF2B5EF4-FFF2-40B4-BE49-F238E27FC236}">
                <a16:creationId xmlns:a16="http://schemas.microsoft.com/office/drawing/2014/main" id="{88F555BE-1702-4C9D-9D84-651B908AB5D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07323" y="6556855"/>
            <a:ext cx="637022" cy="161506"/>
          </a:xfrm>
          <a:prstGeom prst="rect">
            <a:avLst/>
          </a:prstGeom>
        </p:spPr>
      </p:pic>
    </p:spTree>
    <p:extLst>
      <p:ext uri="{BB962C8B-B14F-4D97-AF65-F5344CB8AC3E}">
        <p14:creationId xmlns:p14="http://schemas.microsoft.com/office/powerpoint/2010/main" val="2316743649"/>
      </p:ext>
    </p:extLst>
  </p:cSld>
  <p:clrMapOvr>
    <a:masterClrMapping/>
  </p:clrMapOvr>
  <p:extLst>
    <p:ext uri="{DCECCB84-F9BA-43D5-87BE-67443E8EF086}">
      <p15:sldGuideLst xmlns:p15="http://schemas.microsoft.com/office/powerpoint/2012/main">
        <p15:guide id="1" pos="10986">
          <p15:clr>
            <a:srgbClr val="F26B43"/>
          </p15:clr>
        </p15:guide>
        <p15:guide id="2" pos="150">
          <p15:clr>
            <a:srgbClr val="F26B43"/>
          </p15:clr>
        </p15:guide>
        <p15:guide id="3" orient="horz" pos="1029">
          <p15:clr>
            <a:srgbClr val="F26B43"/>
          </p15:clr>
        </p15:guide>
        <p15:guide id="4" orient="horz" pos="5853">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2_section title red">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2F5696C-987F-4811-8EC4-4652BEAF8E0A}"/>
              </a:ext>
            </a:extLst>
          </p:cNvPr>
          <p:cNvGraphicFramePr>
            <a:graphicFrameLocks noChangeAspect="1"/>
          </p:cNvGraphicFramePr>
          <p:nvPr userDrawn="1">
            <p:custDataLst>
              <p:tags r:id="rId1"/>
            </p:custDataLst>
            <p:extLst>
              <p:ext uri="{D42A27DB-BD31-4B8C-83A1-F6EECF244321}">
                <p14:modId xmlns:p14="http://schemas.microsoft.com/office/powerpoint/2010/main" val="1963238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A2F5696C-987F-4811-8EC4-4652BEAF8E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2" rtl="0" eaLnBrk="1" fontAlgn="auto" latinLnBrk="0" hangingPunct="1">
              <a:lnSpc>
                <a:spcPts val="6666"/>
              </a:lnSpc>
              <a:spcBef>
                <a:spcPts val="0"/>
              </a:spcBef>
              <a:spcAft>
                <a:spcPts val="0"/>
              </a:spcAft>
              <a:buClrTx/>
              <a:buSzTx/>
              <a:buFontTx/>
              <a:buNone/>
              <a:tabLst/>
              <a:defRPr kumimoji="0" lang="en-US" sz="5833" b="1" i="0" u="none" strike="noStrike" kern="0" cap="none" spc="0"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640052"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title style</a:t>
            </a:r>
          </a:p>
        </p:txBody>
      </p:sp>
    </p:spTree>
    <p:extLst>
      <p:ext uri="{BB962C8B-B14F-4D97-AF65-F5344CB8AC3E}">
        <p14:creationId xmlns:p14="http://schemas.microsoft.com/office/powerpoint/2010/main" val="4044075578"/>
      </p:ext>
    </p:extLst>
  </p:cSld>
  <p:clrMapOvr>
    <a:masterClrMapping/>
  </p:clrMapOvr>
  <p:transition>
    <p:fade/>
  </p:transition>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1_Quote_RED">
    <p:bg>
      <p:bgPr>
        <a:solidFill>
          <a:schemeClr val="accent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1"/>
            </p:custDataLst>
            <p:extLst>
              <p:ext uri="{D42A27DB-BD31-4B8C-83A1-F6EECF244321}">
                <p14:modId xmlns:p14="http://schemas.microsoft.com/office/powerpoint/2010/main" val="87994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4" imgH="344" progId="TCLayout.ActiveDocument.1">
                  <p:embed/>
                </p:oleObj>
              </mc:Choice>
              <mc:Fallback>
                <p:oleObj name="think-cell Slide" r:id="rId8"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hasCustomPrompt="1"/>
            <p:custDataLst>
              <p:tags r:id="rId3"/>
            </p:custDataLst>
          </p:nvPr>
        </p:nvSpPr>
        <p:spPr>
          <a:xfrm>
            <a:off x="420143" y="4596370"/>
            <a:ext cx="11351715" cy="538609"/>
          </a:xfrm>
          <a:prstGeom prst="rect">
            <a:avLst/>
          </a:prstGeom>
        </p:spPr>
        <p:txBody>
          <a:bodyPr wrap="square">
            <a:noAutofit/>
          </a:bodyPr>
          <a:lstStyle>
            <a:lvl1pPr marL="0" indent="0" algn="l">
              <a:buNone/>
              <a:defRPr sz="3500">
                <a:solidFill>
                  <a:schemeClr val="bg1"/>
                </a:solidFill>
              </a:defRPr>
            </a:lvl1pPr>
            <a:lvl2pPr marL="457198" indent="0" algn="ctr">
              <a:buNone/>
              <a:defRPr sz="2000"/>
            </a:lvl2pPr>
            <a:lvl3pPr marL="914396" indent="0" algn="ctr">
              <a:buNone/>
              <a:defRPr sz="1800"/>
            </a:lvl3pPr>
            <a:lvl4pPr marL="1371594" indent="0" algn="ctr">
              <a:buNone/>
              <a:defRPr sz="1600"/>
            </a:lvl4pPr>
            <a:lvl5pPr marL="1828793" indent="0" algn="ctr">
              <a:buNone/>
              <a:defRPr sz="1600"/>
            </a:lvl5pPr>
            <a:lvl6pPr marL="2285991" indent="0" algn="ctr">
              <a:buNone/>
              <a:defRPr sz="1600"/>
            </a:lvl6pPr>
            <a:lvl7pPr marL="2743189" indent="0" algn="ctr">
              <a:buNone/>
              <a:defRPr sz="1600"/>
            </a:lvl7pPr>
            <a:lvl8pPr marL="3200387" indent="0" algn="ctr">
              <a:buNone/>
              <a:defRPr sz="1600"/>
            </a:lvl8pPr>
            <a:lvl9pPr marL="3657586" indent="0" algn="ctr">
              <a:buNone/>
              <a:defRPr sz="1600"/>
            </a:lvl9pPr>
          </a:lstStyle>
          <a:p>
            <a:pPr lvl="0"/>
            <a:r>
              <a:rPr lang="en-US"/>
              <a:t>– Attribution</a:t>
            </a:r>
          </a:p>
        </p:txBody>
      </p:sp>
      <p:sp>
        <p:nvSpPr>
          <p:cNvPr id="13" name="Title">
            <a:extLst>
              <a:ext uri="{FF2B5EF4-FFF2-40B4-BE49-F238E27FC236}">
                <a16:creationId xmlns:a16="http://schemas.microsoft.com/office/drawing/2014/main" id="{14DBF1FD-6C25-4E00-ACAB-F60F35C9625C}"/>
              </a:ext>
            </a:extLst>
          </p:cNvPr>
          <p:cNvSpPr>
            <a:spLocks noGrp="1"/>
          </p:cNvSpPr>
          <p:nvPr>
            <p:ph type="title" hasCustomPrompt="1"/>
            <p:custDataLst>
              <p:tags r:id="rId4"/>
            </p:custDataLst>
          </p:nvPr>
        </p:nvSpPr>
        <p:spPr>
          <a:xfrm>
            <a:off x="420143" y="2468147"/>
            <a:ext cx="11351715" cy="1921708"/>
          </a:xfrm>
          <a:prstGeom prst="rect">
            <a:avLst/>
          </a:prstGeom>
        </p:spPr>
        <p:txBody>
          <a:bodyPr vert="horz" anchor="b">
            <a:noAutofit/>
          </a:bodyPr>
          <a:lstStyle>
            <a:lvl1pPr>
              <a:defRPr sz="7000" baseline="0">
                <a:ln w="6350" cap="flat">
                  <a:noFill/>
                  <a:miter lim="800000"/>
                </a:ln>
                <a:solidFill>
                  <a:schemeClr val="bg1"/>
                </a:solidFill>
              </a:defRPr>
            </a:lvl1pPr>
          </a:lstStyle>
          <a:p>
            <a:r>
              <a:rPr lang="en-US"/>
              <a:t>“Click to edit quote </a:t>
            </a:r>
            <a:br>
              <a:rPr lang="en-US"/>
            </a:br>
            <a:r>
              <a:rPr lang="en-US"/>
              <a:t>or statement.”</a:t>
            </a:r>
          </a:p>
        </p:txBody>
      </p:sp>
      <p:sp>
        <p:nvSpPr>
          <p:cNvPr id="7" name="SlideLogoText">
            <a:extLst>
              <a:ext uri="{FF2B5EF4-FFF2-40B4-BE49-F238E27FC236}">
                <a16:creationId xmlns:a16="http://schemas.microsoft.com/office/drawing/2014/main" id="{12091A29-82AB-445E-BBDA-B0D60F03B33F}"/>
              </a:ext>
            </a:extLst>
          </p:cNvPr>
          <p:cNvSpPr txBox="1"/>
          <p:nvPr userDrawn="1">
            <p:custDataLst>
              <p:tags r:id="rId5"/>
            </p:custDataLst>
          </p:nvPr>
        </p:nvSpPr>
        <p:spPr>
          <a:xfrm>
            <a:off x="9876544" y="6496569"/>
            <a:ext cx="1478571" cy="141312"/>
          </a:xfrm>
          <a:prstGeom prst="rect">
            <a:avLst/>
          </a:prstGeom>
          <a:noFill/>
        </p:spPr>
        <p:txBody>
          <a:bodyPr wrap="none" lIns="0" tIns="0" rIns="0" bIns="0" rtlCol="0" anchor="b">
            <a:spAutoFit/>
          </a:bodyPr>
          <a:lstStyle/>
          <a:p>
            <a:pPr algn="r"/>
            <a:r>
              <a:rPr lang="en-US" sz="900" b="1" dirty="0">
                <a:solidFill>
                  <a:schemeClr val="bg1"/>
                </a:solidFill>
              </a:rPr>
              <a:t>GLOBAL PUBLIC HEALTH</a:t>
            </a:r>
          </a:p>
        </p:txBody>
      </p:sp>
      <p:pic>
        <p:nvPicPr>
          <p:cNvPr id="10" name="Picture 9">
            <a:extLst>
              <a:ext uri="{FF2B5EF4-FFF2-40B4-BE49-F238E27FC236}">
                <a16:creationId xmlns:a16="http://schemas.microsoft.com/office/drawing/2014/main" id="{D4FA2815-BCE5-40C2-A605-E25F5EAC15E5}"/>
              </a:ext>
              <a:ext uri="{C183D7F6-B498-43B3-948B-1728B52AA6E4}">
                <adec:decorative xmlns:adec="http://schemas.microsoft.com/office/drawing/2017/decorative" val="1"/>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a:xfrm>
            <a:off x="420144" y="6499382"/>
            <a:ext cx="873747" cy="159927"/>
          </a:xfrm>
          <a:prstGeom prst="rect">
            <a:avLst/>
          </a:prstGeom>
        </p:spPr>
      </p:pic>
      <p:sp>
        <p:nvSpPr>
          <p:cNvPr id="11" name="Slide Number">
            <a:extLst>
              <a:ext uri="{FF2B5EF4-FFF2-40B4-BE49-F238E27FC236}">
                <a16:creationId xmlns:a16="http://schemas.microsoft.com/office/drawing/2014/main" id="{B2D4FB90-6BD1-4726-8EF3-FA7A92449DEA}"/>
              </a:ext>
            </a:extLst>
          </p:cNvPr>
          <p:cNvSpPr>
            <a:spLocks noChangeArrowheads="1"/>
          </p:cNvSpPr>
          <p:nvPr userDrawn="1">
            <p:custDataLst>
              <p:tags r:id="rId6"/>
            </p:custDataLst>
          </p:nvPr>
        </p:nvSpPr>
        <p:spPr bwMode="black">
          <a:xfrm>
            <a:off x="11446357" y="6495942"/>
            <a:ext cx="325501" cy="141312"/>
          </a:xfrm>
          <a:prstGeom prst="rect">
            <a:avLst/>
          </a:prstGeom>
          <a:noFill/>
          <a:ln w="9525" algn="ctr">
            <a:noFill/>
            <a:miter lim="800000"/>
            <a:headEnd/>
            <a:tailEnd/>
          </a:ln>
          <a:effectLst/>
        </p:spPr>
        <p:txBody>
          <a:bodyPr wrap="square" lIns="0" tIns="0" rIns="0" bIns="0" anchor="b">
            <a:spAutoFit/>
          </a:bodyPr>
          <a:lstStyle/>
          <a:p>
            <a:pPr algn="r" defTabSz="610741" fontAlgn="auto">
              <a:spcBef>
                <a:spcPts val="0"/>
              </a:spcBef>
              <a:spcAft>
                <a:spcPts val="0"/>
              </a:spcAft>
              <a:defRPr/>
            </a:pPr>
            <a:fld id="{4ABDCABE-3F10-B64C-92F1-862014417034}" type="slidenum">
              <a:rPr lang="en-US" sz="900" smtClean="0">
                <a:solidFill>
                  <a:schemeClr val="bg1"/>
                </a:solidFill>
                <a:latin typeface="+mn-lt"/>
                <a:ea typeface="+mn-ea"/>
                <a:cs typeface="Arial" panose="020B0604020202020204" pitchFamily="34" charset="0"/>
              </a:rPr>
              <a:pPr algn="r" defTabSz="610741" fontAlgn="auto">
                <a:spcBef>
                  <a:spcPts val="0"/>
                </a:spcBef>
                <a:spcAft>
                  <a:spcPts val="0"/>
                </a:spcAft>
                <a:defRPr/>
              </a:pPr>
              <a:t>‹#›</a:t>
            </a:fld>
            <a:endParaRPr lang="en-US" sz="90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0204562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_REALIT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71BA21-C41C-4F14-AA30-B53B38AAE20E}"/>
              </a:ext>
            </a:extLst>
          </p:cNvPr>
          <p:cNvGraphicFramePr>
            <a:graphicFrameLocks noChangeAspect="1"/>
          </p:cNvGraphicFramePr>
          <p:nvPr userDrawn="1">
            <p:custDataLst>
              <p:tags r:id="rId1"/>
            </p:custDataLst>
            <p:extLst>
              <p:ext uri="{D42A27DB-BD31-4B8C-83A1-F6EECF244321}">
                <p14:modId xmlns:p14="http://schemas.microsoft.com/office/powerpoint/2010/main" val="2198469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C871BA21-C41C-4F14-AA30-B53B38AAE2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F9B5E553-C14E-8F41-891A-D64EE444EC2B}"/>
              </a:ext>
            </a:extLst>
          </p:cNvPr>
          <p:cNvSpPr>
            <a:spLocks noGrp="1"/>
          </p:cNvSpPr>
          <p:nvPr>
            <p:ph type="body" sz="quarter" idx="17" hasCustomPrompt="1"/>
          </p:nvPr>
        </p:nvSpPr>
        <p:spPr>
          <a:xfrm>
            <a:off x="6646986" y="6407471"/>
            <a:ext cx="4853050" cy="115405"/>
          </a:xfrm>
        </p:spPr>
        <p:txBody>
          <a:bodyPr/>
          <a:lstStyle>
            <a:lvl1pPr marL="0" indent="0" algn="r">
              <a:buNone/>
              <a:defRPr sz="750" b="1"/>
            </a:lvl1pPr>
          </a:lstStyle>
          <a:p>
            <a:pPr lvl="0"/>
            <a:r>
              <a:rPr lang="en-US"/>
              <a:t>GLOBAL PUBLIC HEALTH</a:t>
            </a:r>
          </a:p>
        </p:txBody>
      </p:sp>
      <p:sp>
        <p:nvSpPr>
          <p:cNvPr id="21" name="Slide Number Placeholder 5">
            <a:extLst>
              <a:ext uri="{FF2B5EF4-FFF2-40B4-BE49-F238E27FC236}">
                <a16:creationId xmlns:a16="http://schemas.microsoft.com/office/drawing/2014/main" id="{C17261EC-7292-C041-A4CC-25A118118149}"/>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rgbClr val="FF0000"/>
                </a:solidFill>
              </a:defRPr>
            </a:lvl1pPr>
          </a:lstStyle>
          <a:p>
            <a:fld id="{AD816501-AAE5-214E-B100-00C3DC5F5E3F}" type="slidenum">
              <a:rPr lang="en-US" smtClean="0"/>
              <a:pPr/>
              <a:t>‹#›</a:t>
            </a:fld>
            <a:endParaRPr lang="en-US" dirty="0"/>
          </a:p>
        </p:txBody>
      </p:sp>
    </p:spTree>
    <p:extLst>
      <p:ext uri="{BB962C8B-B14F-4D97-AF65-F5344CB8AC3E}">
        <p14:creationId xmlns:p14="http://schemas.microsoft.com/office/powerpoint/2010/main" val="3049212010"/>
      </p:ext>
    </p:extLst>
  </p:cSld>
  <p:clrMapOvr>
    <a:masterClrMapping/>
  </p:clrMapOvr>
  <p:transition>
    <p:fade/>
  </p:transition>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A5420EC-9607-46FA-9CD4-ACEE7D59AD77}"/>
              </a:ext>
            </a:extLst>
          </p:cNvPr>
          <p:cNvGraphicFramePr>
            <a:graphicFrameLocks noChangeAspect="1"/>
          </p:cNvGraphicFramePr>
          <p:nvPr userDrawn="1">
            <p:custDataLst>
              <p:tags r:id="rId1"/>
            </p:custDataLst>
            <p:extLst>
              <p:ext uri="{D42A27DB-BD31-4B8C-83A1-F6EECF244321}">
                <p14:modId xmlns:p14="http://schemas.microsoft.com/office/powerpoint/2010/main" val="3661604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3" name="Object 2" hidden="1">
                        <a:extLst>
                          <a:ext uri="{FF2B5EF4-FFF2-40B4-BE49-F238E27FC236}">
                            <a16:creationId xmlns:a16="http://schemas.microsoft.com/office/drawing/2014/main" id="{7A5420EC-9607-46FA-9CD4-ACEE7D59AD7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2"/>
            </p:custDataLst>
          </p:nvPr>
        </p:nvSpPr>
        <p:spPr>
          <a:xfrm>
            <a:off x="554736" y="172212"/>
            <a:ext cx="11082528" cy="384721"/>
          </a:xfrm>
        </p:spPr>
        <p:txBody>
          <a:bodyPr vert="horz"/>
          <a:lstStyle/>
          <a:p>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3"/>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1A5E303-71C7-4CBA-843E-F89BEE4870B0}"/>
              </a:ext>
            </a:extLst>
          </p:cNvPr>
          <p:cNvSpPr>
            <a:spLocks noGrp="1"/>
          </p:cNvSpPr>
          <p:nvPr>
            <p:ph type="body" sz="quarter" idx="17" hasCustomPrompt="1"/>
            <p:custDataLst>
              <p:tags r:id="rId4"/>
            </p:custDataLst>
          </p:nvPr>
        </p:nvSpPr>
        <p:spPr>
          <a:xfrm>
            <a:off x="7156704" y="89319"/>
            <a:ext cx="4480560" cy="123111"/>
          </a:xfrm>
        </p:spPr>
        <p:txBody>
          <a:bodyPr anchor="ctr" anchorCtr="0">
            <a:spAutoFit/>
          </a:bodyPr>
          <a:lstStyle>
            <a:lvl1pPr algn="r">
              <a:defRPr sz="800">
                <a:latin typeface="+mn-lt"/>
              </a:defRPr>
            </a:lvl1pPr>
          </a:lstStyle>
          <a:p>
            <a:pPr lvl="0"/>
            <a:r>
              <a:rPr lang="en-US"/>
              <a:t>Chapter › Topic</a:t>
            </a:r>
          </a:p>
        </p:txBody>
      </p:sp>
      <p:sp>
        <p:nvSpPr>
          <p:cNvPr id="4" name="5. Source" hidden="1">
            <a:extLst>
              <a:ext uri="{FF2B5EF4-FFF2-40B4-BE49-F238E27FC236}">
                <a16:creationId xmlns:a16="http://schemas.microsoft.com/office/drawing/2014/main" id="{A0636F76-D000-44A2-877D-9B9BAA575CE2}"/>
              </a:ext>
            </a:extLst>
          </p:cNvPr>
          <p:cNvSpPr txBox="1"/>
          <p:nvPr userDrawn="1">
            <p:custDataLst>
              <p:tags r:id="rId5"/>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dirty="0"/>
              <a:t>Source: …</a:t>
            </a:r>
          </a:p>
        </p:txBody>
      </p:sp>
    </p:spTree>
    <p:extLst>
      <p:ext uri="{BB962C8B-B14F-4D97-AF65-F5344CB8AC3E}">
        <p14:creationId xmlns:p14="http://schemas.microsoft.com/office/powerpoint/2010/main" val="34116663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463409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3750" b="1" i="0" baseline="0" dirty="0">
              <a:solidFill>
                <a:schemeClr val="bg1"/>
              </a:solidFill>
              <a:latin typeface="Arial" panose="020B0604020202020204" pitchFamily="34" charset="0"/>
              <a:ea typeface="Arial Unicode MS" panose="020B0604020202020204"/>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384721"/>
          </a:xfrm>
        </p:spPr>
        <p:txBody>
          <a:bodyPr vert="horz"/>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6"/>
            <a:ext cx="11082528" cy="276999"/>
          </a:xfrm>
        </p:spPr>
        <p:txBody>
          <a:bodyPr wrap="square">
            <a:noAutofit/>
          </a:bodyPr>
          <a:lstStyle>
            <a:lvl1pPr marL="0" indent="0" algn="l">
              <a:buNone/>
              <a:defRPr sz="1800" b="0">
                <a:solidFill>
                  <a:schemeClr val="tx1"/>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6"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6704" y="89320"/>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6935795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1_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809634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13" imgH="416" progId="TCLayout.ActiveDocument.1">
                  <p:embed/>
                </p:oleObj>
              </mc:Choice>
              <mc:Fallback>
                <p:oleObj name="think-cell Slide" r:id="rId14"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27" name="BottomLineRight">
            <a:extLst>
              <a:ext uri="{FF2B5EF4-FFF2-40B4-BE49-F238E27FC236}">
                <a16:creationId xmlns:a16="http://schemas.microsoft.com/office/drawing/2014/main" id="{C7EF0021-7C64-4C3A-BB10-343D51B3F040}"/>
              </a:ext>
            </a:extLst>
          </p:cNvPr>
          <p:cNvCxnSpPr/>
          <p:nvPr>
            <p:custDataLst>
              <p:tags r:id="rId5"/>
            </p:custDataLst>
          </p:nvPr>
        </p:nvCxnSpPr>
        <p:spPr>
          <a:xfrm>
            <a:off x="9119861" y="6453769"/>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BottomLineLeft">
            <a:extLst>
              <a:ext uri="{FF2B5EF4-FFF2-40B4-BE49-F238E27FC236}">
                <a16:creationId xmlns:a16="http://schemas.microsoft.com/office/drawing/2014/main" id="{769848ED-A1D9-4D6F-AC16-5512562B47A0}"/>
              </a:ext>
            </a:extLst>
          </p:cNvPr>
          <p:cNvCxnSpPr/>
          <p:nvPr>
            <p:custDataLst>
              <p:tags r:id="rId6"/>
            </p:custDataLst>
          </p:nvPr>
        </p:nvCxnSpPr>
        <p:spPr>
          <a:xfrm>
            <a:off x="554736" y="6453769"/>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TopLineRight">
            <a:extLst>
              <a:ext uri="{FF2B5EF4-FFF2-40B4-BE49-F238E27FC236}">
                <a16:creationId xmlns:a16="http://schemas.microsoft.com/office/drawing/2014/main" id="{9DD5C457-8894-4C00-BE39-CE61754727F6}"/>
              </a:ext>
            </a:extLst>
          </p:cNvPr>
          <p:cNvCxnSpPr/>
          <p:nvPr userDrawn="1">
            <p:custDataLst>
              <p:tags r:id="rId7"/>
            </p:custDataLst>
          </p:nvPr>
        </p:nvCxnSpPr>
        <p:spPr>
          <a:xfrm>
            <a:off x="9119861" y="1181906"/>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TopLineLeft">
            <a:extLst>
              <a:ext uri="{FF2B5EF4-FFF2-40B4-BE49-F238E27FC236}">
                <a16:creationId xmlns:a16="http://schemas.microsoft.com/office/drawing/2014/main" id="{8B2884B5-93FA-4ECC-9065-3398231F02FC}"/>
              </a:ext>
            </a:extLst>
          </p:cNvPr>
          <p:cNvCxnSpPr/>
          <p:nvPr userDrawn="1">
            <p:custDataLst>
              <p:tags r:id="rId8"/>
            </p:custDataLst>
          </p:nvPr>
        </p:nvCxnSpPr>
        <p:spPr>
          <a:xfrm>
            <a:off x="554736" y="1181906"/>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9"/>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10"/>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11"/>
            </p:custDataLst>
          </p:nvPr>
        </p:nvSpPr>
        <p:spPr>
          <a:xfrm>
            <a:off x="554736" y="182372"/>
            <a:ext cx="7918704"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12"/>
            </p:custDataLst>
          </p:nvPr>
        </p:nvSpPr>
        <p:spPr>
          <a:xfrm>
            <a:off x="554736" y="903861"/>
            <a:ext cx="7918704"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104527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1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2474" y="1119063"/>
            <a:ext cx="6187452" cy="1185988"/>
          </a:xfrm>
          <a:prstGeom prst="rect">
            <a:avLst/>
          </a:prstGeom>
        </p:spPr>
        <p:txBody>
          <a:bodyPr lIns="0" tIns="0" rIns="0" bIns="0"/>
          <a:lstStyle>
            <a:lvl1pPr>
              <a:defRPr sz="3600" b="1" i="0">
                <a:solidFill>
                  <a:schemeClr val="bg1"/>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a:xfrm>
            <a:off x="851524" y="2668693"/>
            <a:ext cx="9703781" cy="461665"/>
          </a:xfrm>
          <a:prstGeom prst="rect">
            <a:avLst/>
          </a:prstGeom>
        </p:spPr>
        <p:txBody>
          <a:bodyPr lIns="0" tIns="0" rIns="0" bIns="0"/>
          <a:lstStyle>
            <a:lvl1pPr>
              <a:defRPr sz="3067"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0111442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B89296-ED04-48CA-A27C-AD5B20D9046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3176" y="-181610"/>
            <a:ext cx="12290424" cy="7221220"/>
          </a:xfrm>
          <a:prstGeom prst="rect">
            <a:avLst/>
          </a:prstGeom>
        </p:spPr>
      </p:pic>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298356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object 4">
            <a:extLst>
              <a:ext uri="{FF2B5EF4-FFF2-40B4-BE49-F238E27FC236}">
                <a16:creationId xmlns:a16="http://schemas.microsoft.com/office/drawing/2014/main" id="{DA834662-CFCC-4371-8B53-114D02F4603A}"/>
              </a:ext>
            </a:extLst>
          </p:cNvPr>
          <p:cNvSpPr/>
          <p:nvPr userDrawn="1"/>
        </p:nvSpPr>
        <p:spPr bwMode="ltGray">
          <a:xfrm>
            <a:off x="583926" y="434695"/>
            <a:ext cx="4568366" cy="4568366"/>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rgbClr val="E617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7">
            <a:extLst>
              <a:ext uri="{FF2B5EF4-FFF2-40B4-BE49-F238E27FC236}">
                <a16:creationId xmlns:a16="http://schemas.microsoft.com/office/drawing/2014/main" id="{6A370FA4-433A-4A7B-B878-AC5074B08722}"/>
              </a:ext>
            </a:extLst>
          </p:cNvPr>
          <p:cNvSpPr/>
          <p:nvPr userDrawn="1"/>
        </p:nvSpPr>
        <p:spPr bwMode="ltGray">
          <a:xfrm>
            <a:off x="1046186" y="1058010"/>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bwMode="ltGray">
          <a:xfrm>
            <a:off x="1045045" y="4510168"/>
            <a:ext cx="387204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bwMode="ltGray">
          <a:xfrm>
            <a:off x="1046186" y="3686438"/>
            <a:ext cx="3872043"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bwMode="ltGray">
          <a:xfrm>
            <a:off x="1046186" y="1364661"/>
            <a:ext cx="3872043" cy="110799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3600" baseline="0" dirty="0">
                <a:solidFill>
                  <a:schemeClr val="bg1"/>
                </a:solidFill>
              </a:defRPr>
            </a:lvl1pPr>
          </a:lstStyle>
          <a:p>
            <a:pPr lvl="0"/>
            <a:r>
              <a:rPr lang="en-US"/>
              <a:t>Click to edit Master title style</a:t>
            </a:r>
          </a:p>
        </p:txBody>
      </p:sp>
      <p:sp>
        <p:nvSpPr>
          <p:cNvPr id="10" name="object 6">
            <a:extLst>
              <a:ext uri="{FF2B5EF4-FFF2-40B4-BE49-F238E27FC236}">
                <a16:creationId xmlns:a16="http://schemas.microsoft.com/office/drawing/2014/main" id="{6087E402-5FA1-4D8C-AAF6-6E54C549E6C3}"/>
              </a:ext>
            </a:extLst>
          </p:cNvPr>
          <p:cNvSpPr/>
          <p:nvPr userDrawn="1"/>
        </p:nvSpPr>
        <p:spPr bwMode="ltGray">
          <a:xfrm>
            <a:off x="10264140" y="5826252"/>
            <a:ext cx="1423186" cy="784859"/>
          </a:xfrm>
          <a:prstGeom prst="rect">
            <a:avLst/>
          </a:prstGeom>
          <a:blipFill>
            <a:blip r:embed="rId10"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339B40FD-BB66-41AF-B1B1-019750B8C94B}"/>
              </a:ext>
            </a:extLst>
          </p:cNvPr>
          <p:cNvSpPr>
            <a:spLocks/>
          </p:cNvSpPr>
          <p:nvPr userDrawn="1"/>
        </p:nvSpPr>
        <p:spPr bwMode="ltGray">
          <a:xfrm>
            <a:off x="583926" y="6318864"/>
            <a:ext cx="7055618" cy="2462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bg1"/>
                </a:solidFill>
                <a:effectLst/>
                <a:latin typeface="+mn-lt"/>
                <a:ea typeface="+mn-ea"/>
                <a:cs typeface="+mn-cs"/>
              </a:rPr>
              <a:t>Preliminary, pre-decisional, deliberative and confidential. Based on input provided by CDC leaders and staff, to date, and subject to change. </a:t>
            </a:r>
            <a:br>
              <a:rPr lang="en-US" sz="800" b="0" i="0" kern="1200" baseline="0" dirty="0">
                <a:solidFill>
                  <a:schemeClr val="bg1"/>
                </a:solidFill>
                <a:effectLst/>
                <a:latin typeface="+mn-lt"/>
                <a:ea typeface="+mn-ea"/>
                <a:cs typeface="+mn-cs"/>
              </a:rPr>
            </a:br>
            <a:r>
              <a:rPr lang="en-US" sz="800" b="0" i="0" kern="1200" baseline="0" dirty="0">
                <a:solidFill>
                  <a:schemeClr val="bg1"/>
                </a:solidFill>
                <a:effectLst/>
                <a:latin typeface="+mn-lt"/>
                <a:ea typeface="+mn-ea"/>
                <a:cs typeface="+mn-cs"/>
              </a:rPr>
              <a:t>Content is descriptive only and is not meant to constitute legal, clinical, or policy advice.</a:t>
            </a:r>
            <a:endParaRPr kumimoji="0" lang="en-US" sz="800" b="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18667995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242216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971818"/>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538566"/>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dirty="0"/>
            </a:lvl1pPr>
          </a:lstStyle>
          <a:p>
            <a:pPr lvl="0"/>
            <a:r>
              <a:rPr lang="en-US"/>
              <a:t>Click to edit Master title style</a:t>
            </a:r>
          </a:p>
        </p:txBody>
      </p:sp>
    </p:spTree>
    <p:extLst>
      <p:ext uri="{BB962C8B-B14F-4D97-AF65-F5344CB8AC3E}">
        <p14:creationId xmlns:p14="http://schemas.microsoft.com/office/powerpoint/2010/main" val="9485856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993038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558489" y="1639544"/>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14" name="3. Subtitle">
            <a:extLst>
              <a:ext uri="{FF2B5EF4-FFF2-40B4-BE49-F238E27FC236}">
                <a16:creationId xmlns:a16="http://schemas.microsoft.com/office/drawing/2014/main" id="{D4D36123-678D-4B6C-A648-186F85BE34AE}"/>
              </a:ext>
            </a:extLst>
          </p:cNvPr>
          <p:cNvSpPr>
            <a:spLocks noGrp="1"/>
          </p:cNvSpPr>
          <p:nvPr userDrawn="1">
            <p:ph type="subTitle" idx="1"/>
            <p:custDataLst>
              <p:tags r:id="rId3"/>
            </p:custDataLst>
          </p:nvPr>
        </p:nvSpPr>
        <p:spPr bwMode="gray">
          <a:xfrm>
            <a:off x="554736" y="1350665"/>
            <a:ext cx="11082528"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bwMode="gray">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userDrawn="1">
            <p:ph type="body" sz="quarter" idx="10" hasCustomPrompt="1"/>
            <p:custDataLst>
              <p:tags r:id="rId6"/>
            </p:custDataLst>
          </p:nvPr>
        </p:nvSpPr>
        <p:spPr bwMode="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7"/>
            </p:custDataLst>
          </p:nvPr>
        </p:nvSpPr>
        <p:spPr bwMode="gray">
          <a:xfrm>
            <a:off x="554736" y="538566"/>
            <a:ext cx="11082528" cy="769441"/>
          </a:xfrm>
          <a:prstGeom prst="rect">
            <a:avLst/>
          </a:prstGeom>
        </p:spPr>
        <p:txBody>
          <a:bodyPr vert="horz" wrap="square" lIns="0" tIns="0" rIns="0" bIns="0" rtlCol="0" anchor="t" anchorCtr="0">
            <a:noAutofit/>
          </a:bodyPr>
          <a:lstStyle>
            <a:lvl1pPr rtl="0">
              <a:defRPr/>
            </a:lvl1pPr>
          </a:lstStyle>
          <a:p>
            <a:r>
              <a:rPr lang="en-US"/>
              <a:t>Click to edit Master title style</a:t>
            </a:r>
            <a:br>
              <a:rPr lang="en-US"/>
            </a:br>
            <a:endParaRPr lang="en-US"/>
          </a:p>
        </p:txBody>
      </p:sp>
    </p:spTree>
    <p:extLst>
      <p:ext uri="{BB962C8B-B14F-4D97-AF65-F5344CB8AC3E}">
        <p14:creationId xmlns:p14="http://schemas.microsoft.com/office/powerpoint/2010/main" val="8917739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922198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408557"/>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1407551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648470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9233710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63559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77395222-AE49-451F-92AC-B36CC1E3A23B}"/>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1" name="Rectangle 10">
            <a:extLst>
              <a:ext uri="{FF2B5EF4-FFF2-40B4-BE49-F238E27FC236}">
                <a16:creationId xmlns:a16="http://schemas.microsoft.com/office/drawing/2014/main" id="{2EF76B77-1CEF-4FF1-A5AE-4558FDF6B82D}"/>
              </a:ext>
            </a:extLst>
          </p:cNvPr>
          <p:cNvSpPr/>
          <p:nvPr userDrawn="1"/>
        </p:nvSpPr>
        <p:spPr bwMode="ltGray">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554735" y="1158829"/>
            <a:ext cx="6170156" cy="1354217"/>
          </a:xfrm>
        </p:spPr>
        <p:txBody>
          <a:bodyPr vert="horz" anchor="t">
            <a:sp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7" name="object 7">
            <a:extLst>
              <a:ext uri="{FF2B5EF4-FFF2-40B4-BE49-F238E27FC236}">
                <a16:creationId xmlns:a16="http://schemas.microsoft.com/office/drawing/2014/main" id="{3E5AD818-8E90-4B1B-AEF4-0874FD7BE51C}"/>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1613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207155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1BD3DF74-9220-4D58-8FD3-3034963D01B0}"/>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4" name="Rectangle 13">
            <a:extLst>
              <a:ext uri="{FF2B5EF4-FFF2-40B4-BE49-F238E27FC236}">
                <a16:creationId xmlns:a16="http://schemas.microsoft.com/office/drawing/2014/main" id="{6B07C8C8-A5E2-4174-89EB-D060774A8D29}"/>
              </a:ext>
            </a:extLst>
          </p:cNvPr>
          <p:cNvSpPr/>
          <p:nvPr userDrawn="1"/>
        </p:nvSpPr>
        <p:spPr bwMode="ltGray">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3"/>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1"/>
                </a:solidFill>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6" name="object 4">
            <a:extLst>
              <a:ext uri="{FF2B5EF4-FFF2-40B4-BE49-F238E27FC236}">
                <a16:creationId xmlns:a16="http://schemas.microsoft.com/office/drawing/2014/main" id="{5BC1C6AA-4C33-441F-96ED-140F9761959B}"/>
              </a:ext>
            </a:extLst>
          </p:cNvPr>
          <p:cNvSpPr/>
          <p:nvPr userDrawn="1"/>
        </p:nvSpPr>
        <p:spPr bwMode="ltGray">
          <a:xfrm>
            <a:off x="311991" y="666190"/>
            <a:ext cx="5776289" cy="2111654"/>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2. Slide Title">
            <a:extLst>
              <a:ext uri="{FF2B5EF4-FFF2-40B4-BE49-F238E27FC236}">
                <a16:creationId xmlns:a16="http://schemas.microsoft.com/office/drawing/2014/main" id="{B9FDA431-CBF7-4454-92C5-144F0D6B7769}"/>
              </a:ext>
            </a:extLst>
          </p:cNvPr>
          <p:cNvSpPr>
            <a:spLocks noGrp="1"/>
          </p:cNvSpPr>
          <p:nvPr>
            <p:ph type="title"/>
            <p:custDataLst>
              <p:tags r:id="rId6"/>
            </p:custDataLst>
          </p:nvPr>
        </p:nvSpPr>
        <p:spPr bwMode="ltGray">
          <a:xfrm>
            <a:off x="554735" y="1158829"/>
            <a:ext cx="5221032" cy="1354217"/>
          </a:xfrm>
        </p:spPr>
        <p:txBody>
          <a:bodyPr vert="horz" wrap="square" anchor="t">
            <a:spAutoFit/>
          </a:bodyPr>
          <a:lstStyle>
            <a:lvl1pPr rtl="0">
              <a:lnSpc>
                <a:spcPct val="100000"/>
              </a:lnSpc>
              <a:defRPr sz="4400">
                <a:solidFill>
                  <a:schemeClr val="tx1"/>
                </a:solidFill>
              </a:defRPr>
            </a:lvl1pPr>
          </a:lstStyle>
          <a:p>
            <a:r>
              <a:rPr lang="en-US"/>
              <a:t>Click to edit Master title style</a:t>
            </a:r>
          </a:p>
        </p:txBody>
      </p:sp>
      <p:sp>
        <p:nvSpPr>
          <p:cNvPr id="18" name="object 7">
            <a:extLst>
              <a:ext uri="{FF2B5EF4-FFF2-40B4-BE49-F238E27FC236}">
                <a16:creationId xmlns:a16="http://schemas.microsoft.com/office/drawing/2014/main" id="{857A5A87-7ED3-41FE-8FE0-6210CFA2130C}"/>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3728596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2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999389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FF007CA2-A023-4FB4-9C5C-DD030FDBF5A9}"/>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6" name="object 4">
            <a:extLst>
              <a:ext uri="{FF2B5EF4-FFF2-40B4-BE49-F238E27FC236}">
                <a16:creationId xmlns:a16="http://schemas.microsoft.com/office/drawing/2014/main" id="{0C10F50A-ED52-4DA7-99E9-CFD371639E80}"/>
              </a:ext>
            </a:extLst>
          </p:cNvPr>
          <p:cNvSpPr/>
          <p:nvPr userDrawn="1"/>
        </p:nvSpPr>
        <p:spPr bwMode="ltGray">
          <a:xfrm>
            <a:off x="311991" y="666190"/>
            <a:ext cx="5776289" cy="2111654"/>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B07C8C8-A5E2-4174-89EB-D060774A8D2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554735" y="1158829"/>
            <a:ext cx="5221032" cy="1354217"/>
          </a:xfrm>
        </p:spPr>
        <p:txBody>
          <a:bodyPr vert="horz" wrap="square" anchor="t">
            <a:spAutoFit/>
          </a:bodyPr>
          <a:lstStyle>
            <a:lvl1pPr rtl="0">
              <a:lnSpc>
                <a:spcPct val="100000"/>
              </a:lnSpc>
              <a:defRPr sz="4400">
                <a:solidFill>
                  <a:schemeClr val="bg1"/>
                </a:solidFill>
              </a:defRPr>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1"/>
                </a:solidFill>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5" name="object 7">
            <a:extLst>
              <a:ext uri="{FF2B5EF4-FFF2-40B4-BE49-F238E27FC236}">
                <a16:creationId xmlns:a16="http://schemas.microsoft.com/office/drawing/2014/main" id="{F0B39E03-FA67-4AE9-8991-D61244D1ECB2}"/>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1771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754586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nchor="b">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9159557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854017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D1E8CEA-59CA-420E-955C-4C9FBA24773C}"/>
              </a:ext>
            </a:extLst>
          </p:cNvPr>
          <p:cNvSpPr>
            <a:spLocks noGrp="1"/>
          </p:cNvSpPr>
          <p:nvPr>
            <p:ph type="title"/>
            <p:custDataLst>
              <p:tags r:id="rId8"/>
            </p:custDataLst>
          </p:nvPr>
        </p:nvSpPr>
        <p:spPr>
          <a:xfrm>
            <a:off x="554736" y="2744369"/>
            <a:ext cx="2514600" cy="769441"/>
          </a:xfrm>
          <a:prstGeom prst="rect">
            <a:avLst/>
          </a:prstGeom>
        </p:spPr>
        <p:txBody>
          <a:bodyPr vert="horz" wrap="square" lIns="0" tIns="0" rIns="0" bIns="0" rtlCol="0" anchor="b" anchorCtr="0">
            <a:noAutofit/>
          </a:bodyPr>
          <a:lstStyle>
            <a:lvl1pPr rtl="0">
              <a:defRPr/>
            </a:lvl1pPr>
          </a:lstStyle>
          <a:p>
            <a:pPr lvl="0"/>
            <a:r>
              <a:rPr lang="en-US"/>
              <a:t>Click to edit Master title style</a:t>
            </a:r>
          </a:p>
        </p:txBody>
      </p:sp>
      <p:sp>
        <p:nvSpPr>
          <p:cNvPr id="12" name="TextBox 11">
            <a:extLst>
              <a:ext uri="{FF2B5EF4-FFF2-40B4-BE49-F238E27FC236}">
                <a16:creationId xmlns:a16="http://schemas.microsoft.com/office/drawing/2014/main" id="{B73BC337-E686-4CF9-8CB5-4B16F27FB912}"/>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9C694D69-467D-43BC-9954-4D4527F53C98}"/>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180491B1-8B1C-432F-88A9-84E632CAB9C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BB0BA01C-F2E1-4707-A6EB-B4BBFCE9A84A}"/>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706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2_Hexagons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6/23/2023</a:t>
            </a:fld>
            <a:endParaRPr lang="en-US" dirty="0"/>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dirty="0"/>
          </a:p>
        </p:txBody>
      </p:sp>
      <p:sp>
        <p:nvSpPr>
          <p:cNvPr id="7" name="Content Placeholder 2">
            <a:extLst>
              <a:ext uri="{FF2B5EF4-FFF2-40B4-BE49-F238E27FC236}">
                <a16:creationId xmlns:a16="http://schemas.microsoft.com/office/drawing/2014/main" id="{FA7815BF-D0BD-495C-8B26-249000B7FBB4}"/>
              </a:ext>
            </a:extLst>
          </p:cNvPr>
          <p:cNvSpPr>
            <a:spLocks noGrp="1"/>
          </p:cNvSpPr>
          <p:nvPr>
            <p:ph idx="1"/>
          </p:nvPr>
        </p:nvSpPr>
        <p:spPr>
          <a:xfrm>
            <a:off x="774923" y="2019808"/>
            <a:ext cx="10642156" cy="4105403"/>
          </a:xfrm>
        </p:spPr>
        <p:txBody>
          <a:bodyPr/>
          <a:lstStyle>
            <a:lvl1pPr marL="228594" indent="-228594">
              <a:buFont typeface="Wingdings" panose="05000000000000000000" pitchFamily="2" charset="2"/>
              <a:buChar char="§"/>
              <a:defRPr sz="3200">
                <a:latin typeface="Arial" panose="020B0604020202020204" pitchFamily="34" charset="0"/>
                <a:cs typeface="Arial" panose="020B0604020202020204" pitchFamily="34" charset="0"/>
              </a:defRPr>
            </a:lvl1pPr>
            <a:lvl2pPr marL="558786" indent="-304792">
              <a:buFont typeface="Wingdings" panose="05000000000000000000" pitchFamily="2" charset="2"/>
              <a:buChar char="§"/>
              <a:defRPr sz="2800">
                <a:latin typeface="Arial" panose="020B0604020202020204" pitchFamily="34" charset="0"/>
                <a:cs typeface="Arial" panose="020B0604020202020204" pitchFamily="34" charset="0"/>
              </a:defRPr>
            </a:lvl2pPr>
            <a:lvl3pPr marL="879453" indent="-290506">
              <a:buFont typeface="Arial" panose="020B0604020202020204" pitchFamily="34" charset="0"/>
              <a:buChar char="•"/>
              <a:defRPr sz="2400">
                <a:latin typeface="Arial" panose="020B0604020202020204" pitchFamily="34" charset="0"/>
                <a:cs typeface="Arial" panose="020B0604020202020204" pitchFamily="34" charset="0"/>
              </a:defRPr>
            </a:lvl3pPr>
            <a:lvl4pPr marL="1168371" indent="-284156">
              <a:buFont typeface="Arial" panose="020B0604020202020204" pitchFamily="34" charset="0"/>
              <a:buChar char="•"/>
              <a:defRPr sz="2000">
                <a:latin typeface="Arial" panose="020B0604020202020204" pitchFamily="34" charset="0"/>
                <a:cs typeface="Arial" panose="020B0604020202020204" pitchFamily="34" charset="0"/>
              </a:defRPr>
            </a:lvl4pPr>
            <a:lvl5pPr marL="1401728" indent="-233357">
              <a:buSzPct val="750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0C79CBC-0C8C-49B2-A8CD-1CB0ADEA7418}"/>
              </a:ext>
            </a:extLst>
          </p:cNvPr>
          <p:cNvSpPr>
            <a:spLocks noGrp="1"/>
          </p:cNvSpPr>
          <p:nvPr>
            <p:ph type="title"/>
          </p:nvPr>
        </p:nvSpPr>
        <p:spPr>
          <a:xfrm>
            <a:off x="579120" y="743043"/>
            <a:ext cx="8095488" cy="1048131"/>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529635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257368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064DA18-FA54-43C0-B981-F306F40179F4}"/>
              </a:ext>
            </a:extLst>
          </p:cNvPr>
          <p:cNvSpPr>
            <a:spLocks noGrp="1"/>
          </p:cNvSpPr>
          <p:nvPr>
            <p:ph type="title"/>
            <p:custDataLst>
              <p:tags r:id="rId8"/>
            </p:custDataLst>
          </p:nvPr>
        </p:nvSpPr>
        <p:spPr>
          <a:xfrm>
            <a:off x="554736" y="2744369"/>
            <a:ext cx="3465574" cy="769441"/>
          </a:xfrm>
          <a:prstGeom prst="rect">
            <a:avLst/>
          </a:prstGeom>
        </p:spPr>
        <p:txBody>
          <a:bodyPr vert="horz" wrap="square" lIns="0" tIns="0" rIns="0" bIns="0" rtlCol="0" anchor="b" anchorCtr="0">
            <a:noAutofit/>
          </a:bodyPr>
          <a:lstStyle>
            <a:lvl1pPr rtl="0">
              <a:defRPr/>
            </a:lvl1pPr>
          </a:lstStyle>
          <a:p>
            <a:pPr lvl="0"/>
            <a:r>
              <a:rPr lang="en-US"/>
              <a:t>Click to edit Master title style</a:t>
            </a:r>
          </a:p>
        </p:txBody>
      </p:sp>
      <p:sp>
        <p:nvSpPr>
          <p:cNvPr id="12" name="TextBox 11">
            <a:extLst>
              <a:ext uri="{FF2B5EF4-FFF2-40B4-BE49-F238E27FC236}">
                <a16:creationId xmlns:a16="http://schemas.microsoft.com/office/drawing/2014/main" id="{5C120751-9A33-4022-AFD6-78EAC26D1B23}"/>
              </a:ext>
            </a:extLst>
          </p:cNvPr>
          <p:cNvSpPr txBox="1"/>
          <p:nvPr userDrawn="1"/>
        </p:nvSpPr>
        <p:spPr>
          <a:xfrm>
            <a:off x="4516467"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034B2075-4ABD-4819-AC32-C4E622A8743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3FF73E1E-0E5D-4876-97DF-F2A81FC72FA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A98AF4C9-0294-4DFB-916C-C63EF696933C}"/>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12594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68251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38566"/>
            <a:ext cx="5065776"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971818"/>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388CF1CB-DA3F-4BAD-A231-5BAECF89D763}"/>
              </a:ext>
            </a:extLst>
          </p:cNvPr>
          <p:cNvSpPr txBox="1"/>
          <p:nvPr userDrawn="1"/>
        </p:nvSpPr>
        <p:spPr>
          <a:xfrm>
            <a:off x="6136924"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71616E2F-392A-4673-928C-B81D3458DA7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54343BFD-7D77-4181-A17F-FD5C091E42BB}"/>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2E5CE3A1-80E6-43A3-93A8-E608B70C933A}"/>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09926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601884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38566"/>
            <a:ext cx="6967728" cy="384721"/>
          </a:xfrm>
        </p:spPr>
        <p:txBody>
          <a:bodyPr vert="horz">
            <a:spAutoFit/>
          </a:bodyPr>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5" y="971818"/>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FBEF184F-B2BA-45D9-BB6A-A5C0C10A3C93}"/>
              </a:ext>
            </a:extLst>
          </p:cNvPr>
          <p:cNvSpPr txBox="1"/>
          <p:nvPr userDrawn="1"/>
        </p:nvSpPr>
        <p:spPr>
          <a:xfrm>
            <a:off x="3787262"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F93FDE38-D878-450C-BF89-8D2D9C596D54}"/>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4F4123EC-B2D2-49E7-844A-A0DABF1079F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60068831-F43F-4DF9-983B-89ACD58B53C6}"/>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7099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2639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38566"/>
            <a:ext cx="7918704"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971818"/>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49D0BF1-DEF3-472A-9AD0-ED460EEBDEA9}"/>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3F4B774D-C0AE-4935-A3FA-61358F7078F3}"/>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3E53FC69-63B9-4AC9-B212-9BF297D4EFB2}"/>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82580D1F-2566-4310-98A8-92C37A4E1BFB}"/>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90753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64494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020B2B9D-89A4-45C7-8303-E0A9A3C0BFA7}"/>
              </a:ext>
            </a:extLst>
          </p:cNvPr>
          <p:cNvSpPr/>
          <p:nvPr userDrawn="1"/>
        </p:nvSpPr>
        <p:spPr>
          <a:xfrm>
            <a:off x="181761" y="466725"/>
            <a:ext cx="11828477" cy="618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hasCustomPrompt="1"/>
            <p:custDataLst>
              <p:tags r:id="rId4"/>
            </p:custDataLst>
          </p:nvPr>
        </p:nvSpPr>
        <p:spPr>
          <a:xfrm>
            <a:off x="554736" y="538566"/>
            <a:ext cx="11082528" cy="1154162"/>
          </a:xfrm>
        </p:spPr>
        <p:txBody>
          <a:bodyPr vert="horz">
            <a:spAutoFit/>
          </a:bodyPr>
          <a:lstStyle>
            <a:lvl1pPr rtl="0">
              <a:defRPr/>
            </a:lvl1pPr>
          </a:lstStyle>
          <a:p>
            <a:r>
              <a:rPr lang="en-US"/>
              <a:t>Click to edit Master title style</a:t>
            </a:r>
            <a:br>
              <a:rPr lang="en-US"/>
            </a:br>
            <a:br>
              <a:rPr lang="en-US"/>
            </a:br>
            <a:endParaRPr lang="en-US"/>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9" name="Sticker" hidden="1">
            <a:extLst>
              <a:ext uri="{FF2B5EF4-FFF2-40B4-BE49-F238E27FC236}">
                <a16:creationId xmlns:a16="http://schemas.microsoft.com/office/drawing/2014/main" id="{2B5F1846-DB86-4338-8AFA-F2C1B534B900}"/>
              </a:ext>
            </a:extLst>
          </p:cNvPr>
          <p:cNvSpPr txBox="1"/>
          <p:nvPr userDrawn="1"/>
        </p:nvSpPr>
        <p:spPr>
          <a:xfrm>
            <a:off x="558489" y="1401800"/>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11" name="TextBox 10">
            <a:extLst>
              <a:ext uri="{FF2B5EF4-FFF2-40B4-BE49-F238E27FC236}">
                <a16:creationId xmlns:a16="http://schemas.microsoft.com/office/drawing/2014/main" id="{85AC9EF8-66A5-4D43-BA1A-DD557E1F5A83}"/>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2" name="Rectangle 11">
            <a:extLst>
              <a:ext uri="{FF2B5EF4-FFF2-40B4-BE49-F238E27FC236}">
                <a16:creationId xmlns:a16="http://schemas.microsoft.com/office/drawing/2014/main" id="{6197C061-CB16-4BAE-8F44-F6D2B83BA42B}"/>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Sticker">
            <a:extLst>
              <a:ext uri="{FF2B5EF4-FFF2-40B4-BE49-F238E27FC236}">
                <a16:creationId xmlns:a16="http://schemas.microsoft.com/office/drawing/2014/main" id="{6CA4703C-32F5-40B9-8A73-390FB5C923E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7" name="object 7">
            <a:extLst>
              <a:ext uri="{FF2B5EF4-FFF2-40B4-BE49-F238E27FC236}">
                <a16:creationId xmlns:a16="http://schemas.microsoft.com/office/drawing/2014/main" id="{FC7048FA-7EC6-411F-8457-F530120362DF}"/>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D3E5B035-AC7D-4BCA-A81A-495216B6DF9F}"/>
              </a:ext>
            </a:extLst>
          </p:cNvPr>
          <p:cNvPicPr>
            <a:picLocks noChangeAspect="1"/>
          </p:cNvPicPr>
          <p:nvPr userDrawn="1"/>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7747583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123859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5959857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385836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8446B46A-E27B-4B97-94F2-63C7F0D7C380}"/>
              </a:ext>
            </a:extLst>
          </p:cNvPr>
          <p:cNvPicPr>
            <a:picLocks noChangeAspect="1"/>
          </p:cNvPicPr>
          <p:nvPr userDrawn="1"/>
        </p:nvPicPr>
        <p:blipFill>
          <a:blip r:embed="rId6"/>
          <a:stretch>
            <a:fillRect/>
          </a:stretch>
        </p:blipFill>
        <p:spPr bwMode="ltGray">
          <a:xfrm>
            <a:off x="0" y="0"/>
            <a:ext cx="12192000" cy="6858000"/>
          </a:xfrm>
          <a:prstGeom prst="rect">
            <a:avLst/>
          </a:prstGeom>
        </p:spPr>
      </p:pic>
      <p:sp>
        <p:nvSpPr>
          <p:cNvPr id="6" name="Rectangle 5">
            <a:extLst>
              <a:ext uri="{FF2B5EF4-FFF2-40B4-BE49-F238E27FC236}">
                <a16:creationId xmlns:a16="http://schemas.microsoft.com/office/drawing/2014/main" id="{C17D7224-6C28-4555-8FB0-689672660B88}"/>
              </a:ext>
            </a:extLst>
          </p:cNvPr>
          <p:cNvSpPr/>
          <p:nvPr userDrawn="1"/>
        </p:nvSpPr>
        <p:spPr>
          <a:xfrm>
            <a:off x="0" y="1801504"/>
            <a:ext cx="5916304" cy="4360459"/>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Picture 6">
            <a:extLst>
              <a:ext uri="{FF2B5EF4-FFF2-40B4-BE49-F238E27FC236}">
                <a16:creationId xmlns:a16="http://schemas.microsoft.com/office/drawing/2014/main" id="{11A3DE90-87E4-44CD-800B-E5E987349990}"/>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bwMode="ltGray">
          <a:xfrm>
            <a:off x="10264345" y="5827013"/>
            <a:ext cx="1425164" cy="783338"/>
          </a:xfrm>
          <a:prstGeom prst="rect">
            <a:avLst/>
          </a:prstGeom>
        </p:spPr>
      </p:pic>
      <p:pic>
        <p:nvPicPr>
          <p:cNvPr id="9" name="Picture 8">
            <a:extLst>
              <a:ext uri="{FF2B5EF4-FFF2-40B4-BE49-F238E27FC236}">
                <a16:creationId xmlns:a16="http://schemas.microsoft.com/office/drawing/2014/main" id="{2C32365E-52D7-4B5B-9812-FD6A2777A43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bwMode="ltGray">
          <a:xfrm>
            <a:off x="10131756" y="0"/>
            <a:ext cx="1225195" cy="1944463"/>
          </a:xfrm>
          <a:prstGeom prst="rect">
            <a:avLst/>
          </a:prstGeom>
        </p:spPr>
      </p:pic>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4" name="TextBox 3">
            <a:extLst>
              <a:ext uri="{FF2B5EF4-FFF2-40B4-BE49-F238E27FC236}">
                <a16:creationId xmlns:a16="http://schemas.microsoft.com/office/drawing/2014/main" id="{7857F457-6247-44D4-BE3C-66B191EB78D5}"/>
              </a:ext>
            </a:extLst>
          </p:cNvPr>
          <p:cNvSpPr txBox="1"/>
          <p:nvPr userDrawn="1"/>
        </p:nvSpPr>
        <p:spPr>
          <a:xfrm>
            <a:off x="496534" y="3427735"/>
            <a:ext cx="4565352" cy="1107996"/>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7200" dirty="0"/>
              <a:t>Thank you </a:t>
            </a:r>
          </a:p>
        </p:txBody>
      </p:sp>
    </p:spTree>
    <p:extLst>
      <p:ext uri="{BB962C8B-B14F-4D97-AF65-F5344CB8AC3E}">
        <p14:creationId xmlns:p14="http://schemas.microsoft.com/office/powerpoint/2010/main" val="40364180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B89296-ED04-48CA-A27C-AD5B20D9046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3176" y="-181610"/>
            <a:ext cx="12290424" cy="7221220"/>
          </a:xfrm>
          <a:prstGeom prst="rect">
            <a:avLst/>
          </a:prstGeom>
        </p:spPr>
      </p:pic>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298356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object 4">
            <a:extLst>
              <a:ext uri="{FF2B5EF4-FFF2-40B4-BE49-F238E27FC236}">
                <a16:creationId xmlns:a16="http://schemas.microsoft.com/office/drawing/2014/main" id="{DA834662-CFCC-4371-8B53-114D02F4603A}"/>
              </a:ext>
            </a:extLst>
          </p:cNvPr>
          <p:cNvSpPr/>
          <p:nvPr userDrawn="1"/>
        </p:nvSpPr>
        <p:spPr bwMode="ltGray">
          <a:xfrm>
            <a:off x="583926" y="434695"/>
            <a:ext cx="4568366" cy="4568366"/>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rgbClr val="E617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7">
            <a:extLst>
              <a:ext uri="{FF2B5EF4-FFF2-40B4-BE49-F238E27FC236}">
                <a16:creationId xmlns:a16="http://schemas.microsoft.com/office/drawing/2014/main" id="{6A370FA4-433A-4A7B-B878-AC5074B08722}"/>
              </a:ext>
            </a:extLst>
          </p:cNvPr>
          <p:cNvSpPr/>
          <p:nvPr userDrawn="1"/>
        </p:nvSpPr>
        <p:spPr bwMode="ltGray">
          <a:xfrm>
            <a:off x="1046186" y="1058010"/>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bwMode="ltGray">
          <a:xfrm>
            <a:off x="1045045" y="4510168"/>
            <a:ext cx="387204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bwMode="ltGray">
          <a:xfrm>
            <a:off x="1046186" y="3686438"/>
            <a:ext cx="3872043"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bwMode="ltGray">
          <a:xfrm>
            <a:off x="1046186" y="1364661"/>
            <a:ext cx="3872043" cy="110799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3600" baseline="0" dirty="0">
                <a:solidFill>
                  <a:schemeClr val="bg1"/>
                </a:solidFill>
              </a:defRPr>
            </a:lvl1pPr>
          </a:lstStyle>
          <a:p>
            <a:pPr lvl="0"/>
            <a:r>
              <a:rPr lang="en-US"/>
              <a:t>Click to edit Master title style</a:t>
            </a:r>
          </a:p>
        </p:txBody>
      </p:sp>
      <p:sp>
        <p:nvSpPr>
          <p:cNvPr id="10" name="object 6">
            <a:extLst>
              <a:ext uri="{FF2B5EF4-FFF2-40B4-BE49-F238E27FC236}">
                <a16:creationId xmlns:a16="http://schemas.microsoft.com/office/drawing/2014/main" id="{6087E402-5FA1-4D8C-AAF6-6E54C549E6C3}"/>
              </a:ext>
            </a:extLst>
          </p:cNvPr>
          <p:cNvSpPr/>
          <p:nvPr userDrawn="1"/>
        </p:nvSpPr>
        <p:spPr bwMode="ltGray">
          <a:xfrm>
            <a:off x="10264140" y="5826252"/>
            <a:ext cx="1423186" cy="784859"/>
          </a:xfrm>
          <a:prstGeom prst="rect">
            <a:avLst/>
          </a:prstGeom>
          <a:blipFill>
            <a:blip r:embed="rId10"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339B40FD-BB66-41AF-B1B1-019750B8C94B}"/>
              </a:ext>
            </a:extLst>
          </p:cNvPr>
          <p:cNvSpPr>
            <a:spLocks/>
          </p:cNvSpPr>
          <p:nvPr userDrawn="1"/>
        </p:nvSpPr>
        <p:spPr bwMode="ltGray">
          <a:xfrm>
            <a:off x="583926" y="6318864"/>
            <a:ext cx="7055618"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bg1"/>
                </a:solidFill>
                <a:effectLst/>
                <a:latin typeface="+mn-lt"/>
                <a:ea typeface="+mn-ea"/>
                <a:cs typeface="+mn-cs"/>
              </a:rPr>
              <a:t>Content is descriptive only and is not meant to constitute legal, clinical, or policy advice.</a:t>
            </a:r>
            <a:endParaRPr kumimoji="0" lang="en-US" sz="800" b="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37828621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B89296-ED04-48CA-A27C-AD5B20D9046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49212" y="-100361"/>
            <a:ext cx="12290424" cy="7221220"/>
          </a:xfrm>
          <a:prstGeom prst="rect">
            <a:avLst/>
          </a:prstGeom>
        </p:spPr>
      </p:pic>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298356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object 4">
            <a:extLst>
              <a:ext uri="{FF2B5EF4-FFF2-40B4-BE49-F238E27FC236}">
                <a16:creationId xmlns:a16="http://schemas.microsoft.com/office/drawing/2014/main" id="{DA834662-CFCC-4371-8B53-114D02F4603A}"/>
              </a:ext>
            </a:extLst>
          </p:cNvPr>
          <p:cNvSpPr/>
          <p:nvPr userDrawn="1"/>
        </p:nvSpPr>
        <p:spPr bwMode="ltGray">
          <a:xfrm>
            <a:off x="583926" y="434695"/>
            <a:ext cx="4568366" cy="4568366"/>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rgbClr val="E617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7">
            <a:extLst>
              <a:ext uri="{FF2B5EF4-FFF2-40B4-BE49-F238E27FC236}">
                <a16:creationId xmlns:a16="http://schemas.microsoft.com/office/drawing/2014/main" id="{6A370FA4-433A-4A7B-B878-AC5074B08722}"/>
              </a:ext>
            </a:extLst>
          </p:cNvPr>
          <p:cNvSpPr/>
          <p:nvPr userDrawn="1"/>
        </p:nvSpPr>
        <p:spPr bwMode="ltGray">
          <a:xfrm>
            <a:off x="1046186" y="1058010"/>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bwMode="ltGray">
          <a:xfrm>
            <a:off x="1045045" y="4510168"/>
            <a:ext cx="387204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bwMode="ltGray">
          <a:xfrm>
            <a:off x="1046186" y="3686438"/>
            <a:ext cx="3872043"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bwMode="ltGray">
          <a:xfrm>
            <a:off x="1046186" y="1364661"/>
            <a:ext cx="3872043" cy="110799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3600" baseline="0" dirty="0">
                <a:solidFill>
                  <a:schemeClr val="bg1"/>
                </a:solidFill>
              </a:defRPr>
            </a:lvl1pPr>
          </a:lstStyle>
          <a:p>
            <a:pPr lvl="0"/>
            <a:r>
              <a:rPr lang="en-US"/>
              <a:t>Click to edit Master title style</a:t>
            </a:r>
          </a:p>
        </p:txBody>
      </p:sp>
      <p:sp>
        <p:nvSpPr>
          <p:cNvPr id="10" name="object 6">
            <a:extLst>
              <a:ext uri="{FF2B5EF4-FFF2-40B4-BE49-F238E27FC236}">
                <a16:creationId xmlns:a16="http://schemas.microsoft.com/office/drawing/2014/main" id="{6087E402-5FA1-4D8C-AAF6-6E54C549E6C3}"/>
              </a:ext>
            </a:extLst>
          </p:cNvPr>
          <p:cNvSpPr/>
          <p:nvPr userDrawn="1"/>
        </p:nvSpPr>
        <p:spPr bwMode="ltGray">
          <a:xfrm>
            <a:off x="10264140" y="5826252"/>
            <a:ext cx="1423186" cy="784859"/>
          </a:xfrm>
          <a:prstGeom prst="rect">
            <a:avLst/>
          </a:prstGeom>
          <a:blipFill>
            <a:blip r:embed="rId10"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2747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242216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971818"/>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538566"/>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dirty="0"/>
            </a:lvl1pPr>
          </a:lstStyle>
          <a:p>
            <a:pPr lvl="0"/>
            <a:r>
              <a:rPr lang="en-US"/>
              <a:t>Click to edit Master title style</a:t>
            </a:r>
          </a:p>
        </p:txBody>
      </p:sp>
    </p:spTree>
    <p:extLst>
      <p:ext uri="{BB962C8B-B14F-4D97-AF65-F5344CB8AC3E}">
        <p14:creationId xmlns:p14="http://schemas.microsoft.com/office/powerpoint/2010/main" val="2837358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Two_Column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049" y="395164"/>
            <a:ext cx="5349252" cy="738313"/>
          </a:xfrm>
          <a:prstGeom prst="rect">
            <a:avLst/>
          </a:prstGeom>
        </p:spPr>
        <p:txBody>
          <a:bodyPr lIns="0" tIns="0" rIns="0" bIns="0"/>
          <a:lstStyle>
            <a:lvl1pPr>
              <a:defRPr sz="3200" b="1" i="0">
                <a:solidFill>
                  <a:schemeClr val="bg1"/>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8" name="Holder 3">
            <a:extLst>
              <a:ext uri="{FF2B5EF4-FFF2-40B4-BE49-F238E27FC236}">
                <a16:creationId xmlns:a16="http://schemas.microsoft.com/office/drawing/2014/main" id="{D79054AC-3FE0-4D56-9AEF-B87ADD7D8553}"/>
              </a:ext>
            </a:extLst>
          </p:cNvPr>
          <p:cNvSpPr>
            <a:spLocks noGrp="1"/>
          </p:cNvSpPr>
          <p:nvPr>
            <p:ph sz="half" idx="2"/>
          </p:nvPr>
        </p:nvSpPr>
        <p:spPr>
          <a:xfrm>
            <a:off x="480048" y="1577342"/>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
        <p:nvSpPr>
          <p:cNvPr id="9" name="Holder 4">
            <a:extLst>
              <a:ext uri="{FF2B5EF4-FFF2-40B4-BE49-F238E27FC236}">
                <a16:creationId xmlns:a16="http://schemas.microsoft.com/office/drawing/2014/main" id="{2858D05D-487C-499E-97B6-1D0F342C739D}"/>
              </a:ext>
            </a:extLst>
          </p:cNvPr>
          <p:cNvSpPr>
            <a:spLocks noGrp="1"/>
          </p:cNvSpPr>
          <p:nvPr>
            <p:ph sz="half" idx="3"/>
          </p:nvPr>
        </p:nvSpPr>
        <p:spPr>
          <a:xfrm>
            <a:off x="6278880" y="1577342"/>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39399803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993038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558489" y="1639544"/>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14" name="3. Subtitle">
            <a:extLst>
              <a:ext uri="{FF2B5EF4-FFF2-40B4-BE49-F238E27FC236}">
                <a16:creationId xmlns:a16="http://schemas.microsoft.com/office/drawing/2014/main" id="{D4D36123-678D-4B6C-A648-186F85BE34AE}"/>
              </a:ext>
            </a:extLst>
          </p:cNvPr>
          <p:cNvSpPr>
            <a:spLocks noGrp="1"/>
          </p:cNvSpPr>
          <p:nvPr userDrawn="1">
            <p:ph type="subTitle" idx="1"/>
            <p:custDataLst>
              <p:tags r:id="rId3"/>
            </p:custDataLst>
          </p:nvPr>
        </p:nvSpPr>
        <p:spPr bwMode="gray">
          <a:xfrm>
            <a:off x="554736" y="1350665"/>
            <a:ext cx="11082528"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bwMode="gray">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userDrawn="1">
            <p:ph type="body" sz="quarter" idx="10" hasCustomPrompt="1"/>
            <p:custDataLst>
              <p:tags r:id="rId6"/>
            </p:custDataLst>
          </p:nvPr>
        </p:nvSpPr>
        <p:spPr bwMode="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7"/>
            </p:custDataLst>
          </p:nvPr>
        </p:nvSpPr>
        <p:spPr bwMode="gray">
          <a:xfrm>
            <a:off x="554736" y="538566"/>
            <a:ext cx="11082528" cy="769441"/>
          </a:xfrm>
          <a:prstGeom prst="rect">
            <a:avLst/>
          </a:prstGeom>
        </p:spPr>
        <p:txBody>
          <a:bodyPr vert="horz" wrap="square" lIns="0" tIns="0" rIns="0" bIns="0" rtlCol="0" anchor="t" anchorCtr="0">
            <a:noAutofit/>
          </a:bodyPr>
          <a:lstStyle>
            <a:lvl1pPr rtl="0">
              <a:defRPr/>
            </a:lvl1pPr>
          </a:lstStyle>
          <a:p>
            <a:r>
              <a:rPr lang="en-US"/>
              <a:t>Click to edit Master title style</a:t>
            </a:r>
            <a:br>
              <a:rPr lang="en-US"/>
            </a:br>
            <a:endParaRPr lang="en-US"/>
          </a:p>
        </p:txBody>
      </p:sp>
    </p:spTree>
    <p:extLst>
      <p:ext uri="{BB962C8B-B14F-4D97-AF65-F5344CB8AC3E}">
        <p14:creationId xmlns:p14="http://schemas.microsoft.com/office/powerpoint/2010/main" val="16322527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922198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408557"/>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4409394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648470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871711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63559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77395222-AE49-451F-92AC-B36CC1E3A23B}"/>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1" name="Rectangle 10">
            <a:extLst>
              <a:ext uri="{FF2B5EF4-FFF2-40B4-BE49-F238E27FC236}">
                <a16:creationId xmlns:a16="http://schemas.microsoft.com/office/drawing/2014/main" id="{2EF76B77-1CEF-4FF1-A5AE-4558FDF6B82D}"/>
              </a:ext>
            </a:extLst>
          </p:cNvPr>
          <p:cNvSpPr/>
          <p:nvPr userDrawn="1"/>
        </p:nvSpPr>
        <p:spPr bwMode="ltGray">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554735" y="1158829"/>
            <a:ext cx="6170156" cy="1354217"/>
          </a:xfrm>
        </p:spPr>
        <p:txBody>
          <a:bodyPr vert="horz" anchor="t">
            <a:sp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7" name="object 7">
            <a:extLst>
              <a:ext uri="{FF2B5EF4-FFF2-40B4-BE49-F238E27FC236}">
                <a16:creationId xmlns:a16="http://schemas.microsoft.com/office/drawing/2014/main" id="{3E5AD818-8E90-4B1B-AEF4-0874FD7BE51C}"/>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20194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207155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1BD3DF74-9220-4D58-8FD3-3034963D01B0}"/>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4" name="Rectangle 13">
            <a:extLst>
              <a:ext uri="{FF2B5EF4-FFF2-40B4-BE49-F238E27FC236}">
                <a16:creationId xmlns:a16="http://schemas.microsoft.com/office/drawing/2014/main" id="{6B07C8C8-A5E2-4174-89EB-D060774A8D29}"/>
              </a:ext>
            </a:extLst>
          </p:cNvPr>
          <p:cNvSpPr/>
          <p:nvPr userDrawn="1"/>
        </p:nvSpPr>
        <p:spPr bwMode="ltGray">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3"/>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1"/>
                </a:solidFill>
                <a:cs typeface="+mn-cs"/>
              </a:defRPr>
            </a:lvl1pPr>
          </a:lstStyle>
          <a:p>
            <a:pPr lvl="0">
              <a:buNone/>
            </a:pPr>
            <a:r>
              <a:rPr lang="en-US"/>
              <a:t>Add tracker</a:t>
            </a:r>
          </a:p>
        </p:txBody>
      </p:sp>
      <p:sp>
        <p:nvSpPr>
          <p:cNvPr id="16" name="object 4">
            <a:extLst>
              <a:ext uri="{FF2B5EF4-FFF2-40B4-BE49-F238E27FC236}">
                <a16:creationId xmlns:a16="http://schemas.microsoft.com/office/drawing/2014/main" id="{5BC1C6AA-4C33-441F-96ED-140F9761959B}"/>
              </a:ext>
            </a:extLst>
          </p:cNvPr>
          <p:cNvSpPr/>
          <p:nvPr userDrawn="1"/>
        </p:nvSpPr>
        <p:spPr bwMode="ltGray">
          <a:xfrm>
            <a:off x="311991" y="666190"/>
            <a:ext cx="5776289" cy="2111654"/>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2. Slide Title">
            <a:extLst>
              <a:ext uri="{FF2B5EF4-FFF2-40B4-BE49-F238E27FC236}">
                <a16:creationId xmlns:a16="http://schemas.microsoft.com/office/drawing/2014/main" id="{B9FDA431-CBF7-4454-92C5-144F0D6B7769}"/>
              </a:ext>
            </a:extLst>
          </p:cNvPr>
          <p:cNvSpPr>
            <a:spLocks noGrp="1"/>
          </p:cNvSpPr>
          <p:nvPr>
            <p:ph type="title"/>
            <p:custDataLst>
              <p:tags r:id="rId6"/>
            </p:custDataLst>
          </p:nvPr>
        </p:nvSpPr>
        <p:spPr bwMode="ltGray">
          <a:xfrm>
            <a:off x="554735" y="1158829"/>
            <a:ext cx="5221032" cy="1354217"/>
          </a:xfrm>
        </p:spPr>
        <p:txBody>
          <a:bodyPr vert="horz" wrap="square" anchor="t">
            <a:spAutoFit/>
          </a:bodyPr>
          <a:lstStyle>
            <a:lvl1pPr rtl="0">
              <a:lnSpc>
                <a:spcPct val="100000"/>
              </a:lnSpc>
              <a:defRPr sz="4400">
                <a:solidFill>
                  <a:schemeClr val="tx1"/>
                </a:solidFill>
              </a:defRPr>
            </a:lvl1pPr>
          </a:lstStyle>
          <a:p>
            <a:r>
              <a:rPr lang="en-US"/>
              <a:t>Click to edit Master title style</a:t>
            </a:r>
          </a:p>
        </p:txBody>
      </p:sp>
      <p:sp>
        <p:nvSpPr>
          <p:cNvPr id="18" name="object 7">
            <a:extLst>
              <a:ext uri="{FF2B5EF4-FFF2-40B4-BE49-F238E27FC236}">
                <a16:creationId xmlns:a16="http://schemas.microsoft.com/office/drawing/2014/main" id="{857A5A87-7ED3-41FE-8FE0-6210CFA2130C}"/>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2661145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2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999389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FF007CA2-A023-4FB4-9C5C-DD030FDBF5A9}"/>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6" name="object 4">
            <a:extLst>
              <a:ext uri="{FF2B5EF4-FFF2-40B4-BE49-F238E27FC236}">
                <a16:creationId xmlns:a16="http://schemas.microsoft.com/office/drawing/2014/main" id="{0C10F50A-ED52-4DA7-99E9-CFD371639E80}"/>
              </a:ext>
            </a:extLst>
          </p:cNvPr>
          <p:cNvSpPr/>
          <p:nvPr userDrawn="1"/>
        </p:nvSpPr>
        <p:spPr bwMode="ltGray">
          <a:xfrm>
            <a:off x="311991" y="666190"/>
            <a:ext cx="5776289" cy="2111654"/>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B07C8C8-A5E2-4174-89EB-D060774A8D2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554735" y="1158829"/>
            <a:ext cx="5221032" cy="1354217"/>
          </a:xfrm>
        </p:spPr>
        <p:txBody>
          <a:bodyPr vert="horz" wrap="square" anchor="t">
            <a:spAutoFit/>
          </a:bodyPr>
          <a:lstStyle>
            <a:lvl1pPr rtl="0">
              <a:lnSpc>
                <a:spcPct val="100000"/>
              </a:lnSpc>
              <a:defRPr sz="4400">
                <a:solidFill>
                  <a:schemeClr val="bg1"/>
                </a:solidFill>
              </a:defRPr>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1"/>
                </a:solidFill>
                <a:cs typeface="+mn-cs"/>
              </a:defRPr>
            </a:lvl1pPr>
          </a:lstStyle>
          <a:p>
            <a:pPr lvl="0">
              <a:buNone/>
            </a:pPr>
            <a:r>
              <a:rPr lang="en-US"/>
              <a:t>Add tracker</a:t>
            </a:r>
          </a:p>
        </p:txBody>
      </p:sp>
      <p:sp>
        <p:nvSpPr>
          <p:cNvPr id="15" name="object 7">
            <a:extLst>
              <a:ext uri="{FF2B5EF4-FFF2-40B4-BE49-F238E27FC236}">
                <a16:creationId xmlns:a16="http://schemas.microsoft.com/office/drawing/2014/main" id="{F0B39E03-FA67-4AE9-8991-D61244D1ECB2}"/>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78883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754586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nchor="b">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9151565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854017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D1E8CEA-59CA-420E-955C-4C9FBA24773C}"/>
              </a:ext>
            </a:extLst>
          </p:cNvPr>
          <p:cNvSpPr>
            <a:spLocks noGrp="1"/>
          </p:cNvSpPr>
          <p:nvPr>
            <p:ph type="title"/>
            <p:custDataLst>
              <p:tags r:id="rId8"/>
            </p:custDataLst>
          </p:nvPr>
        </p:nvSpPr>
        <p:spPr>
          <a:xfrm>
            <a:off x="554736" y="2744369"/>
            <a:ext cx="2514600" cy="769441"/>
          </a:xfrm>
          <a:prstGeom prst="rect">
            <a:avLst/>
          </a:prstGeom>
        </p:spPr>
        <p:txBody>
          <a:bodyPr vert="horz" wrap="square" lIns="0" tIns="0" rIns="0" bIns="0" rtlCol="0" anchor="b" anchorCtr="0">
            <a:noAutofit/>
          </a:bodyPr>
          <a:lstStyle>
            <a:lvl1pPr rtl="0">
              <a:defRPr/>
            </a:lvl1pPr>
          </a:lstStyle>
          <a:p>
            <a:pPr lvl="0"/>
            <a:r>
              <a:rPr lang="en-US"/>
              <a:t>Click to edit Master title style</a:t>
            </a:r>
          </a:p>
        </p:txBody>
      </p:sp>
      <p:sp>
        <p:nvSpPr>
          <p:cNvPr id="13" name="Rectangle 12">
            <a:extLst>
              <a:ext uri="{FF2B5EF4-FFF2-40B4-BE49-F238E27FC236}">
                <a16:creationId xmlns:a16="http://schemas.microsoft.com/office/drawing/2014/main" id="{9C694D69-467D-43BC-9954-4D4527F53C98}"/>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180491B1-8B1C-432F-88A9-84E632CAB9C3}"/>
              </a:ext>
            </a:extLst>
          </p:cNvPr>
          <p:cNvSpPr txBox="1"/>
          <p:nvPr userDrawn="1"/>
        </p:nvSpPr>
        <p:spPr>
          <a:xfrm>
            <a:off x="9915395" y="89536"/>
            <a:ext cx="65"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p:txBody>
      </p:sp>
      <p:sp>
        <p:nvSpPr>
          <p:cNvPr id="15" name="object 7">
            <a:extLst>
              <a:ext uri="{FF2B5EF4-FFF2-40B4-BE49-F238E27FC236}">
                <a16:creationId xmlns:a16="http://schemas.microsoft.com/office/drawing/2014/main" id="{BB0BA01C-F2E1-4707-A6EB-B4BBFCE9A84A}"/>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1690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257368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064DA18-FA54-43C0-B981-F306F40179F4}"/>
              </a:ext>
            </a:extLst>
          </p:cNvPr>
          <p:cNvSpPr>
            <a:spLocks noGrp="1"/>
          </p:cNvSpPr>
          <p:nvPr>
            <p:ph type="title"/>
            <p:custDataLst>
              <p:tags r:id="rId8"/>
            </p:custDataLst>
          </p:nvPr>
        </p:nvSpPr>
        <p:spPr>
          <a:xfrm>
            <a:off x="554736" y="2744369"/>
            <a:ext cx="3465574" cy="769441"/>
          </a:xfrm>
          <a:prstGeom prst="rect">
            <a:avLst/>
          </a:prstGeom>
        </p:spPr>
        <p:txBody>
          <a:bodyPr vert="horz" wrap="square" lIns="0" tIns="0" rIns="0" bIns="0" rtlCol="0" anchor="b" anchorCtr="0">
            <a:noAutofit/>
          </a:bodyPr>
          <a:lstStyle>
            <a:lvl1pPr rtl="0">
              <a:defRPr/>
            </a:lvl1pPr>
          </a:lstStyle>
          <a:p>
            <a:pPr lvl="0"/>
            <a:r>
              <a:rPr lang="en-US"/>
              <a:t>Click to edit Master title style</a:t>
            </a:r>
          </a:p>
        </p:txBody>
      </p:sp>
      <p:sp>
        <p:nvSpPr>
          <p:cNvPr id="13" name="Rectangle 12">
            <a:extLst>
              <a:ext uri="{FF2B5EF4-FFF2-40B4-BE49-F238E27FC236}">
                <a16:creationId xmlns:a16="http://schemas.microsoft.com/office/drawing/2014/main" id="{034B2075-4ABD-4819-AC32-C4E622A8743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3FF73E1E-0E5D-4876-97DF-F2A81FC72FA3}"/>
              </a:ext>
            </a:extLst>
          </p:cNvPr>
          <p:cNvSpPr txBox="1"/>
          <p:nvPr userDrawn="1"/>
        </p:nvSpPr>
        <p:spPr>
          <a:xfrm>
            <a:off x="9915395" y="89536"/>
            <a:ext cx="65"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p:txBody>
      </p:sp>
      <p:sp>
        <p:nvSpPr>
          <p:cNvPr id="15" name="object 7">
            <a:extLst>
              <a:ext uri="{FF2B5EF4-FFF2-40B4-BE49-F238E27FC236}">
                <a16:creationId xmlns:a16="http://schemas.microsoft.com/office/drawing/2014/main" id="{A98AF4C9-0294-4DFB-916C-C63EF696933C}"/>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7105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68251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38566"/>
            <a:ext cx="5065776"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971818"/>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71616E2F-392A-4673-928C-B81D3458DA7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54343BFD-7D77-4181-A17F-FD5C091E42BB}"/>
              </a:ext>
            </a:extLst>
          </p:cNvPr>
          <p:cNvSpPr txBox="1"/>
          <p:nvPr userDrawn="1"/>
        </p:nvSpPr>
        <p:spPr>
          <a:xfrm>
            <a:off x="9915395" y="89536"/>
            <a:ext cx="65"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p:txBody>
      </p:sp>
      <p:sp>
        <p:nvSpPr>
          <p:cNvPr id="15" name="object 7">
            <a:extLst>
              <a:ext uri="{FF2B5EF4-FFF2-40B4-BE49-F238E27FC236}">
                <a16:creationId xmlns:a16="http://schemas.microsoft.com/office/drawing/2014/main" id="{2E5CE3A1-80E6-43A3-93A8-E608B70C933A}"/>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8395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Open_Sidebar_Hexagons_Right">
    <p:bg>
      <p:bgPr>
        <a:solidFill>
          <a:schemeClr val="bg1"/>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B7E3F78-98DB-4966-825A-A017A9D2C65C}"/>
              </a:ext>
            </a:extLst>
          </p:cNvPr>
          <p:cNvSpPr/>
          <p:nvPr userDrawn="1"/>
        </p:nvSpPr>
        <p:spPr>
          <a:xfrm>
            <a:off x="3355383" y="2"/>
            <a:ext cx="8865436" cy="685799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bk object 16">
            <a:extLst>
              <a:ext uri="{FF2B5EF4-FFF2-40B4-BE49-F238E27FC236}">
                <a16:creationId xmlns:a16="http://schemas.microsoft.com/office/drawing/2014/main" id="{71F42966-A5F2-4C26-9ABE-1C74630C62DA}"/>
              </a:ext>
            </a:extLst>
          </p:cNvPr>
          <p:cNvSpPr/>
          <p:nvPr userDrawn="1"/>
        </p:nvSpPr>
        <p:spPr>
          <a:xfrm rot="10800000">
            <a:off x="2" y="3471"/>
            <a:ext cx="12191999" cy="6854528"/>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B9ABC55-6C9D-AB4F-849F-81858365E1F7}"/>
              </a:ext>
            </a:extLst>
          </p:cNvPr>
          <p:cNvSpPr>
            <a:spLocks noGrp="1"/>
          </p:cNvSpPr>
          <p:nvPr>
            <p:ph type="body" idx="1"/>
          </p:nvPr>
        </p:nvSpPr>
        <p:spPr>
          <a:xfrm>
            <a:off x="284503" y="1681163"/>
            <a:ext cx="2666520" cy="884237"/>
          </a:xfrm>
        </p:spPr>
        <p:txBody>
          <a:bodyPr anchor="b">
            <a:normAutofit/>
          </a:bodyPr>
          <a:lstStyle>
            <a:lvl1pPr marL="0" indent="0">
              <a:lnSpc>
                <a:spcPct val="100000"/>
              </a:lnSpc>
              <a:buNone/>
              <a:defRPr sz="2267" b="1">
                <a:solidFill>
                  <a:schemeClr val="tx1"/>
                </a:solidFill>
                <a:latin typeface="Arial" panose="020B0604020202020204" pitchFamily="34" charset="0"/>
                <a:cs typeface="Arial" panose="020B0604020202020204" pitchFamily="34" charset="0"/>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3F32C4CF-62D0-B34E-A091-D817CEB730B9}"/>
              </a:ext>
            </a:extLst>
          </p:cNvPr>
          <p:cNvSpPr>
            <a:spLocks noGrp="1"/>
          </p:cNvSpPr>
          <p:nvPr>
            <p:ph type="title"/>
          </p:nvPr>
        </p:nvSpPr>
        <p:spPr>
          <a:xfrm>
            <a:off x="201995" y="109093"/>
            <a:ext cx="10515600" cy="878459"/>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4AB1A56F-5B12-4492-9F26-1F2FBE95958B}"/>
              </a:ext>
            </a:extLst>
          </p:cNvPr>
          <p:cNvSpPr/>
          <p:nvPr userDrawn="1"/>
        </p:nvSpPr>
        <p:spPr>
          <a:xfrm>
            <a:off x="379709" y="1415001"/>
            <a:ext cx="2597172" cy="72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ext Placeholder 2">
            <a:extLst>
              <a:ext uri="{FF2B5EF4-FFF2-40B4-BE49-F238E27FC236}">
                <a16:creationId xmlns:a16="http://schemas.microsoft.com/office/drawing/2014/main" id="{2BC20CC3-EB1E-4C4C-B0F2-7090196B9221}"/>
              </a:ext>
            </a:extLst>
          </p:cNvPr>
          <p:cNvSpPr>
            <a:spLocks noGrp="1"/>
          </p:cNvSpPr>
          <p:nvPr>
            <p:ph idx="10"/>
          </p:nvPr>
        </p:nvSpPr>
        <p:spPr>
          <a:xfrm>
            <a:off x="4334119" y="1922233"/>
            <a:ext cx="5257800" cy="4351339"/>
          </a:xfrm>
          <a:prstGeom prst="rect">
            <a:avLst/>
          </a:prstGeom>
        </p:spPr>
        <p:txBody>
          <a:bodyPr vert="horz" lIns="91440" tIns="45720" rIns="91440" bIns="45720" rtlCol="0">
            <a:normAutofit/>
          </a:bodyPr>
          <a:lstStyle>
            <a:lvl1pPr marL="228594" indent="-228594">
              <a:buFont typeface="Wingdings" panose="05000000000000000000" pitchFamily="2" charset="2"/>
              <a:buChar char="§"/>
              <a:defRPr>
                <a:latin typeface="Arial" panose="020B0604020202020204" pitchFamily="34" charset="0"/>
                <a:cs typeface="Arial" panose="020B0604020202020204" pitchFamily="34" charset="0"/>
              </a:defRPr>
            </a:lvl1pPr>
            <a:lvl2pPr marL="630223" indent="-385753">
              <a:buFont typeface="Wingdings" panose="05000000000000000000" pitchFamily="2" charset="2"/>
              <a:buChar char="§"/>
              <a:defRPr>
                <a:latin typeface="Arial" panose="020B0604020202020204" pitchFamily="34" charset="0"/>
                <a:cs typeface="Arial" panose="020B0604020202020204" pitchFamily="34" charset="0"/>
              </a:defRPr>
            </a:lvl2pPr>
            <a:lvl3pPr marL="914377" indent="-284156">
              <a:buFont typeface="Arial" panose="020B0604020202020204" pitchFamily="34" charset="0"/>
              <a:buChar char="•"/>
              <a:defRPr>
                <a:latin typeface="Arial" panose="020B0604020202020204" pitchFamily="34" charset="0"/>
                <a:cs typeface="Arial" panose="020B0604020202020204" pitchFamily="34" charset="0"/>
              </a:defRPr>
            </a:lvl3pPr>
            <a:lvl4pPr marL="1198533" indent="-228594">
              <a:buFont typeface="Arial" panose="020B0604020202020204" pitchFamily="34" charset="0"/>
              <a:buChar char="•"/>
              <a:defRPr>
                <a:latin typeface="Arial" panose="020B0604020202020204" pitchFamily="34" charset="0"/>
                <a:cs typeface="Arial" panose="020B0604020202020204" pitchFamily="34" charset="0"/>
              </a:defRPr>
            </a:lvl4pPr>
            <a:lvl5pPr marL="1468402" indent="-269868">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1462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601884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38566"/>
            <a:ext cx="6967728" cy="384721"/>
          </a:xfrm>
        </p:spPr>
        <p:txBody>
          <a:bodyPr vert="horz">
            <a:spAutoFit/>
          </a:bodyPr>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5" y="971818"/>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F93FDE38-D878-450C-BF89-8D2D9C596D54}"/>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4F4123EC-B2D2-49E7-844A-A0DABF1079F3}"/>
              </a:ext>
            </a:extLst>
          </p:cNvPr>
          <p:cNvSpPr txBox="1"/>
          <p:nvPr userDrawn="1"/>
        </p:nvSpPr>
        <p:spPr>
          <a:xfrm>
            <a:off x="9915395" y="89536"/>
            <a:ext cx="65"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p:txBody>
      </p:sp>
      <p:sp>
        <p:nvSpPr>
          <p:cNvPr id="15" name="object 7">
            <a:extLst>
              <a:ext uri="{FF2B5EF4-FFF2-40B4-BE49-F238E27FC236}">
                <a16:creationId xmlns:a16="http://schemas.microsoft.com/office/drawing/2014/main" id="{60068831-F43F-4DF9-983B-89ACD58B53C6}"/>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3688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2639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38566"/>
            <a:ext cx="7918704"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971818"/>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3" name="Rectangle 12">
            <a:extLst>
              <a:ext uri="{FF2B5EF4-FFF2-40B4-BE49-F238E27FC236}">
                <a16:creationId xmlns:a16="http://schemas.microsoft.com/office/drawing/2014/main" id="{3F4B774D-C0AE-4935-A3FA-61358F7078F3}"/>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3E53FC69-63B9-4AC9-B212-9BF297D4EFB2}"/>
              </a:ext>
            </a:extLst>
          </p:cNvPr>
          <p:cNvSpPr txBox="1"/>
          <p:nvPr userDrawn="1"/>
        </p:nvSpPr>
        <p:spPr>
          <a:xfrm>
            <a:off x="9915395" y="89536"/>
            <a:ext cx="65"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p:txBody>
      </p:sp>
      <p:sp>
        <p:nvSpPr>
          <p:cNvPr id="15" name="object 7">
            <a:extLst>
              <a:ext uri="{FF2B5EF4-FFF2-40B4-BE49-F238E27FC236}">
                <a16:creationId xmlns:a16="http://schemas.microsoft.com/office/drawing/2014/main" id="{82580D1F-2566-4310-98A8-92C37A4E1BFB}"/>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7679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64494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020B2B9D-89A4-45C7-8303-E0A9A3C0BFA7}"/>
              </a:ext>
            </a:extLst>
          </p:cNvPr>
          <p:cNvSpPr/>
          <p:nvPr userDrawn="1"/>
        </p:nvSpPr>
        <p:spPr>
          <a:xfrm>
            <a:off x="181761" y="466725"/>
            <a:ext cx="11828477" cy="618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hasCustomPrompt="1"/>
            <p:custDataLst>
              <p:tags r:id="rId4"/>
            </p:custDataLst>
          </p:nvPr>
        </p:nvSpPr>
        <p:spPr>
          <a:xfrm>
            <a:off x="554736" y="538566"/>
            <a:ext cx="11082528" cy="1154162"/>
          </a:xfrm>
        </p:spPr>
        <p:txBody>
          <a:bodyPr vert="horz">
            <a:spAutoFit/>
          </a:bodyPr>
          <a:lstStyle>
            <a:lvl1pPr rtl="0">
              <a:defRPr/>
            </a:lvl1pPr>
          </a:lstStyle>
          <a:p>
            <a:r>
              <a:rPr lang="en-US"/>
              <a:t>Click to edit Master title style</a:t>
            </a:r>
            <a:br>
              <a:rPr lang="en-US"/>
            </a:br>
            <a:br>
              <a:rPr lang="en-US"/>
            </a:br>
            <a:endParaRPr lang="en-US"/>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9" name="Sticker" hidden="1">
            <a:extLst>
              <a:ext uri="{FF2B5EF4-FFF2-40B4-BE49-F238E27FC236}">
                <a16:creationId xmlns:a16="http://schemas.microsoft.com/office/drawing/2014/main" id="{2B5F1846-DB86-4338-8AFA-F2C1B534B900}"/>
              </a:ext>
            </a:extLst>
          </p:cNvPr>
          <p:cNvSpPr txBox="1"/>
          <p:nvPr userDrawn="1"/>
        </p:nvSpPr>
        <p:spPr>
          <a:xfrm>
            <a:off x="558489" y="1401800"/>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12" name="Rectangle 11">
            <a:extLst>
              <a:ext uri="{FF2B5EF4-FFF2-40B4-BE49-F238E27FC236}">
                <a16:creationId xmlns:a16="http://schemas.microsoft.com/office/drawing/2014/main" id="{6197C061-CB16-4BAE-8F44-F6D2B83BA42B}"/>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Sticker">
            <a:extLst>
              <a:ext uri="{FF2B5EF4-FFF2-40B4-BE49-F238E27FC236}">
                <a16:creationId xmlns:a16="http://schemas.microsoft.com/office/drawing/2014/main" id="{6CA4703C-32F5-40B9-8A73-390FB5C923E3}"/>
              </a:ext>
            </a:extLst>
          </p:cNvPr>
          <p:cNvSpPr txBox="1"/>
          <p:nvPr userDrawn="1"/>
        </p:nvSpPr>
        <p:spPr>
          <a:xfrm>
            <a:off x="9915395" y="89536"/>
            <a:ext cx="65"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p:txBody>
      </p:sp>
      <p:sp>
        <p:nvSpPr>
          <p:cNvPr id="17" name="object 7">
            <a:extLst>
              <a:ext uri="{FF2B5EF4-FFF2-40B4-BE49-F238E27FC236}">
                <a16:creationId xmlns:a16="http://schemas.microsoft.com/office/drawing/2014/main" id="{FC7048FA-7EC6-411F-8457-F530120362DF}"/>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D3E5B035-AC7D-4BCA-A81A-495216B6DF9F}"/>
              </a:ext>
            </a:extLst>
          </p:cNvPr>
          <p:cNvPicPr>
            <a:picLocks noChangeAspect="1"/>
          </p:cNvPicPr>
          <p:nvPr userDrawn="1"/>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38990327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123859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4120844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385836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8446B46A-E27B-4B97-94F2-63C7F0D7C380}"/>
              </a:ext>
            </a:extLst>
          </p:cNvPr>
          <p:cNvPicPr>
            <a:picLocks noChangeAspect="1"/>
          </p:cNvPicPr>
          <p:nvPr userDrawn="1"/>
        </p:nvPicPr>
        <p:blipFill>
          <a:blip r:embed="rId6"/>
          <a:stretch>
            <a:fillRect/>
          </a:stretch>
        </p:blipFill>
        <p:spPr bwMode="ltGray">
          <a:xfrm>
            <a:off x="0" y="0"/>
            <a:ext cx="12192000" cy="6858000"/>
          </a:xfrm>
          <a:prstGeom prst="rect">
            <a:avLst/>
          </a:prstGeom>
        </p:spPr>
      </p:pic>
      <p:sp>
        <p:nvSpPr>
          <p:cNvPr id="6" name="Rectangle 5">
            <a:extLst>
              <a:ext uri="{FF2B5EF4-FFF2-40B4-BE49-F238E27FC236}">
                <a16:creationId xmlns:a16="http://schemas.microsoft.com/office/drawing/2014/main" id="{C17D7224-6C28-4555-8FB0-689672660B88}"/>
              </a:ext>
            </a:extLst>
          </p:cNvPr>
          <p:cNvSpPr/>
          <p:nvPr userDrawn="1"/>
        </p:nvSpPr>
        <p:spPr>
          <a:xfrm>
            <a:off x="0" y="1801504"/>
            <a:ext cx="5916304" cy="4360459"/>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Picture 6">
            <a:extLst>
              <a:ext uri="{FF2B5EF4-FFF2-40B4-BE49-F238E27FC236}">
                <a16:creationId xmlns:a16="http://schemas.microsoft.com/office/drawing/2014/main" id="{11A3DE90-87E4-44CD-800B-E5E987349990}"/>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bwMode="ltGray">
          <a:xfrm>
            <a:off x="10264345" y="5827013"/>
            <a:ext cx="1425164" cy="783338"/>
          </a:xfrm>
          <a:prstGeom prst="rect">
            <a:avLst/>
          </a:prstGeom>
        </p:spPr>
      </p:pic>
      <p:pic>
        <p:nvPicPr>
          <p:cNvPr id="9" name="Picture 8">
            <a:extLst>
              <a:ext uri="{FF2B5EF4-FFF2-40B4-BE49-F238E27FC236}">
                <a16:creationId xmlns:a16="http://schemas.microsoft.com/office/drawing/2014/main" id="{2C32365E-52D7-4B5B-9812-FD6A2777A43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bwMode="ltGray">
          <a:xfrm>
            <a:off x="10131756" y="0"/>
            <a:ext cx="1225195" cy="1944463"/>
          </a:xfrm>
          <a:prstGeom prst="rect">
            <a:avLst/>
          </a:prstGeom>
        </p:spPr>
      </p:pic>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4" name="TextBox 3">
            <a:extLst>
              <a:ext uri="{FF2B5EF4-FFF2-40B4-BE49-F238E27FC236}">
                <a16:creationId xmlns:a16="http://schemas.microsoft.com/office/drawing/2014/main" id="{7857F457-6247-44D4-BE3C-66B191EB78D5}"/>
              </a:ext>
            </a:extLst>
          </p:cNvPr>
          <p:cNvSpPr txBox="1"/>
          <p:nvPr userDrawn="1"/>
        </p:nvSpPr>
        <p:spPr>
          <a:xfrm>
            <a:off x="496534" y="3427735"/>
            <a:ext cx="4565352" cy="1107996"/>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7200" dirty="0"/>
              <a:t>Thank you </a:t>
            </a:r>
          </a:p>
        </p:txBody>
      </p:sp>
    </p:spTree>
    <p:extLst>
      <p:ext uri="{BB962C8B-B14F-4D97-AF65-F5344CB8AC3E}">
        <p14:creationId xmlns:p14="http://schemas.microsoft.com/office/powerpoint/2010/main" val="27943537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1_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23553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50A01A1-676F-49FF-AEE5-0FBF8339E611}"/>
              </a:ext>
            </a:extLst>
          </p:cNvPr>
          <p:cNvSpPr/>
          <p:nvPr userDrawn="1"/>
        </p:nvSpPr>
        <p:spPr>
          <a:xfrm>
            <a:off x="0" y="0"/>
            <a:ext cx="12192000" cy="6858000"/>
          </a:xfrm>
          <a:prstGeom prst="rect">
            <a:avLst/>
          </a:prstGeom>
          <a:gradFill flip="none" rotWithShape="1">
            <a:gsLst>
              <a:gs pos="100000">
                <a:schemeClr val="bg2"/>
              </a:gs>
              <a:gs pos="0">
                <a:srgbClr val="DDE9F7"/>
              </a:gs>
            </a:gsLst>
            <a:lin ang="81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10" name="Graphic 9">
            <a:extLst>
              <a:ext uri="{FF2B5EF4-FFF2-40B4-BE49-F238E27FC236}">
                <a16:creationId xmlns:a16="http://schemas.microsoft.com/office/drawing/2014/main" id="{1F1E7193-E2D5-4639-8327-9A8220FB22C1}"/>
              </a:ext>
            </a:extLst>
          </p:cNvPr>
          <p:cNvPicPr>
            <a:picLocks noChangeAspect="1"/>
          </p:cNvPicPr>
          <p:nvPr userDrawn="1"/>
        </p:nvPicPr>
        <p:blipFill>
          <a:blip r:embed="rId7">
            <a:extLst>
              <a:ext uri="{96DAC541-7B7A-43D3-8B79-37D633B846F1}">
                <asvg:svgBlip xmlns:asvg="http://schemas.microsoft.com/office/drawing/2016/SVG/main" r:embed="rId8"/>
              </a:ext>
            </a:extLst>
          </a:blip>
          <a:srcRect b="19048"/>
          <a:stretch>
            <a:fillRect/>
          </a:stretch>
        </p:blipFill>
        <p:spPr>
          <a:xfrm rot="5668887">
            <a:off x="1418316" y="4070812"/>
            <a:ext cx="2220335" cy="5269984"/>
          </a:xfrm>
          <a:custGeom>
            <a:avLst/>
            <a:gdLst>
              <a:gd name="connsiteX0" fmla="*/ 2220335 w 2220335"/>
              <a:gd name="connsiteY0" fmla="*/ 1369017 h 5269984"/>
              <a:gd name="connsiteX1" fmla="*/ 2113037 w 2220335"/>
              <a:gd name="connsiteY1" fmla="*/ 0 h 5269984"/>
              <a:gd name="connsiteX2" fmla="*/ 2220335 w 2220335"/>
              <a:gd name="connsiteY2" fmla="*/ 0 h 5269984"/>
              <a:gd name="connsiteX3" fmla="*/ 0 w 2220335"/>
              <a:gd name="connsiteY3" fmla="*/ 5269984 h 5269984"/>
              <a:gd name="connsiteX4" fmla="*/ 0 w 2220335"/>
              <a:gd name="connsiteY4" fmla="*/ 0 h 5269984"/>
              <a:gd name="connsiteX5" fmla="*/ 1058252 w 2220335"/>
              <a:gd name="connsiteY5" fmla="*/ 0 h 5269984"/>
              <a:gd name="connsiteX6" fmla="*/ 1462310 w 2220335"/>
              <a:gd name="connsiteY6" fmla="*/ 5155374 h 526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335" h="5269984">
                <a:moveTo>
                  <a:pt x="2220335" y="1369017"/>
                </a:moveTo>
                <a:lnTo>
                  <a:pt x="2113037" y="0"/>
                </a:lnTo>
                <a:lnTo>
                  <a:pt x="2220335" y="0"/>
                </a:lnTo>
                <a:close/>
                <a:moveTo>
                  <a:pt x="0" y="5269984"/>
                </a:moveTo>
                <a:lnTo>
                  <a:pt x="0" y="0"/>
                </a:lnTo>
                <a:lnTo>
                  <a:pt x="1058252" y="0"/>
                </a:lnTo>
                <a:lnTo>
                  <a:pt x="1462310" y="5155374"/>
                </a:lnTo>
                <a:close/>
              </a:path>
            </a:pathLst>
          </a:custGeom>
        </p:spPr>
      </p:pic>
      <p:grpSp>
        <p:nvGrpSpPr>
          <p:cNvPr id="3" name="Group 2">
            <a:extLst>
              <a:ext uri="{FF2B5EF4-FFF2-40B4-BE49-F238E27FC236}">
                <a16:creationId xmlns:a16="http://schemas.microsoft.com/office/drawing/2014/main" id="{39716E6D-0F92-47ED-BE4C-565438EA5532}"/>
              </a:ext>
            </a:extLst>
          </p:cNvPr>
          <p:cNvGrpSpPr/>
          <p:nvPr userDrawn="1"/>
        </p:nvGrpSpPr>
        <p:grpSpPr>
          <a:xfrm>
            <a:off x="8693595" y="0"/>
            <a:ext cx="3498405" cy="3011153"/>
            <a:chOff x="4273995" y="-1"/>
            <a:chExt cx="3498405" cy="3011153"/>
          </a:xfrm>
        </p:grpSpPr>
        <p:pic>
          <p:nvPicPr>
            <p:cNvPr id="11" name="Graphic 10">
              <a:extLst>
                <a:ext uri="{FF2B5EF4-FFF2-40B4-BE49-F238E27FC236}">
                  <a16:creationId xmlns:a16="http://schemas.microsoft.com/office/drawing/2014/main" id="{A0CD2AD2-B3FD-43C9-8E53-DC0B35D316CA}"/>
                </a:ext>
              </a:extLst>
            </p:cNvPr>
            <p:cNvPicPr>
              <a:picLocks/>
            </p:cNvPicPr>
            <p:nvPr userDrawn="1"/>
          </p:nvPicPr>
          <p:blipFill rotWithShape="1">
            <a:blip r:embed="rId9">
              <a:extLst>
                <a:ext uri="{96DAC541-7B7A-43D3-8B79-37D633B846F1}">
                  <asvg:svgBlip xmlns:asvg="http://schemas.microsoft.com/office/drawing/2016/SVG/main" r:embed="rId10"/>
                </a:ext>
              </a:extLst>
            </a:blip>
            <a:srcRect t="6868" r="21386"/>
            <a:stretch/>
          </p:blipFill>
          <p:spPr>
            <a:xfrm>
              <a:off x="4273995" y="-1"/>
              <a:ext cx="3498405" cy="3011153"/>
            </a:xfrm>
            <a:prstGeom prst="rect">
              <a:avLst/>
            </a:prstGeom>
          </p:spPr>
        </p:pic>
        <p:pic>
          <p:nvPicPr>
            <p:cNvPr id="12" name="Graphic 11">
              <a:extLst>
                <a:ext uri="{FF2B5EF4-FFF2-40B4-BE49-F238E27FC236}">
                  <a16:creationId xmlns:a16="http://schemas.microsoft.com/office/drawing/2014/main" id="{7FDF6EBA-A0BE-4CAF-96F8-C9D71BEB3523}"/>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t="40984" r="75791"/>
            <a:stretch/>
          </p:blipFill>
          <p:spPr>
            <a:xfrm>
              <a:off x="6806811" y="-1"/>
              <a:ext cx="965589" cy="629922"/>
            </a:xfrm>
            <a:prstGeom prst="rect">
              <a:avLst/>
            </a:prstGeom>
          </p:spPr>
        </p:pic>
      </p:grpSp>
      <p:sp>
        <p:nvSpPr>
          <p:cNvPr id="9" name="Slide Number">
            <a:extLst>
              <a:ext uri="{FF2B5EF4-FFF2-40B4-BE49-F238E27FC236}">
                <a16:creationId xmlns:a16="http://schemas.microsoft.com/office/drawing/2014/main" id="{513BC7DE-0876-4078-B401-A62195B9F5E1}"/>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5486236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2_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123859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6" name="Rectangle 5">
            <a:extLst>
              <a:ext uri="{FF2B5EF4-FFF2-40B4-BE49-F238E27FC236}">
                <a16:creationId xmlns:a16="http://schemas.microsoft.com/office/drawing/2014/main" id="{350A01A1-676F-49FF-AEE5-0FBF8339E611}"/>
              </a:ext>
            </a:extLst>
          </p:cNvPr>
          <p:cNvSpPr/>
          <p:nvPr userDrawn="1"/>
        </p:nvSpPr>
        <p:spPr>
          <a:xfrm>
            <a:off x="0" y="0"/>
            <a:ext cx="12192000" cy="6858000"/>
          </a:xfrm>
          <a:prstGeom prst="rect">
            <a:avLst/>
          </a:prstGeom>
          <a:gradFill flip="none" rotWithShape="1">
            <a:gsLst>
              <a:gs pos="100000">
                <a:schemeClr val="bg2"/>
              </a:gs>
              <a:gs pos="0">
                <a:srgbClr val="DDE9F7"/>
              </a:gs>
            </a:gsLst>
            <a:lin ang="81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pic>
        <p:nvPicPr>
          <p:cNvPr id="10" name="Graphic 9">
            <a:extLst>
              <a:ext uri="{FF2B5EF4-FFF2-40B4-BE49-F238E27FC236}">
                <a16:creationId xmlns:a16="http://schemas.microsoft.com/office/drawing/2014/main" id="{1F1E7193-E2D5-4639-8327-9A8220FB22C1}"/>
              </a:ext>
            </a:extLst>
          </p:cNvPr>
          <p:cNvPicPr>
            <a:picLocks noChangeAspect="1"/>
          </p:cNvPicPr>
          <p:nvPr userDrawn="1"/>
        </p:nvPicPr>
        <p:blipFill>
          <a:blip r:embed="rId7">
            <a:extLst>
              <a:ext uri="{96DAC541-7B7A-43D3-8B79-37D633B846F1}">
                <asvg:svgBlip xmlns:asvg="http://schemas.microsoft.com/office/drawing/2016/SVG/main" r:embed="rId8"/>
              </a:ext>
            </a:extLst>
          </a:blip>
          <a:srcRect b="19048"/>
          <a:stretch>
            <a:fillRect/>
          </a:stretch>
        </p:blipFill>
        <p:spPr>
          <a:xfrm rot="5668887">
            <a:off x="1418316" y="4070812"/>
            <a:ext cx="2220335" cy="5269984"/>
          </a:xfrm>
          <a:custGeom>
            <a:avLst/>
            <a:gdLst>
              <a:gd name="connsiteX0" fmla="*/ 2220335 w 2220335"/>
              <a:gd name="connsiteY0" fmla="*/ 1369017 h 5269984"/>
              <a:gd name="connsiteX1" fmla="*/ 2113037 w 2220335"/>
              <a:gd name="connsiteY1" fmla="*/ 0 h 5269984"/>
              <a:gd name="connsiteX2" fmla="*/ 2220335 w 2220335"/>
              <a:gd name="connsiteY2" fmla="*/ 0 h 5269984"/>
              <a:gd name="connsiteX3" fmla="*/ 0 w 2220335"/>
              <a:gd name="connsiteY3" fmla="*/ 5269984 h 5269984"/>
              <a:gd name="connsiteX4" fmla="*/ 0 w 2220335"/>
              <a:gd name="connsiteY4" fmla="*/ 0 h 5269984"/>
              <a:gd name="connsiteX5" fmla="*/ 1058252 w 2220335"/>
              <a:gd name="connsiteY5" fmla="*/ 0 h 5269984"/>
              <a:gd name="connsiteX6" fmla="*/ 1462310 w 2220335"/>
              <a:gd name="connsiteY6" fmla="*/ 5155374 h 526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335" h="5269984">
                <a:moveTo>
                  <a:pt x="2220335" y="1369017"/>
                </a:moveTo>
                <a:lnTo>
                  <a:pt x="2113037" y="0"/>
                </a:lnTo>
                <a:lnTo>
                  <a:pt x="2220335" y="0"/>
                </a:lnTo>
                <a:close/>
                <a:moveTo>
                  <a:pt x="0" y="5269984"/>
                </a:moveTo>
                <a:lnTo>
                  <a:pt x="0" y="0"/>
                </a:lnTo>
                <a:lnTo>
                  <a:pt x="1058252" y="0"/>
                </a:lnTo>
                <a:lnTo>
                  <a:pt x="1462310" y="5155374"/>
                </a:lnTo>
                <a:close/>
              </a:path>
            </a:pathLst>
          </a:custGeom>
        </p:spPr>
      </p:pic>
      <p:grpSp>
        <p:nvGrpSpPr>
          <p:cNvPr id="3" name="Group 2">
            <a:extLst>
              <a:ext uri="{FF2B5EF4-FFF2-40B4-BE49-F238E27FC236}">
                <a16:creationId xmlns:a16="http://schemas.microsoft.com/office/drawing/2014/main" id="{39716E6D-0F92-47ED-BE4C-565438EA5532}"/>
              </a:ext>
            </a:extLst>
          </p:cNvPr>
          <p:cNvGrpSpPr/>
          <p:nvPr userDrawn="1"/>
        </p:nvGrpSpPr>
        <p:grpSpPr>
          <a:xfrm>
            <a:off x="8693595" y="0"/>
            <a:ext cx="3498405" cy="3011153"/>
            <a:chOff x="4273995" y="-1"/>
            <a:chExt cx="3498405" cy="3011153"/>
          </a:xfrm>
        </p:grpSpPr>
        <p:pic>
          <p:nvPicPr>
            <p:cNvPr id="11" name="Graphic 10">
              <a:extLst>
                <a:ext uri="{FF2B5EF4-FFF2-40B4-BE49-F238E27FC236}">
                  <a16:creationId xmlns:a16="http://schemas.microsoft.com/office/drawing/2014/main" id="{A0CD2AD2-B3FD-43C9-8E53-DC0B35D316CA}"/>
                </a:ext>
              </a:extLst>
            </p:cNvPr>
            <p:cNvPicPr>
              <a:picLocks/>
            </p:cNvPicPr>
            <p:nvPr userDrawn="1"/>
          </p:nvPicPr>
          <p:blipFill rotWithShape="1">
            <a:blip r:embed="rId9">
              <a:extLst>
                <a:ext uri="{96DAC541-7B7A-43D3-8B79-37D633B846F1}">
                  <asvg:svgBlip xmlns:asvg="http://schemas.microsoft.com/office/drawing/2016/SVG/main" r:embed="rId10"/>
                </a:ext>
              </a:extLst>
            </a:blip>
            <a:srcRect t="6868" r="21386"/>
            <a:stretch/>
          </p:blipFill>
          <p:spPr>
            <a:xfrm>
              <a:off x="4273995" y="-1"/>
              <a:ext cx="3498405" cy="3011153"/>
            </a:xfrm>
            <a:prstGeom prst="rect">
              <a:avLst/>
            </a:prstGeom>
          </p:spPr>
        </p:pic>
        <p:pic>
          <p:nvPicPr>
            <p:cNvPr id="12" name="Graphic 11">
              <a:extLst>
                <a:ext uri="{FF2B5EF4-FFF2-40B4-BE49-F238E27FC236}">
                  <a16:creationId xmlns:a16="http://schemas.microsoft.com/office/drawing/2014/main" id="{7FDF6EBA-A0BE-4CAF-96F8-C9D71BEB3523}"/>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t="40984" r="75791"/>
            <a:stretch/>
          </p:blipFill>
          <p:spPr>
            <a:xfrm>
              <a:off x="6806811" y="-1"/>
              <a:ext cx="965589" cy="629922"/>
            </a:xfrm>
            <a:prstGeom prst="rect">
              <a:avLst/>
            </a:prstGeom>
          </p:spPr>
        </p:pic>
      </p:grpSp>
      <p:sp>
        <p:nvSpPr>
          <p:cNvPr id="13" name="Slide Number">
            <a:extLst>
              <a:ext uri="{FF2B5EF4-FFF2-40B4-BE49-F238E27FC236}">
                <a16:creationId xmlns:a16="http://schemas.microsoft.com/office/drawing/2014/main" id="{36C844E8-49FB-4989-8490-7C92E0266C24}"/>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132221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38FE-B22A-E1D6-D11D-096A28EEA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06D2D5-9ABB-23FF-06A0-9EF34F3E8B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19BF3B-956E-89F3-1AC0-BD35A3C6D9EA}"/>
              </a:ext>
            </a:extLst>
          </p:cNvPr>
          <p:cNvSpPr>
            <a:spLocks noGrp="1"/>
          </p:cNvSpPr>
          <p:nvPr>
            <p:ph type="dt" sz="half" idx="10"/>
          </p:nvPr>
        </p:nvSpPr>
        <p:spPr/>
        <p:txBody>
          <a:bodyPr/>
          <a:lstStyle/>
          <a:p>
            <a:fld id="{20D97B7F-66BF-47A3-B557-07D189990A29}" type="datetimeFigureOut">
              <a:rPr lang="en-US" smtClean="0"/>
              <a:t>6/23/2023</a:t>
            </a:fld>
            <a:endParaRPr lang="en-US" dirty="0"/>
          </a:p>
        </p:txBody>
      </p:sp>
      <p:sp>
        <p:nvSpPr>
          <p:cNvPr id="5" name="Footer Placeholder 4">
            <a:extLst>
              <a:ext uri="{FF2B5EF4-FFF2-40B4-BE49-F238E27FC236}">
                <a16:creationId xmlns:a16="http://schemas.microsoft.com/office/drawing/2014/main" id="{23626BF2-03C0-E7F7-E9C1-430507E3F9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8686A-D710-C16F-417C-03C4C5C73855}"/>
              </a:ext>
            </a:extLst>
          </p:cNvPr>
          <p:cNvSpPr>
            <a:spLocks noGrp="1"/>
          </p:cNvSpPr>
          <p:nvPr>
            <p:ph type="sldNum" sz="quarter" idx="12"/>
          </p:nvPr>
        </p:nvSpPr>
        <p:spPr/>
        <p:txBody>
          <a:bodyPr/>
          <a:lstStyle/>
          <a:p>
            <a:fld id="{D5897D6F-D150-4BE3-9983-55813E6FBB20}" type="slidenum">
              <a:rPr lang="en-US" smtClean="0"/>
              <a:t>‹#›</a:t>
            </a:fld>
            <a:endParaRPr lang="en-US" dirty="0"/>
          </a:p>
        </p:txBody>
      </p:sp>
    </p:spTree>
    <p:extLst>
      <p:ext uri="{BB962C8B-B14F-4D97-AF65-F5344CB8AC3E}">
        <p14:creationId xmlns:p14="http://schemas.microsoft.com/office/powerpoint/2010/main" val="15597652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3_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123859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6" name="Rectangle 5">
            <a:extLst>
              <a:ext uri="{FF2B5EF4-FFF2-40B4-BE49-F238E27FC236}">
                <a16:creationId xmlns:a16="http://schemas.microsoft.com/office/drawing/2014/main" id="{350A01A1-676F-49FF-AEE5-0FBF8339E611}"/>
              </a:ext>
            </a:extLst>
          </p:cNvPr>
          <p:cNvSpPr/>
          <p:nvPr userDrawn="1"/>
        </p:nvSpPr>
        <p:spPr>
          <a:xfrm>
            <a:off x="0" y="0"/>
            <a:ext cx="12192000" cy="6858000"/>
          </a:xfrm>
          <a:prstGeom prst="rect">
            <a:avLst/>
          </a:prstGeom>
          <a:gradFill flip="none" rotWithShape="1">
            <a:gsLst>
              <a:gs pos="100000">
                <a:schemeClr val="bg2"/>
              </a:gs>
              <a:gs pos="0">
                <a:srgbClr val="DDE9F7"/>
              </a:gs>
            </a:gsLst>
            <a:lin ang="81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pic>
        <p:nvPicPr>
          <p:cNvPr id="10" name="Graphic 9">
            <a:extLst>
              <a:ext uri="{FF2B5EF4-FFF2-40B4-BE49-F238E27FC236}">
                <a16:creationId xmlns:a16="http://schemas.microsoft.com/office/drawing/2014/main" id="{1F1E7193-E2D5-4639-8327-9A8220FB22C1}"/>
              </a:ext>
            </a:extLst>
          </p:cNvPr>
          <p:cNvPicPr>
            <a:picLocks noChangeAspect="1"/>
          </p:cNvPicPr>
          <p:nvPr userDrawn="1"/>
        </p:nvPicPr>
        <p:blipFill>
          <a:blip r:embed="rId6">
            <a:extLst>
              <a:ext uri="{96DAC541-7B7A-43D3-8B79-37D633B846F1}">
                <asvg:svgBlip xmlns:asvg="http://schemas.microsoft.com/office/drawing/2016/SVG/main" r:embed="rId7"/>
              </a:ext>
            </a:extLst>
          </a:blip>
          <a:srcRect b="19048"/>
          <a:stretch>
            <a:fillRect/>
          </a:stretch>
        </p:blipFill>
        <p:spPr>
          <a:xfrm rot="5668887">
            <a:off x="1418316" y="4070812"/>
            <a:ext cx="2220335" cy="5269984"/>
          </a:xfrm>
          <a:custGeom>
            <a:avLst/>
            <a:gdLst>
              <a:gd name="connsiteX0" fmla="*/ 2220335 w 2220335"/>
              <a:gd name="connsiteY0" fmla="*/ 1369017 h 5269984"/>
              <a:gd name="connsiteX1" fmla="*/ 2113037 w 2220335"/>
              <a:gd name="connsiteY1" fmla="*/ 0 h 5269984"/>
              <a:gd name="connsiteX2" fmla="*/ 2220335 w 2220335"/>
              <a:gd name="connsiteY2" fmla="*/ 0 h 5269984"/>
              <a:gd name="connsiteX3" fmla="*/ 0 w 2220335"/>
              <a:gd name="connsiteY3" fmla="*/ 5269984 h 5269984"/>
              <a:gd name="connsiteX4" fmla="*/ 0 w 2220335"/>
              <a:gd name="connsiteY4" fmla="*/ 0 h 5269984"/>
              <a:gd name="connsiteX5" fmla="*/ 1058252 w 2220335"/>
              <a:gd name="connsiteY5" fmla="*/ 0 h 5269984"/>
              <a:gd name="connsiteX6" fmla="*/ 1462310 w 2220335"/>
              <a:gd name="connsiteY6" fmla="*/ 5155374 h 526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335" h="5269984">
                <a:moveTo>
                  <a:pt x="2220335" y="1369017"/>
                </a:moveTo>
                <a:lnTo>
                  <a:pt x="2113037" y="0"/>
                </a:lnTo>
                <a:lnTo>
                  <a:pt x="2220335" y="0"/>
                </a:lnTo>
                <a:close/>
                <a:moveTo>
                  <a:pt x="0" y="5269984"/>
                </a:moveTo>
                <a:lnTo>
                  <a:pt x="0" y="0"/>
                </a:lnTo>
                <a:lnTo>
                  <a:pt x="1058252" y="0"/>
                </a:lnTo>
                <a:lnTo>
                  <a:pt x="1462310" y="5155374"/>
                </a:lnTo>
                <a:close/>
              </a:path>
            </a:pathLst>
          </a:custGeom>
        </p:spPr>
      </p:pic>
      <p:grpSp>
        <p:nvGrpSpPr>
          <p:cNvPr id="3" name="Group 2">
            <a:extLst>
              <a:ext uri="{FF2B5EF4-FFF2-40B4-BE49-F238E27FC236}">
                <a16:creationId xmlns:a16="http://schemas.microsoft.com/office/drawing/2014/main" id="{39716E6D-0F92-47ED-BE4C-565438EA5532}"/>
              </a:ext>
            </a:extLst>
          </p:cNvPr>
          <p:cNvGrpSpPr/>
          <p:nvPr userDrawn="1"/>
        </p:nvGrpSpPr>
        <p:grpSpPr>
          <a:xfrm>
            <a:off x="8693595" y="0"/>
            <a:ext cx="3498405" cy="3011153"/>
            <a:chOff x="4273995" y="-1"/>
            <a:chExt cx="3498405" cy="3011153"/>
          </a:xfrm>
        </p:grpSpPr>
        <p:pic>
          <p:nvPicPr>
            <p:cNvPr id="11" name="Graphic 10">
              <a:extLst>
                <a:ext uri="{FF2B5EF4-FFF2-40B4-BE49-F238E27FC236}">
                  <a16:creationId xmlns:a16="http://schemas.microsoft.com/office/drawing/2014/main" id="{A0CD2AD2-B3FD-43C9-8E53-DC0B35D316CA}"/>
                </a:ext>
              </a:extLst>
            </p:cNvPr>
            <p:cNvPicPr>
              <a:picLocks/>
            </p:cNvPicPr>
            <p:nvPr userDrawn="1"/>
          </p:nvPicPr>
          <p:blipFill rotWithShape="1">
            <a:blip r:embed="rId8">
              <a:extLst>
                <a:ext uri="{96DAC541-7B7A-43D3-8B79-37D633B846F1}">
                  <asvg:svgBlip xmlns:asvg="http://schemas.microsoft.com/office/drawing/2016/SVG/main" r:embed="rId9"/>
                </a:ext>
              </a:extLst>
            </a:blip>
            <a:srcRect t="6868" r="21386"/>
            <a:stretch/>
          </p:blipFill>
          <p:spPr>
            <a:xfrm>
              <a:off x="4273995" y="-1"/>
              <a:ext cx="3498405" cy="3011153"/>
            </a:xfrm>
            <a:prstGeom prst="rect">
              <a:avLst/>
            </a:prstGeom>
          </p:spPr>
        </p:pic>
        <p:pic>
          <p:nvPicPr>
            <p:cNvPr id="12" name="Graphic 11">
              <a:extLst>
                <a:ext uri="{FF2B5EF4-FFF2-40B4-BE49-F238E27FC236}">
                  <a16:creationId xmlns:a16="http://schemas.microsoft.com/office/drawing/2014/main" id="{7FDF6EBA-A0BE-4CAF-96F8-C9D71BEB3523}"/>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t="40984" r="75791"/>
            <a:stretch/>
          </p:blipFill>
          <p:spPr>
            <a:xfrm>
              <a:off x="6806811" y="-1"/>
              <a:ext cx="965589" cy="629922"/>
            </a:xfrm>
            <a:prstGeom prst="rect">
              <a:avLst/>
            </a:prstGeom>
          </p:spPr>
        </p:pic>
      </p:grpSp>
    </p:spTree>
    <p:extLst>
      <p:ext uri="{BB962C8B-B14F-4D97-AF65-F5344CB8AC3E}">
        <p14:creationId xmlns:p14="http://schemas.microsoft.com/office/powerpoint/2010/main" val="109317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516805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Sidebar_Hexagons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6/23/2023</a:t>
            </a:fld>
            <a:endParaRPr lang="en-US" dirty="0"/>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dirty="0"/>
          </a:p>
        </p:txBody>
      </p:sp>
      <p:sp>
        <p:nvSpPr>
          <p:cNvPr id="12" name="Rectangle: Rounded Corners 11">
            <a:extLst>
              <a:ext uri="{FF2B5EF4-FFF2-40B4-BE49-F238E27FC236}">
                <a16:creationId xmlns:a16="http://schemas.microsoft.com/office/drawing/2014/main" id="{F5653741-7134-4884-9C40-6CAD3A75558C}"/>
              </a:ext>
            </a:extLst>
          </p:cNvPr>
          <p:cNvSpPr/>
          <p:nvPr userDrawn="1"/>
        </p:nvSpPr>
        <p:spPr>
          <a:xfrm>
            <a:off x="0" y="0"/>
            <a:ext cx="4651701" cy="685800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Title 1">
            <a:extLst>
              <a:ext uri="{FF2B5EF4-FFF2-40B4-BE49-F238E27FC236}">
                <a16:creationId xmlns:a16="http://schemas.microsoft.com/office/drawing/2014/main" id="{37C50770-F4E7-4A74-8435-DCB56624E56A}"/>
              </a:ext>
            </a:extLst>
          </p:cNvPr>
          <p:cNvSpPr>
            <a:spLocks noGrp="1"/>
          </p:cNvSpPr>
          <p:nvPr>
            <p:ph type="title"/>
          </p:nvPr>
        </p:nvSpPr>
        <p:spPr>
          <a:xfrm>
            <a:off x="198120" y="131445"/>
            <a:ext cx="4200144" cy="1048131"/>
          </a:xfrm>
        </p:spPr>
        <p:txBody>
          <a:bodyPr>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0D294EB-C041-49F5-A9A4-2458345A44B5}"/>
              </a:ext>
            </a:extLst>
          </p:cNvPr>
          <p:cNvSpPr>
            <a:spLocks noGrp="1"/>
          </p:cNvSpPr>
          <p:nvPr>
            <p:ph idx="1"/>
          </p:nvPr>
        </p:nvSpPr>
        <p:spPr>
          <a:xfrm>
            <a:off x="301752" y="1755648"/>
            <a:ext cx="3922776" cy="4965827"/>
          </a:xfrm>
        </p:spPr>
        <p:txBody>
          <a:bodyPr/>
          <a:lstStyle>
            <a:lvl1pPr marL="0" indent="0">
              <a:buNone/>
              <a:defRPr sz="2800">
                <a:solidFill>
                  <a:schemeClr val="bg1"/>
                </a:solidFill>
                <a:latin typeface="Arial" panose="020B0604020202020204" pitchFamily="34" charset="0"/>
                <a:cs typeface="Arial" panose="020B0604020202020204" pitchFamily="34" charset="0"/>
              </a:defRPr>
            </a:lvl1pPr>
            <a:lvl2pPr>
              <a:defRPr sz="2667">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267">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989333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6"/>
        <p:cNvGrpSpPr/>
        <p:nvPr/>
      </p:nvGrpSpPr>
      <p:grpSpPr>
        <a:xfrm>
          <a:off x="0" y="0"/>
          <a:ext cx="0" cy="0"/>
          <a:chOff x="0" y="0"/>
          <a:chExt cx="0" cy="0"/>
        </a:xfrm>
      </p:grpSpPr>
      <p:sp>
        <p:nvSpPr>
          <p:cNvPr id="47" name="Google Shape;47;p24"/>
          <p:cNvSpPr/>
          <p:nvPr/>
        </p:nvSpPr>
        <p:spPr>
          <a:xfrm>
            <a:off x="1" y="2"/>
            <a:ext cx="12191999" cy="6857999"/>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48" name="Google Shape;48;p2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189" lvl="0" indent="-406390" algn="l">
              <a:lnSpc>
                <a:spcPct val="90000"/>
              </a:lnSpc>
              <a:spcBef>
                <a:spcPts val="1000"/>
              </a:spcBef>
              <a:spcAft>
                <a:spcPts val="0"/>
              </a:spcAft>
              <a:buClr>
                <a:srgbClr val="0070C0"/>
              </a:buClr>
              <a:buSzPts val="2800"/>
              <a:buFont typeface="Noto Sans Symbols"/>
              <a:buChar char="▪"/>
              <a:defRPr>
                <a:solidFill>
                  <a:schemeClr val="dk1"/>
                </a:solidFill>
                <a:latin typeface="Arial"/>
                <a:ea typeface="Arial"/>
                <a:cs typeface="Arial"/>
                <a:sym typeface="Arial"/>
              </a:defRPr>
            </a:lvl1pPr>
            <a:lvl2pPr marL="914377" lvl="1" indent="-380990" algn="l">
              <a:lnSpc>
                <a:spcPct val="90000"/>
              </a:lnSpc>
              <a:spcBef>
                <a:spcPts val="500"/>
              </a:spcBef>
              <a:spcAft>
                <a:spcPts val="0"/>
              </a:spcAft>
              <a:buClr>
                <a:srgbClr val="0070C0"/>
              </a:buClr>
              <a:buSzPts val="2400"/>
              <a:buFont typeface="Noto Sans Symbols"/>
              <a:buChar char="▪"/>
              <a:defRPr>
                <a:solidFill>
                  <a:schemeClr val="dk1"/>
                </a:solidFill>
                <a:latin typeface="Arial"/>
                <a:ea typeface="Arial"/>
                <a:cs typeface="Arial"/>
                <a:sym typeface="Arial"/>
              </a:defRPr>
            </a:lvl2pPr>
            <a:lvl3pPr marL="1371566" lvl="2" indent="-355591" algn="l">
              <a:lnSpc>
                <a:spcPct val="90000"/>
              </a:lnSpc>
              <a:spcBef>
                <a:spcPts val="500"/>
              </a:spcBef>
              <a:spcAft>
                <a:spcPts val="0"/>
              </a:spcAft>
              <a:buClr>
                <a:srgbClr val="0070C0"/>
              </a:buClr>
              <a:buSzPts val="2000"/>
              <a:buFont typeface="Noto Sans Symbols"/>
              <a:buChar char="▪"/>
              <a:defRPr>
                <a:solidFill>
                  <a:schemeClr val="dk1"/>
                </a:solidFill>
                <a:latin typeface="Arial"/>
                <a:ea typeface="Arial"/>
                <a:cs typeface="Arial"/>
                <a:sym typeface="Arial"/>
              </a:defRPr>
            </a:lvl3pPr>
            <a:lvl4pPr marL="1828754" lvl="3" indent="-342891" algn="l">
              <a:lnSpc>
                <a:spcPct val="90000"/>
              </a:lnSpc>
              <a:spcBef>
                <a:spcPts val="500"/>
              </a:spcBef>
              <a:spcAft>
                <a:spcPts val="0"/>
              </a:spcAft>
              <a:buClr>
                <a:srgbClr val="0070C0"/>
              </a:buClr>
              <a:buSzPts val="1800"/>
              <a:buFont typeface="Noto Sans Symbols"/>
              <a:buChar char="▪"/>
              <a:defRPr>
                <a:solidFill>
                  <a:schemeClr val="dk1"/>
                </a:solidFill>
                <a:latin typeface="Arial"/>
                <a:ea typeface="Arial"/>
                <a:cs typeface="Arial"/>
                <a:sym typeface="Arial"/>
              </a:defRPr>
            </a:lvl4pPr>
            <a:lvl5pPr marL="2285943" lvl="4" indent="-342891" algn="l">
              <a:lnSpc>
                <a:spcPct val="90000"/>
              </a:lnSpc>
              <a:spcBef>
                <a:spcPts val="500"/>
              </a:spcBef>
              <a:spcAft>
                <a:spcPts val="0"/>
              </a:spcAft>
              <a:buClr>
                <a:srgbClr val="0070C0"/>
              </a:buClr>
              <a:buSzPts val="1800"/>
              <a:buFont typeface="Noto Sans Symbols"/>
              <a:buChar char="▪"/>
              <a:defRPr>
                <a:solidFill>
                  <a:schemeClr val="dk1"/>
                </a:solidFill>
                <a:latin typeface="Arial"/>
                <a:ea typeface="Arial"/>
                <a:cs typeface="Arial"/>
                <a:sym typeface="Arial"/>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9" name="Google Shape;49;p24"/>
          <p:cNvSpPr txBox="1">
            <a:spLocks noGrp="1"/>
          </p:cNvSpPr>
          <p:nvPr>
            <p:ph type="sldNum" idx="12"/>
          </p:nvPr>
        </p:nvSpPr>
        <p:spPr>
          <a:xfrm>
            <a:off x="11673685" y="6356351"/>
            <a:ext cx="4042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50" name="Google Shape;50;p24"/>
          <p:cNvSpPr/>
          <p:nvPr/>
        </p:nvSpPr>
        <p:spPr>
          <a:xfrm>
            <a:off x="0" y="1"/>
            <a:ext cx="9501405" cy="1007232"/>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51" name="Google Shape;51;p24"/>
          <p:cNvSpPr txBox="1">
            <a:spLocks noGrp="1"/>
          </p:cNvSpPr>
          <p:nvPr>
            <p:ph type="title"/>
          </p:nvPr>
        </p:nvSpPr>
        <p:spPr>
          <a:xfrm>
            <a:off x="216223" y="18257"/>
            <a:ext cx="10515600" cy="10072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823605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512961"/>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10433"/>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346249"/>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1751063989"/>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904678"/>
            <a:ext cx="10972800" cy="512961"/>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1308243"/>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86600881"/>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945914094"/>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490196076"/>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824076783"/>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722375181"/>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54211468"/>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319928695"/>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1475655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Blank">
    <p:bg>
      <p:bgPr>
        <a:solidFill>
          <a:schemeClr val="bg2"/>
        </a:solidFill>
        <a:effectLst/>
      </p:bgPr>
    </p:bg>
    <p:spTree>
      <p:nvGrpSpPr>
        <p:cNvPr id="1" name=""/>
        <p:cNvGrpSpPr/>
        <p:nvPr/>
      </p:nvGrpSpPr>
      <p:grpSpPr>
        <a:xfrm>
          <a:off x="0" y="0"/>
          <a:ext cx="0" cy="0"/>
          <a:chOff x="0" y="0"/>
          <a:chExt cx="0" cy="0"/>
        </a:xfrm>
      </p:grpSpPr>
      <p:pic>
        <p:nvPicPr>
          <p:cNvPr id="8" name="Picture 7" descr="A picture containing hill, covered, table, skiing&#10;&#10;Description automatically generated">
            <a:extLst>
              <a:ext uri="{FF2B5EF4-FFF2-40B4-BE49-F238E27FC236}">
                <a16:creationId xmlns:a16="http://schemas.microsoft.com/office/drawing/2014/main" id="{CE7917C5-1644-4714-B295-11C97B057FC3}"/>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b="-113"/>
          <a:stretch/>
        </p:blipFill>
        <p:spPr>
          <a:xfrm flipH="1">
            <a:off x="0" y="1"/>
            <a:ext cx="12110720" cy="6876379"/>
          </a:xfrm>
          <a:prstGeom prst="rect">
            <a:avLst/>
          </a:prstGeom>
        </p:spPr>
      </p:pic>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6/23/2023</a:t>
            </a:fld>
            <a:endParaRPr lang="en-US" dirty="0"/>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dirty="0"/>
          </a:p>
        </p:txBody>
      </p:sp>
      <p:sp>
        <p:nvSpPr>
          <p:cNvPr id="7" name="Content Placeholder 2">
            <a:extLst>
              <a:ext uri="{FF2B5EF4-FFF2-40B4-BE49-F238E27FC236}">
                <a16:creationId xmlns:a16="http://schemas.microsoft.com/office/drawing/2014/main" id="{FA7815BF-D0BD-495C-8B26-249000B7FBB4}"/>
              </a:ext>
            </a:extLst>
          </p:cNvPr>
          <p:cNvSpPr>
            <a:spLocks noGrp="1"/>
          </p:cNvSpPr>
          <p:nvPr>
            <p:ph idx="1"/>
          </p:nvPr>
        </p:nvSpPr>
        <p:spPr>
          <a:xfrm>
            <a:off x="774923" y="2019808"/>
            <a:ext cx="10642156" cy="4105403"/>
          </a:xfrm>
        </p:spPr>
        <p:txBody>
          <a:bodyPr/>
          <a:lstStyle>
            <a:lvl1pPr>
              <a:defRPr sz="3200"/>
            </a:lvl1pPr>
            <a:lvl2pPr marL="558786" indent="-304792">
              <a:buFont typeface="Arial" panose="020B0604020202020204" pitchFamily="34" charset="0"/>
              <a:buChar char="–"/>
              <a:defRPr sz="2800"/>
            </a:lvl2pPr>
            <a:lvl3pPr marL="879453" indent="-290506">
              <a:buFont typeface="Wingdings" panose="05000000000000000000" pitchFamily="2" charset="2"/>
              <a:buChar char="§"/>
              <a:defRPr sz="2400"/>
            </a:lvl3pPr>
            <a:lvl4pPr marL="1168371" indent="-284156">
              <a:buFont typeface="Wingdings" panose="05000000000000000000" pitchFamily="2" charset="2"/>
              <a:buChar char="w"/>
              <a:defRPr sz="2000"/>
            </a:lvl4pPr>
            <a:lvl5pPr marL="1401728" indent="-233357">
              <a:buSzPct val="75000"/>
              <a:buFont typeface="Courier New" panose="02070309020205020404" pitchFamily="49" charset="0"/>
              <a:buChar char="o"/>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0C79CBC-0C8C-49B2-A8CD-1CB0ADEA7418}"/>
              </a:ext>
            </a:extLst>
          </p:cNvPr>
          <p:cNvSpPr>
            <a:spLocks noGrp="1"/>
          </p:cNvSpPr>
          <p:nvPr>
            <p:ph type="title"/>
          </p:nvPr>
        </p:nvSpPr>
        <p:spPr>
          <a:xfrm>
            <a:off x="579120" y="9617"/>
            <a:ext cx="8095488" cy="1048131"/>
          </a:xfrm>
        </p:spPr>
        <p:txBody>
          <a:bodyPr>
            <a:normAutofit/>
          </a:bodyPr>
          <a:lstStyle>
            <a:lvl1pPr>
              <a:defRPr sz="3600">
                <a:solidFill>
                  <a:schemeClr val="bg1"/>
                </a:solidFill>
                <a:latin typeface="Bahnschrif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825978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1814062079"/>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1353105671"/>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D68FD2-5767-C249-A1FF-BBE676EFAAE9}" type="datetimeFigureOut">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C5070F-8BE4-E244-93DA-2CB9864196C3}" type="slidenum">
              <a:rPr lang="en-US" smtClean="0"/>
              <a:t>‹#›</a:t>
            </a:fld>
            <a:endParaRPr lang="en-US" dirty="0"/>
          </a:p>
        </p:txBody>
      </p:sp>
    </p:spTree>
    <p:extLst>
      <p:ext uri="{BB962C8B-B14F-4D97-AF65-F5344CB8AC3E}">
        <p14:creationId xmlns:p14="http://schemas.microsoft.com/office/powerpoint/2010/main" val="6168162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FD2-5767-C249-A1FF-BBE676EFAAE9}" type="datetimeFigureOut">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C5070F-8BE4-E244-93DA-2CB9864196C3}" type="slidenum">
              <a:rPr lang="en-US" smtClean="0"/>
              <a:t>‹#›</a:t>
            </a:fld>
            <a:endParaRPr lang="en-US" dirty="0"/>
          </a:p>
        </p:txBody>
      </p:sp>
    </p:spTree>
    <p:extLst>
      <p:ext uri="{BB962C8B-B14F-4D97-AF65-F5344CB8AC3E}">
        <p14:creationId xmlns:p14="http://schemas.microsoft.com/office/powerpoint/2010/main" val="26386583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68FD2-5767-C249-A1FF-BBE676EFAAE9}" type="datetimeFigureOut">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C5070F-8BE4-E244-93DA-2CB9864196C3}" type="slidenum">
              <a:rPr lang="en-US" smtClean="0"/>
              <a:t>‹#›</a:t>
            </a:fld>
            <a:endParaRPr lang="en-US" dirty="0"/>
          </a:p>
        </p:txBody>
      </p:sp>
    </p:spTree>
    <p:extLst>
      <p:ext uri="{BB962C8B-B14F-4D97-AF65-F5344CB8AC3E}">
        <p14:creationId xmlns:p14="http://schemas.microsoft.com/office/powerpoint/2010/main" val="12021982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68FD2-5767-C249-A1FF-BBE676EFAAE9}" type="datetimeFigureOut">
              <a:rPr lang="en-US" smtClean="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C5070F-8BE4-E244-93DA-2CB9864196C3}" type="slidenum">
              <a:rPr lang="en-US" smtClean="0"/>
              <a:t>‹#›</a:t>
            </a:fld>
            <a:endParaRPr lang="en-US" dirty="0"/>
          </a:p>
        </p:txBody>
      </p:sp>
    </p:spTree>
    <p:extLst>
      <p:ext uri="{BB962C8B-B14F-4D97-AF65-F5344CB8AC3E}">
        <p14:creationId xmlns:p14="http://schemas.microsoft.com/office/powerpoint/2010/main" val="234139076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68FD2-5767-C249-A1FF-BBE676EFAAE9}" type="datetimeFigureOut">
              <a:rPr lang="en-US" smtClean="0"/>
              <a:t>6/23/2023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C5070F-8BE4-E244-93DA-2CB9864196C3}" type="slidenum">
              <a:rPr lang="en-US" smtClean="0"/>
              <a:t>‹#›</a:t>
            </a:fld>
            <a:endParaRPr lang="en-US" dirty="0"/>
          </a:p>
        </p:txBody>
      </p:sp>
    </p:spTree>
    <p:extLst>
      <p:ext uri="{BB962C8B-B14F-4D97-AF65-F5344CB8AC3E}">
        <p14:creationId xmlns:p14="http://schemas.microsoft.com/office/powerpoint/2010/main" val="33963118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FD2-5767-C249-A1FF-BBE676EFAAE9}" type="datetimeFigureOut">
              <a:rPr lang="en-US" smtClean="0"/>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C5070F-8BE4-E244-93DA-2CB9864196C3}" type="slidenum">
              <a:rPr lang="en-US" smtClean="0"/>
              <a:t>‹#›</a:t>
            </a:fld>
            <a:endParaRPr lang="en-US" dirty="0"/>
          </a:p>
        </p:txBody>
      </p:sp>
    </p:spTree>
    <p:extLst>
      <p:ext uri="{BB962C8B-B14F-4D97-AF65-F5344CB8AC3E}">
        <p14:creationId xmlns:p14="http://schemas.microsoft.com/office/powerpoint/2010/main" val="38394164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FD2-5767-C249-A1FF-BBE676EFAAE9}" type="datetimeFigureOut">
              <a:rPr lang="en-US" smtClean="0"/>
              <a:t>6/23/2023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C5070F-8BE4-E244-93DA-2CB9864196C3}" type="slidenum">
              <a:rPr lang="en-US" smtClean="0"/>
              <a:t>‹#›</a:t>
            </a:fld>
            <a:endParaRPr lang="en-US" dirty="0"/>
          </a:p>
        </p:txBody>
      </p:sp>
    </p:spTree>
    <p:extLst>
      <p:ext uri="{BB962C8B-B14F-4D97-AF65-F5344CB8AC3E}">
        <p14:creationId xmlns:p14="http://schemas.microsoft.com/office/powerpoint/2010/main" val="21305178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FD2-5767-C249-A1FF-BBE676EFAAE9}" type="datetimeFigureOut">
              <a:rPr lang="en-US" smtClean="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C5070F-8BE4-E244-93DA-2CB9864196C3}" type="slidenum">
              <a:rPr lang="en-US" smtClean="0"/>
              <a:t>‹#›</a:t>
            </a:fld>
            <a:endParaRPr lang="en-US" dirty="0"/>
          </a:p>
        </p:txBody>
      </p:sp>
    </p:spTree>
    <p:extLst>
      <p:ext uri="{BB962C8B-B14F-4D97-AF65-F5344CB8AC3E}">
        <p14:creationId xmlns:p14="http://schemas.microsoft.com/office/powerpoint/2010/main" val="1534665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24698159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FD2-5767-C249-A1FF-BBE676EFAAE9}" type="datetimeFigureOut">
              <a:rPr lang="en-US" smtClean="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C5070F-8BE4-E244-93DA-2CB9864196C3}" type="slidenum">
              <a:rPr lang="en-US" smtClean="0"/>
              <a:t>‹#›</a:t>
            </a:fld>
            <a:endParaRPr lang="en-US" dirty="0"/>
          </a:p>
        </p:txBody>
      </p:sp>
    </p:spTree>
    <p:extLst>
      <p:ext uri="{BB962C8B-B14F-4D97-AF65-F5344CB8AC3E}">
        <p14:creationId xmlns:p14="http://schemas.microsoft.com/office/powerpoint/2010/main" val="19572021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FD2-5767-C249-A1FF-BBE676EFAAE9}" type="datetimeFigureOut">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C5070F-8BE4-E244-93DA-2CB9864196C3}" type="slidenum">
              <a:rPr lang="en-US" smtClean="0"/>
              <a:t>‹#›</a:t>
            </a:fld>
            <a:endParaRPr lang="en-US" dirty="0"/>
          </a:p>
        </p:txBody>
      </p:sp>
    </p:spTree>
    <p:extLst>
      <p:ext uri="{BB962C8B-B14F-4D97-AF65-F5344CB8AC3E}">
        <p14:creationId xmlns:p14="http://schemas.microsoft.com/office/powerpoint/2010/main" val="57940711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FD2-5767-C249-A1FF-BBE676EFAAE9}" type="datetimeFigureOut">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C5070F-8BE4-E244-93DA-2CB9864196C3}" type="slidenum">
              <a:rPr lang="en-US" smtClean="0"/>
              <a:t>‹#›</a:t>
            </a:fld>
            <a:endParaRPr lang="en-US" dirty="0"/>
          </a:p>
        </p:txBody>
      </p:sp>
    </p:spTree>
    <p:extLst>
      <p:ext uri="{BB962C8B-B14F-4D97-AF65-F5344CB8AC3E}">
        <p14:creationId xmlns:p14="http://schemas.microsoft.com/office/powerpoint/2010/main" val="3846904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Blank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94792084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Blank_Blocks">
    <p:bg>
      <p:bgPr>
        <a:solidFill>
          <a:srgbClr val="F9F9F9"/>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C5670E-09C4-4931-91BA-DC4C3E962715}"/>
              </a:ext>
            </a:extLst>
          </p:cNvPr>
          <p:cNvSpPr/>
          <p:nvPr userDrawn="1"/>
        </p:nvSpPr>
        <p:spPr>
          <a:xfrm>
            <a:off x="0" y="0"/>
            <a:ext cx="12192000" cy="6858000"/>
          </a:xfrm>
          <a:prstGeom prst="rect">
            <a:avLst/>
          </a:prstGeom>
          <a:solidFill>
            <a:srgbClr val="F9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5" name="Rectangle 4">
            <a:extLst>
              <a:ext uri="{FF2B5EF4-FFF2-40B4-BE49-F238E27FC236}">
                <a16:creationId xmlns:a16="http://schemas.microsoft.com/office/drawing/2014/main" id="{2CCF69BF-DFA6-4729-BD3D-94692E74F483}"/>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ject 32">
            <a:extLst>
              <a:ext uri="{FF2B5EF4-FFF2-40B4-BE49-F238E27FC236}">
                <a16:creationId xmlns:a16="http://schemas.microsoft.com/office/drawing/2014/main" id="{70DA5A91-A990-4F3F-9DAE-E819606510C4}"/>
              </a:ext>
            </a:extLst>
          </p:cNvPr>
          <p:cNvSpPr/>
          <p:nvPr userDrawn="1"/>
        </p:nvSpPr>
        <p:spPr>
          <a:xfrm>
            <a:off x="-11546" y="0"/>
            <a:ext cx="7389447" cy="736600"/>
          </a:xfrm>
          <a:custGeom>
            <a:avLst/>
            <a:gdLst/>
            <a:ahLst/>
            <a:cxnLst/>
            <a:rect l="l" t="t" r="r" b="b"/>
            <a:pathLst>
              <a:path w="7543800" h="736600">
                <a:moveTo>
                  <a:pt x="0" y="736091"/>
                </a:moveTo>
                <a:lnTo>
                  <a:pt x="7543609" y="736091"/>
                </a:lnTo>
                <a:lnTo>
                  <a:pt x="7543609" y="0"/>
                </a:lnTo>
                <a:lnTo>
                  <a:pt x="0" y="0"/>
                </a:lnTo>
                <a:lnTo>
                  <a:pt x="0" y="736091"/>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7490165A-73C4-47D9-A74D-A1E9057F7DB4}"/>
              </a:ext>
            </a:extLst>
          </p:cNvPr>
          <p:cNvSpPr>
            <a:spLocks noGrp="1"/>
          </p:cNvSpPr>
          <p:nvPr>
            <p:ph type="title"/>
          </p:nvPr>
        </p:nvSpPr>
        <p:spPr>
          <a:xfrm>
            <a:off x="476250" y="139797"/>
            <a:ext cx="6719888" cy="507907"/>
          </a:xfrm>
        </p:spPr>
        <p:txBody>
          <a:bodyPr>
            <a:normAutofit/>
          </a:bodyPr>
          <a:lstStyle>
            <a:lvl1pPr>
              <a:defRPr sz="2600" b="0" spc="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2201BBA4-64C0-4EBF-A22B-DD329E257E9C}"/>
              </a:ext>
            </a:extLst>
          </p:cNvPr>
          <p:cNvSpPr>
            <a:spLocks noGrp="1"/>
          </p:cNvSpPr>
          <p:nvPr>
            <p:ph idx="1"/>
          </p:nvPr>
        </p:nvSpPr>
        <p:spPr>
          <a:xfrm>
            <a:off x="838200" y="1825625"/>
            <a:ext cx="10515600" cy="4351338"/>
          </a:xfrm>
        </p:spPr>
        <p:txBody>
          <a:bodyPr/>
          <a:lstStyle>
            <a:lvl1pPr>
              <a:defRPr>
                <a:latin typeface="Arial" panose="020B0604020202020204" pitchFamily="34" charset="0"/>
                <a:cs typeface="Arial" panose="020B0604020202020204" pitchFamily="34" charset="0"/>
              </a:defRPr>
            </a:lvl1pPr>
            <a:lvl2pPr marL="523875" indent="-271463">
              <a:buFont typeface="Wingdings" panose="05000000000000000000" pitchFamily="2" charset="2"/>
              <a:buChar char="§"/>
              <a:defRPr>
                <a:latin typeface="Arial" panose="020B0604020202020204" pitchFamily="34" charset="0"/>
                <a:cs typeface="Arial" panose="020B0604020202020204" pitchFamily="34" charset="0"/>
              </a:defRPr>
            </a:lvl2pPr>
            <a:lvl3pPr marL="819150" indent="-261938">
              <a:buSzPct val="75000"/>
              <a:buFont typeface="Courier New" panose="02070309020205020404" pitchFamily="49" charset="0"/>
              <a:buChar char="o"/>
              <a:defRPr>
                <a:latin typeface="Arial" panose="020B0604020202020204" pitchFamily="34" charset="0"/>
                <a:cs typeface="Arial" panose="020B0604020202020204" pitchFamily="34" charset="0"/>
              </a:defRPr>
            </a:lvl3pPr>
            <a:lvl4pPr marL="1081088" indent="-252413">
              <a:buSzPct val="75000"/>
              <a:buFont typeface="Wingdings 2" panose="05020102010507070707" pitchFamily="18" charset="2"/>
              <a:buChar char="®"/>
              <a:defRPr>
                <a:latin typeface="Arial" panose="020B0604020202020204" pitchFamily="34" charset="0"/>
                <a:cs typeface="Arial" panose="020B0604020202020204" pitchFamily="34" charset="0"/>
              </a:defRPr>
            </a:lvl4pPr>
            <a:lvl5pPr marL="1323975" indent="-233363">
              <a:buSzPct val="75000"/>
              <a:buFont typeface="Wingdings" panose="05000000000000000000" pitchFamily="2" charset="2"/>
              <a:buChar char="v"/>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7720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242216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971818"/>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538566"/>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dirty="0"/>
            </a:lvl1pPr>
          </a:lstStyle>
          <a:p>
            <a:pPr lvl="0"/>
            <a:r>
              <a:rPr lang="en-US"/>
              <a:t>Click to edit Master title style</a:t>
            </a:r>
          </a:p>
        </p:txBody>
      </p:sp>
    </p:spTree>
    <p:extLst>
      <p:ext uri="{BB962C8B-B14F-4D97-AF65-F5344CB8AC3E}">
        <p14:creationId xmlns:p14="http://schemas.microsoft.com/office/powerpoint/2010/main" val="2638803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512961"/>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10433"/>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346249"/>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2118278617"/>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904678"/>
            <a:ext cx="10972800" cy="512961"/>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1308243"/>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00002148"/>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41600856"/>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BD79B4D-74B1-4BFE-8FC6-BEF4BEBAA259}"/>
              </a:ext>
            </a:extLst>
          </p:cNvPr>
          <p:cNvSpPr/>
          <p:nvPr userDrawn="1"/>
        </p:nvSpPr>
        <p:spPr>
          <a:xfrm>
            <a:off x="0" y="68"/>
            <a:ext cx="4429125" cy="6857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6981D60-3E0D-4B1E-AF1E-2078B74733EA}"/>
              </a:ext>
            </a:extLst>
          </p:cNvPr>
          <p:cNvSpPr>
            <a:spLocks noGrp="1"/>
          </p:cNvSpPr>
          <p:nvPr>
            <p:ph type="sldNum" sz="quarter" idx="12"/>
          </p:nvPr>
        </p:nvSpPr>
        <p:spPr/>
        <p:txBody>
          <a:bodyPr/>
          <a:lstStyle/>
          <a:p>
            <a:fld id="{11B27AC3-7E3C-4D52-B961-66C69992049A}" type="slidenum">
              <a:rPr lang="en-US" smtClean="0"/>
              <a:t>‹#›</a:t>
            </a:fld>
            <a:endParaRPr lang="en-US" dirty="0"/>
          </a:p>
        </p:txBody>
      </p:sp>
      <p:sp>
        <p:nvSpPr>
          <p:cNvPr id="8" name="object 5">
            <a:extLst>
              <a:ext uri="{FF2B5EF4-FFF2-40B4-BE49-F238E27FC236}">
                <a16:creationId xmlns:a16="http://schemas.microsoft.com/office/drawing/2014/main" id="{1DF59E49-8B61-4A6E-B57B-1CC29DFD9E41}"/>
              </a:ext>
            </a:extLst>
          </p:cNvPr>
          <p:cNvSpPr/>
          <p:nvPr userDrawn="1"/>
        </p:nvSpPr>
        <p:spPr>
          <a:xfrm>
            <a:off x="0" y="0"/>
            <a:ext cx="4429125" cy="2523490"/>
          </a:xfrm>
          <a:custGeom>
            <a:avLst/>
            <a:gdLst/>
            <a:ahLst/>
            <a:cxnLst/>
            <a:rect l="l" t="t" r="r" b="b"/>
            <a:pathLst>
              <a:path w="4429125" h="2523490">
                <a:moveTo>
                  <a:pt x="0" y="2523464"/>
                </a:moveTo>
                <a:lnTo>
                  <a:pt x="4428540" y="2523464"/>
                </a:lnTo>
                <a:lnTo>
                  <a:pt x="4428540" y="0"/>
                </a:lnTo>
                <a:lnTo>
                  <a:pt x="0" y="0"/>
                </a:lnTo>
                <a:lnTo>
                  <a:pt x="0" y="2523464"/>
                </a:lnTo>
                <a:close/>
              </a:path>
            </a:pathLst>
          </a:custGeom>
          <a:solidFill>
            <a:schemeClr val="tx1"/>
          </a:solidFill>
        </p:spPr>
        <p:txBody>
          <a:bodyPr wrap="square" lIns="0" tIns="0" rIns="0" bIns="0" rtlCol="0"/>
          <a:lstStyle/>
          <a:p>
            <a:endParaRPr dirty="0">
              <a:latin typeface="Bahnschrift Light" panose="020B0502040204020203" pitchFamily="34" charset="0"/>
            </a:endParaRPr>
          </a:p>
        </p:txBody>
      </p:sp>
      <p:sp>
        <p:nvSpPr>
          <p:cNvPr id="2" name="Title 1">
            <a:extLst>
              <a:ext uri="{FF2B5EF4-FFF2-40B4-BE49-F238E27FC236}">
                <a16:creationId xmlns:a16="http://schemas.microsoft.com/office/drawing/2014/main" id="{26EB8D10-2294-408F-A605-3AB7C1294814}"/>
              </a:ext>
            </a:extLst>
          </p:cNvPr>
          <p:cNvSpPr>
            <a:spLocks noGrp="1"/>
          </p:cNvSpPr>
          <p:nvPr>
            <p:ph type="title"/>
          </p:nvPr>
        </p:nvSpPr>
        <p:spPr>
          <a:xfrm>
            <a:off x="311989" y="1083118"/>
            <a:ext cx="3443086" cy="1103086"/>
          </a:xfrm>
        </p:spPr>
        <p:txBody>
          <a:bodyPr anchor="b">
            <a:normAutofit/>
          </a:bodyPr>
          <a:lstStyle>
            <a:lvl1pPr>
              <a:defRPr sz="3600">
                <a:solidFill>
                  <a:schemeClr val="bg1"/>
                </a:solidFill>
                <a:latin typeface="Bahnschrift Light" panose="020B0502040204020203" pitchFamily="34" charset="0"/>
              </a:defRPr>
            </a:lvl1pPr>
          </a:lstStyle>
          <a:p>
            <a:r>
              <a:rPr lang="en-US"/>
              <a:t>Click to edit Master title style</a:t>
            </a:r>
          </a:p>
        </p:txBody>
      </p:sp>
      <p:sp>
        <p:nvSpPr>
          <p:cNvPr id="10" name="object 9">
            <a:extLst>
              <a:ext uri="{FF2B5EF4-FFF2-40B4-BE49-F238E27FC236}">
                <a16:creationId xmlns:a16="http://schemas.microsoft.com/office/drawing/2014/main" id="{A867196A-AFF6-4B4D-8EA9-30BD1562EB9C}"/>
              </a:ext>
            </a:extLst>
          </p:cNvPr>
          <p:cNvSpPr/>
          <p:nvPr userDrawn="1"/>
        </p:nvSpPr>
        <p:spPr>
          <a:xfrm>
            <a:off x="473564" y="393816"/>
            <a:ext cx="843280" cy="0"/>
          </a:xfrm>
          <a:custGeom>
            <a:avLst/>
            <a:gdLst/>
            <a:ahLst/>
            <a:cxnLst/>
            <a:rect l="l" t="t" r="r" b="b"/>
            <a:pathLst>
              <a:path w="843280">
                <a:moveTo>
                  <a:pt x="0" y="0"/>
                </a:moveTo>
                <a:lnTo>
                  <a:pt x="842772" y="0"/>
                </a:lnTo>
              </a:path>
            </a:pathLst>
          </a:custGeom>
          <a:ln w="80772">
            <a:solidFill>
              <a:schemeClr val="bg1"/>
            </a:solidFill>
          </a:ln>
        </p:spPr>
        <p:txBody>
          <a:bodyPr wrap="square" lIns="0" tIns="0" rIns="0" bIns="0" rtlCol="0"/>
          <a:lstStyle/>
          <a:p>
            <a:endParaRPr dirty="0"/>
          </a:p>
        </p:txBody>
      </p:sp>
      <p:sp>
        <p:nvSpPr>
          <p:cNvPr id="11" name="Content Placeholder 2">
            <a:extLst>
              <a:ext uri="{FF2B5EF4-FFF2-40B4-BE49-F238E27FC236}">
                <a16:creationId xmlns:a16="http://schemas.microsoft.com/office/drawing/2014/main" id="{C025D51A-66A3-4218-91F6-FD85ECEB5EB9}"/>
              </a:ext>
            </a:extLst>
          </p:cNvPr>
          <p:cNvSpPr>
            <a:spLocks noGrp="1"/>
          </p:cNvSpPr>
          <p:nvPr>
            <p:ph idx="1"/>
          </p:nvPr>
        </p:nvSpPr>
        <p:spPr>
          <a:xfrm>
            <a:off x="4785514" y="1072215"/>
            <a:ext cx="6568285" cy="5104748"/>
          </a:xfrm>
        </p:spPr>
        <p:txBody>
          <a:bodyPr/>
          <a:lstStyle>
            <a:lvl1pPr marL="228600" indent="-228600">
              <a:buClr>
                <a:schemeClr val="accent1">
                  <a:lumMod val="75000"/>
                </a:schemeClr>
              </a:buClr>
              <a:buFont typeface="Wingdings" panose="05000000000000000000" pitchFamily="2" charset="2"/>
              <a:buChar char="§"/>
              <a:defRPr b="1">
                <a:solidFill>
                  <a:schemeClr val="accent1">
                    <a:lumMod val="75000"/>
                  </a:schemeClr>
                </a:solidFill>
                <a:latin typeface="Bahnschrift Light" panose="020B0502040204020203" pitchFamily="34" charset="0"/>
              </a:defRPr>
            </a:lvl1pPr>
            <a:lvl2pPr marL="685800" indent="-228600">
              <a:buClr>
                <a:schemeClr val="accent1">
                  <a:lumMod val="75000"/>
                </a:schemeClr>
              </a:buClr>
              <a:buFont typeface="Wingdings" panose="05000000000000000000" pitchFamily="2" charset="2"/>
              <a:buChar char="§"/>
              <a:defRPr/>
            </a:lvl2pPr>
            <a:lvl3pPr marL="1143000" indent="-228600">
              <a:buClr>
                <a:schemeClr val="accent1">
                  <a:lumMod val="75000"/>
                </a:schemeClr>
              </a:buClr>
              <a:buFont typeface="Wingdings" panose="05000000000000000000" pitchFamily="2" charset="2"/>
              <a:buChar char="§"/>
              <a:defRPr/>
            </a:lvl3pPr>
            <a:lvl4pPr marL="1600200" indent="-228600">
              <a:buClr>
                <a:schemeClr val="accent1">
                  <a:lumMod val="75000"/>
                </a:schemeClr>
              </a:buClr>
              <a:buFont typeface="Wingdings" panose="05000000000000000000" pitchFamily="2" charset="2"/>
              <a:buChar char="§"/>
              <a:defRPr/>
            </a:lvl4pPr>
            <a:lvl5pPr marL="2057400" indent="-228600">
              <a:buClr>
                <a:schemeClr val="accent1">
                  <a:lumMod val="75000"/>
                </a:schemeClr>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57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B284-CE93-40D6-AF8B-CD113ED1A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06BD1-B62F-4D27-B323-6C3232CAC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F8D5F-A865-4913-89E4-86CDC6F06CC1}"/>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5C662762-9202-4377-80AD-5ADA69BDDE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F8724A-7041-41A5-BE47-42B10983245A}"/>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4046672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_Hexagons_Right">
    <p:bg>
      <p:bgPr>
        <a:solidFill>
          <a:srgbClr val="F9F9F9"/>
        </a:solid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A4FF53F0-9658-4331-8AA4-CC3D1687248E}"/>
              </a:ext>
            </a:extLst>
          </p:cNvPr>
          <p:cNvSpPr/>
          <p:nvPr userDrawn="1"/>
        </p:nvSpPr>
        <p:spPr>
          <a:xfrm>
            <a:off x="0" y="-31339"/>
            <a:ext cx="12192000" cy="626745"/>
          </a:xfrm>
          <a:custGeom>
            <a:avLst/>
            <a:gdLst/>
            <a:ahLst/>
            <a:cxnLst/>
            <a:rect l="l" t="t" r="r" b="b"/>
            <a:pathLst>
              <a:path w="2825750" h="1693545">
                <a:moveTo>
                  <a:pt x="0" y="1692973"/>
                </a:moveTo>
                <a:lnTo>
                  <a:pt x="2825369" y="1692973"/>
                </a:lnTo>
                <a:lnTo>
                  <a:pt x="2825369" y="0"/>
                </a:lnTo>
                <a:lnTo>
                  <a:pt x="0" y="0"/>
                </a:lnTo>
                <a:lnTo>
                  <a:pt x="0" y="1692973"/>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5" name="Rectangle 4">
            <a:extLst>
              <a:ext uri="{FF2B5EF4-FFF2-40B4-BE49-F238E27FC236}">
                <a16:creationId xmlns:a16="http://schemas.microsoft.com/office/drawing/2014/main" id="{B015996C-F910-4CE8-9D05-DA51114DDDBE}"/>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Holder 2">
            <a:extLst>
              <a:ext uri="{FF2B5EF4-FFF2-40B4-BE49-F238E27FC236}">
                <a16:creationId xmlns:a16="http://schemas.microsoft.com/office/drawing/2014/main" id="{3544411B-E4DA-4932-AE57-14C4854FA664}"/>
              </a:ext>
            </a:extLst>
          </p:cNvPr>
          <p:cNvSpPr>
            <a:spLocks noGrp="1"/>
          </p:cNvSpPr>
          <p:nvPr>
            <p:ph type="title"/>
          </p:nvPr>
        </p:nvSpPr>
        <p:spPr>
          <a:xfrm>
            <a:off x="330200" y="101600"/>
            <a:ext cx="11488791" cy="366960"/>
          </a:xfrm>
          <a:prstGeom prst="rect">
            <a:avLst/>
          </a:prstGeom>
        </p:spPr>
        <p:txBody>
          <a:bodyPr lIns="0" tIns="0" rIns="0" bIns="0"/>
          <a:lstStyle>
            <a:lvl1pPr>
              <a:defRPr sz="2400" b="1" i="0">
                <a:solidFill>
                  <a:schemeClr val="bg1"/>
                </a:solidFill>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294295014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D3BD-3C80-4122-ACAA-CA48FEC4FD3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9BFB8C-BDAB-4D83-BA6D-4653C41E754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5BCDA3-E529-45E1-8E54-C80C2BEAAA0D}"/>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E46E2B13-4599-46CD-B381-93390D4A5C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3391E7-8E98-4836-8C47-FFFBC2908A0F}"/>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18484808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B284-CE93-40D6-AF8B-CD113ED1A0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506BD1-B62F-4D27-B323-6C3232CAC2A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F8D5F-A865-4913-89E4-86CDC6F06CC1}"/>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5C662762-9202-4377-80AD-5ADA69BDDE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F8724A-7041-41A5-BE47-42B10983245A}"/>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38918501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67CD-3778-4DA5-B1DD-CA3829DCA4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F6004-45FE-41EC-8BAC-CAE58AA1C8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D16FD4-1554-40D0-AE85-928B6F9A25FE}"/>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D778D5AA-B6A4-4662-8B19-7A180C4229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33E28D-4051-4F0D-82B8-C5FC25FFB3C9}"/>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173959251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C123-08A0-43A3-8BAF-F82C803C10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8E705F-4418-4434-AE28-42E7E8E0340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AFB9C8-BB09-4FFF-BBF7-94B97180199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85270B-FE65-4037-BF57-398E27552DEC}"/>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6" name="Footer Placeholder 5">
            <a:extLst>
              <a:ext uri="{FF2B5EF4-FFF2-40B4-BE49-F238E27FC236}">
                <a16:creationId xmlns:a16="http://schemas.microsoft.com/office/drawing/2014/main" id="{DAEC27F6-5BCE-411E-90C8-76909BFC7B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ECA8E6-C7A6-49BB-97E0-A12B2886C824}"/>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14162948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784F-FCFE-4116-A991-326CAC461B2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93949F-FDFD-4222-84A0-D0A2F2B9B7E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6695C3-59B2-41CE-9EED-0750D469BF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44688-647B-48F4-881D-B7EF96B9220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5DDEC-31C0-443E-B1D4-EB5771FE4DA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FC9543-689E-44B4-A767-E0FEE236B7E6}"/>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8" name="Footer Placeholder 7">
            <a:extLst>
              <a:ext uri="{FF2B5EF4-FFF2-40B4-BE49-F238E27FC236}">
                <a16:creationId xmlns:a16="http://schemas.microsoft.com/office/drawing/2014/main" id="{021ABA7B-7466-46CD-8E05-E67E0E6C126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B632AB1-CFD0-4395-850C-7628224085C7}"/>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42635487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BB47D11-FD25-4DBF-B3E5-6EA9B59765A6}"/>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4" name="Footer Placeholder 3">
            <a:extLst>
              <a:ext uri="{FF2B5EF4-FFF2-40B4-BE49-F238E27FC236}">
                <a16:creationId xmlns:a16="http://schemas.microsoft.com/office/drawing/2014/main" id="{EAF9817B-9513-4142-A118-6DC75F7D0B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E5827A-B15B-47E9-98FD-A327E36553A2}"/>
              </a:ext>
            </a:extLst>
          </p:cNvPr>
          <p:cNvSpPr>
            <a:spLocks noGrp="1"/>
          </p:cNvSpPr>
          <p:nvPr>
            <p:ph type="sldNum" sz="quarter" idx="12"/>
          </p:nvPr>
        </p:nvSpPr>
        <p:spPr/>
        <p:txBody>
          <a:bodyPr/>
          <a:lstStyle/>
          <a:p>
            <a:fld id="{E18EA2FD-9366-4774-85F4-307E826D11F4}" type="slidenum">
              <a:rPr lang="en-US" smtClean="0"/>
              <a:t>‹#›</a:t>
            </a:fld>
            <a:endParaRPr lang="en-US" dirty="0"/>
          </a:p>
        </p:txBody>
      </p:sp>
      <p:sp>
        <p:nvSpPr>
          <p:cNvPr id="2" name="Title 1">
            <a:extLst>
              <a:ext uri="{FF2B5EF4-FFF2-40B4-BE49-F238E27FC236}">
                <a16:creationId xmlns:a16="http://schemas.microsoft.com/office/drawing/2014/main" id="{D25D824F-0FD4-4BF9-8DC1-89C231C2BF81}"/>
              </a:ext>
            </a:extLst>
          </p:cNvPr>
          <p:cNvSpPr>
            <a:spLocks noGrp="1"/>
          </p:cNvSpPr>
          <p:nvPr>
            <p:ph type="title"/>
          </p:nvPr>
        </p:nvSpPr>
        <p:spPr>
          <a:xfrm>
            <a:off x="5734050" y="1312862"/>
            <a:ext cx="550545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object 6">
            <a:extLst>
              <a:ext uri="{FF2B5EF4-FFF2-40B4-BE49-F238E27FC236}">
                <a16:creationId xmlns:a16="http://schemas.microsoft.com/office/drawing/2014/main" id="{14718D91-F0C4-4952-9077-F408A8C34042}"/>
              </a:ext>
            </a:extLst>
          </p:cNvPr>
          <p:cNvSpPr/>
          <p:nvPr userDrawn="1"/>
        </p:nvSpPr>
        <p:spPr>
          <a:xfrm>
            <a:off x="10264140" y="5826252"/>
            <a:ext cx="1423186" cy="784859"/>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960628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7CC88-9B96-4291-941D-BE80BBD492BA}"/>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3" name="Footer Placeholder 2">
            <a:extLst>
              <a:ext uri="{FF2B5EF4-FFF2-40B4-BE49-F238E27FC236}">
                <a16:creationId xmlns:a16="http://schemas.microsoft.com/office/drawing/2014/main" id="{BA2F4F96-3672-496D-8EF5-240B7463C56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7A849C-81BF-4D08-A90A-6082D8C0FF47}"/>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246731836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CB40-1030-4945-8D10-A7AB26B434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A96654-45DD-4A95-A66C-73F8668AE1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4FD681-6E03-4CE8-951B-D44741102C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3F004-CEFB-4F3E-8F31-308E187DFE7F}"/>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6" name="Footer Placeholder 5">
            <a:extLst>
              <a:ext uri="{FF2B5EF4-FFF2-40B4-BE49-F238E27FC236}">
                <a16:creationId xmlns:a16="http://schemas.microsoft.com/office/drawing/2014/main" id="{1E5CB203-6D8C-4D83-9509-3F269B46E6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0B8579-4BB1-4D3A-8D5E-7909783A7CEF}"/>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16831143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F569-AFA8-43D2-9E29-6A640353BB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B82515-A78A-4542-AA14-0D69A2CE48B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1EADFC9-46DE-42B3-A81C-1A51622CF84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96EE5-F315-420B-8716-7B31A10BEFF6}"/>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6" name="Footer Placeholder 5">
            <a:extLst>
              <a:ext uri="{FF2B5EF4-FFF2-40B4-BE49-F238E27FC236}">
                <a16:creationId xmlns:a16="http://schemas.microsoft.com/office/drawing/2014/main" id="{E2B74BD3-BD0F-4409-AD4F-0C38CD026E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D88864-AA2A-44B9-AE05-92512F6BADBF}"/>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316239481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937D-1DF1-46B4-A4F5-0C9CEFD61BF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D987-FE37-4250-921E-12C0550B6CF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EA558-EB44-4E00-AA0B-A4271ACD1FDB}"/>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0B2C17FE-2EDC-47D9-BE3F-B50E660AB2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ECF91A-6474-4AAA-B53B-B32FD23089E7}"/>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401820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1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2473" y="1119062"/>
            <a:ext cx="6187452" cy="1185988"/>
          </a:xfrm>
          <a:prstGeom prst="rect">
            <a:avLst/>
          </a:prstGeom>
        </p:spPr>
        <p:txBody>
          <a:bodyPr lIns="0" tIns="0" rIns="0" bIns="0"/>
          <a:lstStyle>
            <a:lvl1pPr>
              <a:defRPr sz="3600" b="1" i="0">
                <a:solidFill>
                  <a:schemeClr val="bg1"/>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a:xfrm>
            <a:off x="851523" y="2668691"/>
            <a:ext cx="9703781" cy="461665"/>
          </a:xfrm>
          <a:prstGeom prst="rect">
            <a:avLst/>
          </a:prstGeom>
        </p:spPr>
        <p:txBody>
          <a:bodyPr lIns="0" tIns="0" rIns="0" bIns="0"/>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7396518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83E8E2-100E-41B8-9F54-78B062D9786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4F09EB-F742-42D2-A7F6-BA29E7883A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3E5C9-0AEF-4370-A0D1-728333514FA6}"/>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A15FE5A5-B227-454B-9C09-03496C415E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E2A3AB-199A-4EB8-ADA4-BB02D77C9FAD}"/>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419504414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BD93-92B8-9219-8A6A-4DD41FFAC4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FCC118-EF8D-BAA3-FDB8-908A5A9E9D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CA99A2-95FE-C8E5-FCD6-0A9699CF47D7}"/>
              </a:ext>
            </a:extLst>
          </p:cNvPr>
          <p:cNvSpPr>
            <a:spLocks noGrp="1"/>
          </p:cNvSpPr>
          <p:nvPr>
            <p:ph type="dt" sz="half" idx="10"/>
          </p:nvPr>
        </p:nvSpPr>
        <p:spPr/>
        <p:txBody>
          <a:bodyPr/>
          <a:lstStyle/>
          <a:p>
            <a:fld id="{5B7B06F7-58BA-47BE-8621-34442A06C0AC}" type="datetimeFigureOut">
              <a:rPr lang="en-US" smtClean="0"/>
              <a:t>6/23/2023</a:t>
            </a:fld>
            <a:endParaRPr lang="en-US" dirty="0"/>
          </a:p>
        </p:txBody>
      </p:sp>
      <p:sp>
        <p:nvSpPr>
          <p:cNvPr id="5" name="Footer Placeholder 4">
            <a:extLst>
              <a:ext uri="{FF2B5EF4-FFF2-40B4-BE49-F238E27FC236}">
                <a16:creationId xmlns:a16="http://schemas.microsoft.com/office/drawing/2014/main" id="{F8EEFED2-137E-3A73-E778-2E6316A96A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7117A4-C043-7A6F-F2C8-B9E9D681F7FD}"/>
              </a:ext>
            </a:extLst>
          </p:cNvPr>
          <p:cNvSpPr>
            <a:spLocks noGrp="1"/>
          </p:cNvSpPr>
          <p:nvPr>
            <p:ph type="sldNum" sz="quarter" idx="12"/>
          </p:nvPr>
        </p:nvSpPr>
        <p:spPr/>
        <p:txBody>
          <a:bodyPr/>
          <a:lstStyle/>
          <a:p>
            <a:fld id="{BF7BB47B-DC63-477F-A9CF-A1C67C62CC0D}" type="slidenum">
              <a:rPr lang="en-US" smtClean="0"/>
              <a:t>‹#›</a:t>
            </a:fld>
            <a:endParaRPr lang="en-US" dirty="0"/>
          </a:p>
        </p:txBody>
      </p:sp>
    </p:spTree>
    <p:extLst>
      <p:ext uri="{BB962C8B-B14F-4D97-AF65-F5344CB8AC3E}">
        <p14:creationId xmlns:p14="http://schemas.microsoft.com/office/powerpoint/2010/main" val="281473351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6716-F084-163C-12CD-BD10F21110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05531-501A-D84C-84D3-4CBAD3F26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29DDA-4782-1BE4-1C62-80279FCD7559}"/>
              </a:ext>
            </a:extLst>
          </p:cNvPr>
          <p:cNvSpPr>
            <a:spLocks noGrp="1"/>
          </p:cNvSpPr>
          <p:nvPr>
            <p:ph type="dt" sz="half" idx="10"/>
          </p:nvPr>
        </p:nvSpPr>
        <p:spPr/>
        <p:txBody>
          <a:bodyPr/>
          <a:lstStyle/>
          <a:p>
            <a:fld id="{5B7B06F7-58BA-47BE-8621-34442A06C0AC}" type="datetimeFigureOut">
              <a:rPr lang="en-US" smtClean="0"/>
              <a:t>6/23/2023</a:t>
            </a:fld>
            <a:endParaRPr lang="en-US" dirty="0"/>
          </a:p>
        </p:txBody>
      </p:sp>
      <p:sp>
        <p:nvSpPr>
          <p:cNvPr id="5" name="Footer Placeholder 4">
            <a:extLst>
              <a:ext uri="{FF2B5EF4-FFF2-40B4-BE49-F238E27FC236}">
                <a16:creationId xmlns:a16="http://schemas.microsoft.com/office/drawing/2014/main" id="{91F9BB06-9A6A-5152-BBF2-B10424BD33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6E8E44-D257-A2A2-D969-49392A9D6ACB}"/>
              </a:ext>
            </a:extLst>
          </p:cNvPr>
          <p:cNvSpPr>
            <a:spLocks noGrp="1"/>
          </p:cNvSpPr>
          <p:nvPr>
            <p:ph type="sldNum" sz="quarter" idx="12"/>
          </p:nvPr>
        </p:nvSpPr>
        <p:spPr/>
        <p:txBody>
          <a:bodyPr/>
          <a:lstStyle/>
          <a:p>
            <a:fld id="{BF7BB47B-DC63-477F-A9CF-A1C67C62CC0D}" type="slidenum">
              <a:rPr lang="en-US" smtClean="0"/>
              <a:t>‹#›</a:t>
            </a:fld>
            <a:endParaRPr lang="en-US" dirty="0"/>
          </a:p>
        </p:txBody>
      </p:sp>
    </p:spTree>
    <p:extLst>
      <p:ext uri="{BB962C8B-B14F-4D97-AF65-F5344CB8AC3E}">
        <p14:creationId xmlns:p14="http://schemas.microsoft.com/office/powerpoint/2010/main" val="425937308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C36A-1C6C-5BF3-7BBE-61BF8DB4C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986658-6F2D-2EAB-4617-51A54C44A8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70ECA2-3C6C-F620-7CF5-F94743D8247E}"/>
              </a:ext>
            </a:extLst>
          </p:cNvPr>
          <p:cNvSpPr>
            <a:spLocks noGrp="1"/>
          </p:cNvSpPr>
          <p:nvPr>
            <p:ph type="dt" sz="half" idx="10"/>
          </p:nvPr>
        </p:nvSpPr>
        <p:spPr/>
        <p:txBody>
          <a:bodyPr/>
          <a:lstStyle/>
          <a:p>
            <a:fld id="{5B7B06F7-58BA-47BE-8621-34442A06C0AC}" type="datetimeFigureOut">
              <a:rPr lang="en-US" smtClean="0"/>
              <a:t>6/23/2023</a:t>
            </a:fld>
            <a:endParaRPr lang="en-US" dirty="0"/>
          </a:p>
        </p:txBody>
      </p:sp>
      <p:sp>
        <p:nvSpPr>
          <p:cNvPr id="5" name="Footer Placeholder 4">
            <a:extLst>
              <a:ext uri="{FF2B5EF4-FFF2-40B4-BE49-F238E27FC236}">
                <a16:creationId xmlns:a16="http://schemas.microsoft.com/office/drawing/2014/main" id="{71650444-542A-6D36-979B-67FE854323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C31DBA-50B6-94DA-ACA6-D799EC6C18D6}"/>
              </a:ext>
            </a:extLst>
          </p:cNvPr>
          <p:cNvSpPr>
            <a:spLocks noGrp="1"/>
          </p:cNvSpPr>
          <p:nvPr>
            <p:ph type="sldNum" sz="quarter" idx="12"/>
          </p:nvPr>
        </p:nvSpPr>
        <p:spPr/>
        <p:txBody>
          <a:bodyPr/>
          <a:lstStyle/>
          <a:p>
            <a:fld id="{BF7BB47B-DC63-477F-A9CF-A1C67C62CC0D}" type="slidenum">
              <a:rPr lang="en-US" smtClean="0"/>
              <a:t>‹#›</a:t>
            </a:fld>
            <a:endParaRPr lang="en-US" dirty="0"/>
          </a:p>
        </p:txBody>
      </p:sp>
    </p:spTree>
    <p:extLst>
      <p:ext uri="{BB962C8B-B14F-4D97-AF65-F5344CB8AC3E}">
        <p14:creationId xmlns:p14="http://schemas.microsoft.com/office/powerpoint/2010/main" val="9002973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5824A-15AC-259F-B051-21240F9DF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DEFAE-8AF6-85FF-A175-E906496FEA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715758-3F75-140C-56B3-85698EAD65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D06FD-7744-5E5C-701C-40160930A9BA}"/>
              </a:ext>
            </a:extLst>
          </p:cNvPr>
          <p:cNvSpPr>
            <a:spLocks noGrp="1"/>
          </p:cNvSpPr>
          <p:nvPr>
            <p:ph type="dt" sz="half" idx="10"/>
          </p:nvPr>
        </p:nvSpPr>
        <p:spPr/>
        <p:txBody>
          <a:bodyPr/>
          <a:lstStyle/>
          <a:p>
            <a:fld id="{5B7B06F7-58BA-47BE-8621-34442A06C0AC}" type="datetimeFigureOut">
              <a:rPr lang="en-US" smtClean="0"/>
              <a:t>6/23/2023</a:t>
            </a:fld>
            <a:endParaRPr lang="en-US" dirty="0"/>
          </a:p>
        </p:txBody>
      </p:sp>
      <p:sp>
        <p:nvSpPr>
          <p:cNvPr id="6" name="Footer Placeholder 5">
            <a:extLst>
              <a:ext uri="{FF2B5EF4-FFF2-40B4-BE49-F238E27FC236}">
                <a16:creationId xmlns:a16="http://schemas.microsoft.com/office/drawing/2014/main" id="{68927D97-5B2B-9DC1-4422-3D2FC3657D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BA414F-485E-716C-0D79-4BF59D3B8CA6}"/>
              </a:ext>
            </a:extLst>
          </p:cNvPr>
          <p:cNvSpPr>
            <a:spLocks noGrp="1"/>
          </p:cNvSpPr>
          <p:nvPr>
            <p:ph type="sldNum" sz="quarter" idx="12"/>
          </p:nvPr>
        </p:nvSpPr>
        <p:spPr/>
        <p:txBody>
          <a:bodyPr/>
          <a:lstStyle/>
          <a:p>
            <a:fld id="{BF7BB47B-DC63-477F-A9CF-A1C67C62CC0D}" type="slidenum">
              <a:rPr lang="en-US" smtClean="0"/>
              <a:t>‹#›</a:t>
            </a:fld>
            <a:endParaRPr lang="en-US" dirty="0"/>
          </a:p>
        </p:txBody>
      </p:sp>
    </p:spTree>
    <p:extLst>
      <p:ext uri="{BB962C8B-B14F-4D97-AF65-F5344CB8AC3E}">
        <p14:creationId xmlns:p14="http://schemas.microsoft.com/office/powerpoint/2010/main" val="6356705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936E-2382-3D9F-A385-5D26AD1EBA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0DD73A-BCF0-0D17-4C81-BCD5FEA101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33DEAC-A47F-E8A8-4AAA-28318BB612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3C22B-C005-3675-7F61-0A74373C2A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83913B-06C7-F7EC-BD55-6DFE5C32A9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938377-7B88-F3EB-AF91-33028929249B}"/>
              </a:ext>
            </a:extLst>
          </p:cNvPr>
          <p:cNvSpPr>
            <a:spLocks noGrp="1"/>
          </p:cNvSpPr>
          <p:nvPr>
            <p:ph type="dt" sz="half" idx="10"/>
          </p:nvPr>
        </p:nvSpPr>
        <p:spPr/>
        <p:txBody>
          <a:bodyPr/>
          <a:lstStyle/>
          <a:p>
            <a:fld id="{5B7B06F7-58BA-47BE-8621-34442A06C0AC}" type="datetimeFigureOut">
              <a:rPr lang="en-US" smtClean="0"/>
              <a:t>6/23/2023</a:t>
            </a:fld>
            <a:endParaRPr lang="en-US" dirty="0"/>
          </a:p>
        </p:txBody>
      </p:sp>
      <p:sp>
        <p:nvSpPr>
          <p:cNvPr id="8" name="Footer Placeholder 7">
            <a:extLst>
              <a:ext uri="{FF2B5EF4-FFF2-40B4-BE49-F238E27FC236}">
                <a16:creationId xmlns:a16="http://schemas.microsoft.com/office/drawing/2014/main" id="{58162242-6370-2F1F-3C1B-F7BC74BBDBC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FA03B6-10DC-13BE-A042-36D6D1189988}"/>
              </a:ext>
            </a:extLst>
          </p:cNvPr>
          <p:cNvSpPr>
            <a:spLocks noGrp="1"/>
          </p:cNvSpPr>
          <p:nvPr>
            <p:ph type="sldNum" sz="quarter" idx="12"/>
          </p:nvPr>
        </p:nvSpPr>
        <p:spPr/>
        <p:txBody>
          <a:bodyPr/>
          <a:lstStyle/>
          <a:p>
            <a:fld id="{BF7BB47B-DC63-477F-A9CF-A1C67C62CC0D}" type="slidenum">
              <a:rPr lang="en-US" smtClean="0"/>
              <a:t>‹#›</a:t>
            </a:fld>
            <a:endParaRPr lang="en-US" dirty="0"/>
          </a:p>
        </p:txBody>
      </p:sp>
    </p:spTree>
    <p:extLst>
      <p:ext uri="{BB962C8B-B14F-4D97-AF65-F5344CB8AC3E}">
        <p14:creationId xmlns:p14="http://schemas.microsoft.com/office/powerpoint/2010/main" val="18410881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35EF-A314-8333-9F04-C553C3465C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C630D9-15BE-2F30-D813-2310EFEE740A}"/>
              </a:ext>
            </a:extLst>
          </p:cNvPr>
          <p:cNvSpPr>
            <a:spLocks noGrp="1"/>
          </p:cNvSpPr>
          <p:nvPr>
            <p:ph type="dt" sz="half" idx="10"/>
          </p:nvPr>
        </p:nvSpPr>
        <p:spPr/>
        <p:txBody>
          <a:bodyPr/>
          <a:lstStyle/>
          <a:p>
            <a:fld id="{5B7B06F7-58BA-47BE-8621-34442A06C0AC}" type="datetimeFigureOut">
              <a:rPr lang="en-US" smtClean="0"/>
              <a:t>6/23/2023</a:t>
            </a:fld>
            <a:endParaRPr lang="en-US" dirty="0"/>
          </a:p>
        </p:txBody>
      </p:sp>
      <p:sp>
        <p:nvSpPr>
          <p:cNvPr id="4" name="Footer Placeholder 3">
            <a:extLst>
              <a:ext uri="{FF2B5EF4-FFF2-40B4-BE49-F238E27FC236}">
                <a16:creationId xmlns:a16="http://schemas.microsoft.com/office/drawing/2014/main" id="{F81DBCEB-7725-9A30-ED85-57493787A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7795D7-05A8-8D23-926C-17E948E195D8}"/>
              </a:ext>
            </a:extLst>
          </p:cNvPr>
          <p:cNvSpPr>
            <a:spLocks noGrp="1"/>
          </p:cNvSpPr>
          <p:nvPr>
            <p:ph type="sldNum" sz="quarter" idx="12"/>
          </p:nvPr>
        </p:nvSpPr>
        <p:spPr/>
        <p:txBody>
          <a:bodyPr/>
          <a:lstStyle/>
          <a:p>
            <a:fld id="{BF7BB47B-DC63-477F-A9CF-A1C67C62CC0D}" type="slidenum">
              <a:rPr lang="en-US" smtClean="0"/>
              <a:t>‹#›</a:t>
            </a:fld>
            <a:endParaRPr lang="en-US" dirty="0"/>
          </a:p>
        </p:txBody>
      </p:sp>
    </p:spTree>
    <p:extLst>
      <p:ext uri="{BB962C8B-B14F-4D97-AF65-F5344CB8AC3E}">
        <p14:creationId xmlns:p14="http://schemas.microsoft.com/office/powerpoint/2010/main" val="2240459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C7A6F-1190-FBDC-1205-F81B5290E27A}"/>
              </a:ext>
            </a:extLst>
          </p:cNvPr>
          <p:cNvSpPr>
            <a:spLocks noGrp="1"/>
          </p:cNvSpPr>
          <p:nvPr>
            <p:ph type="dt" sz="half" idx="10"/>
          </p:nvPr>
        </p:nvSpPr>
        <p:spPr/>
        <p:txBody>
          <a:bodyPr/>
          <a:lstStyle/>
          <a:p>
            <a:fld id="{5B7B06F7-58BA-47BE-8621-34442A06C0AC}" type="datetimeFigureOut">
              <a:rPr lang="en-US" smtClean="0"/>
              <a:t>6/23/2023</a:t>
            </a:fld>
            <a:endParaRPr lang="en-US" dirty="0"/>
          </a:p>
        </p:txBody>
      </p:sp>
      <p:sp>
        <p:nvSpPr>
          <p:cNvPr id="3" name="Footer Placeholder 2">
            <a:extLst>
              <a:ext uri="{FF2B5EF4-FFF2-40B4-BE49-F238E27FC236}">
                <a16:creationId xmlns:a16="http://schemas.microsoft.com/office/drawing/2014/main" id="{735284DD-6B41-B238-B304-53A9DFEDB4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0CC6ED-FA47-9DE4-8CDC-B601A6E422BC}"/>
              </a:ext>
            </a:extLst>
          </p:cNvPr>
          <p:cNvSpPr>
            <a:spLocks noGrp="1"/>
          </p:cNvSpPr>
          <p:nvPr>
            <p:ph type="sldNum" sz="quarter" idx="12"/>
          </p:nvPr>
        </p:nvSpPr>
        <p:spPr/>
        <p:txBody>
          <a:bodyPr/>
          <a:lstStyle/>
          <a:p>
            <a:fld id="{BF7BB47B-DC63-477F-A9CF-A1C67C62CC0D}" type="slidenum">
              <a:rPr lang="en-US" smtClean="0"/>
              <a:t>‹#›</a:t>
            </a:fld>
            <a:endParaRPr lang="en-US" dirty="0"/>
          </a:p>
        </p:txBody>
      </p:sp>
    </p:spTree>
    <p:extLst>
      <p:ext uri="{BB962C8B-B14F-4D97-AF65-F5344CB8AC3E}">
        <p14:creationId xmlns:p14="http://schemas.microsoft.com/office/powerpoint/2010/main" val="332585047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BC0F-BA39-866A-DFCB-BFD0C816F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397DE9-D0FB-686B-B2A2-947AA3305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877830-83A9-CA09-F12A-67F7FD210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A186E3-61C9-0F7A-D113-9B2E6557886F}"/>
              </a:ext>
            </a:extLst>
          </p:cNvPr>
          <p:cNvSpPr>
            <a:spLocks noGrp="1"/>
          </p:cNvSpPr>
          <p:nvPr>
            <p:ph type="dt" sz="half" idx="10"/>
          </p:nvPr>
        </p:nvSpPr>
        <p:spPr/>
        <p:txBody>
          <a:bodyPr/>
          <a:lstStyle/>
          <a:p>
            <a:fld id="{5B7B06F7-58BA-47BE-8621-34442A06C0AC}" type="datetimeFigureOut">
              <a:rPr lang="en-US" smtClean="0"/>
              <a:t>6/23/2023</a:t>
            </a:fld>
            <a:endParaRPr lang="en-US" dirty="0"/>
          </a:p>
        </p:txBody>
      </p:sp>
      <p:sp>
        <p:nvSpPr>
          <p:cNvPr id="6" name="Footer Placeholder 5">
            <a:extLst>
              <a:ext uri="{FF2B5EF4-FFF2-40B4-BE49-F238E27FC236}">
                <a16:creationId xmlns:a16="http://schemas.microsoft.com/office/drawing/2014/main" id="{1FDFDBD8-7412-AD1A-68A6-A65FAD4BCD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59275C-C99B-B075-9102-7AB556D5716D}"/>
              </a:ext>
            </a:extLst>
          </p:cNvPr>
          <p:cNvSpPr>
            <a:spLocks noGrp="1"/>
          </p:cNvSpPr>
          <p:nvPr>
            <p:ph type="sldNum" sz="quarter" idx="12"/>
          </p:nvPr>
        </p:nvSpPr>
        <p:spPr/>
        <p:txBody>
          <a:bodyPr/>
          <a:lstStyle/>
          <a:p>
            <a:fld id="{BF7BB47B-DC63-477F-A9CF-A1C67C62CC0D}" type="slidenum">
              <a:rPr lang="en-US" smtClean="0"/>
              <a:t>‹#›</a:t>
            </a:fld>
            <a:endParaRPr lang="en-US" dirty="0"/>
          </a:p>
        </p:txBody>
      </p:sp>
    </p:spTree>
    <p:extLst>
      <p:ext uri="{BB962C8B-B14F-4D97-AF65-F5344CB8AC3E}">
        <p14:creationId xmlns:p14="http://schemas.microsoft.com/office/powerpoint/2010/main" val="16328182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2D58-EC72-0A61-CFC9-4A3DFE1CF9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FFE1C6-3451-828D-F9C5-AB3A167442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F6A3BF-0B02-16C8-5C0F-F3EC5485A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AF77F-CC35-D0F7-6ECD-C110296B0F0C}"/>
              </a:ext>
            </a:extLst>
          </p:cNvPr>
          <p:cNvSpPr>
            <a:spLocks noGrp="1"/>
          </p:cNvSpPr>
          <p:nvPr>
            <p:ph type="dt" sz="half" idx="10"/>
          </p:nvPr>
        </p:nvSpPr>
        <p:spPr/>
        <p:txBody>
          <a:bodyPr/>
          <a:lstStyle/>
          <a:p>
            <a:fld id="{5B7B06F7-58BA-47BE-8621-34442A06C0AC}" type="datetimeFigureOut">
              <a:rPr lang="en-US" smtClean="0"/>
              <a:t>6/23/2023</a:t>
            </a:fld>
            <a:endParaRPr lang="en-US" dirty="0"/>
          </a:p>
        </p:txBody>
      </p:sp>
      <p:sp>
        <p:nvSpPr>
          <p:cNvPr id="6" name="Footer Placeholder 5">
            <a:extLst>
              <a:ext uri="{FF2B5EF4-FFF2-40B4-BE49-F238E27FC236}">
                <a16:creationId xmlns:a16="http://schemas.microsoft.com/office/drawing/2014/main" id="{F4999E3E-68F6-CF97-3182-5941354832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27BC94-7A1E-1E22-4640-702D393F6522}"/>
              </a:ext>
            </a:extLst>
          </p:cNvPr>
          <p:cNvSpPr>
            <a:spLocks noGrp="1"/>
          </p:cNvSpPr>
          <p:nvPr>
            <p:ph type="sldNum" sz="quarter" idx="12"/>
          </p:nvPr>
        </p:nvSpPr>
        <p:spPr/>
        <p:txBody>
          <a:bodyPr/>
          <a:lstStyle/>
          <a:p>
            <a:fld id="{BF7BB47B-DC63-477F-A9CF-A1C67C62CC0D}" type="slidenum">
              <a:rPr lang="en-US" smtClean="0"/>
              <a:t>‹#›</a:t>
            </a:fld>
            <a:endParaRPr lang="en-US" dirty="0"/>
          </a:p>
        </p:txBody>
      </p:sp>
    </p:spTree>
    <p:extLst>
      <p:ext uri="{BB962C8B-B14F-4D97-AF65-F5344CB8AC3E}">
        <p14:creationId xmlns:p14="http://schemas.microsoft.com/office/powerpoint/2010/main" val="753893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2_Hexagons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6/23/2023</a:t>
            </a:fld>
            <a:endParaRPr lang="en-US" dirty="0"/>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dirty="0"/>
          </a:p>
        </p:txBody>
      </p:sp>
      <p:sp>
        <p:nvSpPr>
          <p:cNvPr id="7" name="Content Placeholder 2">
            <a:extLst>
              <a:ext uri="{FF2B5EF4-FFF2-40B4-BE49-F238E27FC236}">
                <a16:creationId xmlns:a16="http://schemas.microsoft.com/office/drawing/2014/main" id="{FA7815BF-D0BD-495C-8B26-249000B7FBB4}"/>
              </a:ext>
            </a:extLst>
          </p:cNvPr>
          <p:cNvSpPr>
            <a:spLocks noGrp="1"/>
          </p:cNvSpPr>
          <p:nvPr>
            <p:ph idx="1"/>
          </p:nvPr>
        </p:nvSpPr>
        <p:spPr>
          <a:xfrm>
            <a:off x="774922" y="2019808"/>
            <a:ext cx="10642156" cy="4105402"/>
          </a:xfrm>
        </p:spPr>
        <p:txBody>
          <a:bodyPr/>
          <a:lstStyle>
            <a:lvl1pPr marL="228600" indent="-228600">
              <a:buFont typeface="Wingdings" panose="05000000000000000000" pitchFamily="2" charset="2"/>
              <a:buChar char="§"/>
              <a:defRPr sz="3200">
                <a:latin typeface="Arial" panose="020B0604020202020204" pitchFamily="34" charset="0"/>
                <a:cs typeface="Arial" panose="020B0604020202020204" pitchFamily="34" charset="0"/>
              </a:defRPr>
            </a:lvl1pPr>
            <a:lvl2pPr marL="558800" indent="-304800">
              <a:buFont typeface="Wingdings" panose="05000000000000000000" pitchFamily="2" charset="2"/>
              <a:buChar char="§"/>
              <a:defRPr sz="2800">
                <a:latin typeface="Arial" panose="020B0604020202020204" pitchFamily="34" charset="0"/>
                <a:cs typeface="Arial" panose="020B0604020202020204" pitchFamily="34" charset="0"/>
              </a:defRPr>
            </a:lvl2pPr>
            <a:lvl3pPr marL="879475" indent="-290513">
              <a:buFont typeface="Arial" panose="020B0604020202020204" pitchFamily="34" charset="0"/>
              <a:buChar char="•"/>
              <a:defRPr sz="2400">
                <a:latin typeface="Arial" panose="020B0604020202020204" pitchFamily="34" charset="0"/>
                <a:cs typeface="Arial" panose="020B0604020202020204" pitchFamily="34" charset="0"/>
              </a:defRPr>
            </a:lvl3pPr>
            <a:lvl4pPr marL="1168400" indent="-284163">
              <a:buFont typeface="Arial" panose="020B0604020202020204" pitchFamily="34" charset="0"/>
              <a:buChar char="•"/>
              <a:defRPr sz="2000">
                <a:latin typeface="Arial" panose="020B0604020202020204" pitchFamily="34" charset="0"/>
                <a:cs typeface="Arial" panose="020B0604020202020204" pitchFamily="34" charset="0"/>
              </a:defRPr>
            </a:lvl4pPr>
            <a:lvl5pPr marL="1401763" indent="-233363">
              <a:buSzPct val="750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0C79CBC-0C8C-49B2-A8CD-1CB0ADEA7418}"/>
              </a:ext>
            </a:extLst>
          </p:cNvPr>
          <p:cNvSpPr>
            <a:spLocks noGrp="1"/>
          </p:cNvSpPr>
          <p:nvPr>
            <p:ph type="title"/>
          </p:nvPr>
        </p:nvSpPr>
        <p:spPr>
          <a:xfrm>
            <a:off x="579120" y="743042"/>
            <a:ext cx="8095488" cy="1048131"/>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5281725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7A16-F6A8-E6ED-AE8B-EEBD25342F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A838AC-ECF2-32FC-6C72-06C35C927E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11B41-DFB4-8F84-928C-402E12A6FD83}"/>
              </a:ext>
            </a:extLst>
          </p:cNvPr>
          <p:cNvSpPr>
            <a:spLocks noGrp="1"/>
          </p:cNvSpPr>
          <p:nvPr>
            <p:ph type="dt" sz="half" idx="10"/>
          </p:nvPr>
        </p:nvSpPr>
        <p:spPr/>
        <p:txBody>
          <a:bodyPr/>
          <a:lstStyle/>
          <a:p>
            <a:fld id="{5B7B06F7-58BA-47BE-8621-34442A06C0AC}" type="datetimeFigureOut">
              <a:rPr lang="en-US" smtClean="0"/>
              <a:t>6/23/2023</a:t>
            </a:fld>
            <a:endParaRPr lang="en-US" dirty="0"/>
          </a:p>
        </p:txBody>
      </p:sp>
      <p:sp>
        <p:nvSpPr>
          <p:cNvPr id="5" name="Footer Placeholder 4">
            <a:extLst>
              <a:ext uri="{FF2B5EF4-FFF2-40B4-BE49-F238E27FC236}">
                <a16:creationId xmlns:a16="http://schemas.microsoft.com/office/drawing/2014/main" id="{84CDFE3F-E909-8CC7-4207-CD0EC3FCEB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09831D-148D-AD86-1736-FBE9124E6300}"/>
              </a:ext>
            </a:extLst>
          </p:cNvPr>
          <p:cNvSpPr>
            <a:spLocks noGrp="1"/>
          </p:cNvSpPr>
          <p:nvPr>
            <p:ph type="sldNum" sz="quarter" idx="12"/>
          </p:nvPr>
        </p:nvSpPr>
        <p:spPr/>
        <p:txBody>
          <a:bodyPr/>
          <a:lstStyle/>
          <a:p>
            <a:fld id="{BF7BB47B-DC63-477F-A9CF-A1C67C62CC0D}" type="slidenum">
              <a:rPr lang="en-US" smtClean="0"/>
              <a:t>‹#›</a:t>
            </a:fld>
            <a:endParaRPr lang="en-US" dirty="0"/>
          </a:p>
        </p:txBody>
      </p:sp>
    </p:spTree>
    <p:extLst>
      <p:ext uri="{BB962C8B-B14F-4D97-AF65-F5344CB8AC3E}">
        <p14:creationId xmlns:p14="http://schemas.microsoft.com/office/powerpoint/2010/main" val="21684071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7CA43-B5F0-9093-9497-0594E95DF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13810-D8A2-0807-7642-09FA2B7ED7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39263-0B24-E71B-2FCF-86D18E24F932}"/>
              </a:ext>
            </a:extLst>
          </p:cNvPr>
          <p:cNvSpPr>
            <a:spLocks noGrp="1"/>
          </p:cNvSpPr>
          <p:nvPr>
            <p:ph type="dt" sz="half" idx="10"/>
          </p:nvPr>
        </p:nvSpPr>
        <p:spPr/>
        <p:txBody>
          <a:bodyPr/>
          <a:lstStyle/>
          <a:p>
            <a:fld id="{5B7B06F7-58BA-47BE-8621-34442A06C0AC}" type="datetimeFigureOut">
              <a:rPr lang="en-US" smtClean="0"/>
              <a:t>6/23/2023</a:t>
            </a:fld>
            <a:endParaRPr lang="en-US" dirty="0"/>
          </a:p>
        </p:txBody>
      </p:sp>
      <p:sp>
        <p:nvSpPr>
          <p:cNvPr id="5" name="Footer Placeholder 4">
            <a:extLst>
              <a:ext uri="{FF2B5EF4-FFF2-40B4-BE49-F238E27FC236}">
                <a16:creationId xmlns:a16="http://schemas.microsoft.com/office/drawing/2014/main" id="{A9A15A17-A53D-F4A5-08C1-9E08C98AD2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77762C-4B74-AE29-9324-5714223D0D6F}"/>
              </a:ext>
            </a:extLst>
          </p:cNvPr>
          <p:cNvSpPr>
            <a:spLocks noGrp="1"/>
          </p:cNvSpPr>
          <p:nvPr>
            <p:ph type="sldNum" sz="quarter" idx="12"/>
          </p:nvPr>
        </p:nvSpPr>
        <p:spPr/>
        <p:txBody>
          <a:bodyPr/>
          <a:lstStyle/>
          <a:p>
            <a:fld id="{BF7BB47B-DC63-477F-A9CF-A1C67C62CC0D}" type="slidenum">
              <a:rPr lang="en-US" smtClean="0"/>
              <a:t>‹#›</a:t>
            </a:fld>
            <a:endParaRPr lang="en-US" dirty="0"/>
          </a:p>
        </p:txBody>
      </p:sp>
    </p:spTree>
    <p:extLst>
      <p:ext uri="{BB962C8B-B14F-4D97-AF65-F5344CB8AC3E}">
        <p14:creationId xmlns:p14="http://schemas.microsoft.com/office/powerpoint/2010/main" val="30208950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4215889330"/>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956119086"/>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832163145"/>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3010732162"/>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95162399"/>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3591962463"/>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951882558"/>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5156194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Two_Column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048" y="395162"/>
            <a:ext cx="5349252" cy="738313"/>
          </a:xfrm>
          <a:prstGeom prst="rect">
            <a:avLst/>
          </a:prstGeom>
        </p:spPr>
        <p:txBody>
          <a:bodyPr lIns="0" tIns="0" rIns="0" bIns="0"/>
          <a:lstStyle>
            <a:lvl1pPr>
              <a:defRPr sz="3200" b="1" i="0">
                <a:solidFill>
                  <a:schemeClr val="bg1"/>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8" name="Holder 3">
            <a:extLst>
              <a:ext uri="{FF2B5EF4-FFF2-40B4-BE49-F238E27FC236}">
                <a16:creationId xmlns:a16="http://schemas.microsoft.com/office/drawing/2014/main" id="{D79054AC-3FE0-4D56-9AEF-B87ADD7D8553}"/>
              </a:ext>
            </a:extLst>
          </p:cNvPr>
          <p:cNvSpPr>
            <a:spLocks noGrp="1"/>
          </p:cNvSpPr>
          <p:nvPr>
            <p:ph sz="half" idx="2"/>
          </p:nvPr>
        </p:nvSpPr>
        <p:spPr>
          <a:xfrm>
            <a:off x="480048"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
        <p:nvSpPr>
          <p:cNvPr id="9" name="Holder 4">
            <a:extLst>
              <a:ext uri="{FF2B5EF4-FFF2-40B4-BE49-F238E27FC236}">
                <a16:creationId xmlns:a16="http://schemas.microsoft.com/office/drawing/2014/main" id="{2858D05D-487C-499E-97B6-1D0F342C739D}"/>
              </a:ext>
            </a:extLst>
          </p:cNvPr>
          <p:cNvSpPr>
            <a:spLocks noGrp="1"/>
          </p:cNvSpPr>
          <p:nvPr>
            <p:ph sz="half" idx="3"/>
          </p:nvPr>
        </p:nvSpPr>
        <p:spPr>
          <a:xfrm>
            <a:off x="6278880"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232156617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3978430221"/>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12F70-3BAA-8E87-ECFF-B2CB31E207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9D09BC-FA56-A3D1-0202-187B86E79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4BE513-E0B9-67ED-D731-7321234BB0A5}"/>
              </a:ext>
            </a:extLst>
          </p:cNvPr>
          <p:cNvSpPr>
            <a:spLocks noGrp="1"/>
          </p:cNvSpPr>
          <p:nvPr>
            <p:ph type="dt" sz="half" idx="10"/>
          </p:nvPr>
        </p:nvSpPr>
        <p:spPr/>
        <p:txBody>
          <a:bodyPr/>
          <a:lstStyle/>
          <a:p>
            <a:fld id="{CB59D246-C89A-40F9-9E8C-8887587DF328}" type="datetimeFigureOut">
              <a:rPr lang="en-US" smtClean="0"/>
              <a:t>6/23/2023</a:t>
            </a:fld>
            <a:endParaRPr lang="en-US" dirty="0"/>
          </a:p>
        </p:txBody>
      </p:sp>
      <p:sp>
        <p:nvSpPr>
          <p:cNvPr id="5" name="Footer Placeholder 4">
            <a:extLst>
              <a:ext uri="{FF2B5EF4-FFF2-40B4-BE49-F238E27FC236}">
                <a16:creationId xmlns:a16="http://schemas.microsoft.com/office/drawing/2014/main" id="{2B0CF845-1236-E779-B768-4C4C260B4F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A0EE66-04D4-F24A-1B55-907929812586}"/>
              </a:ext>
            </a:extLst>
          </p:cNvPr>
          <p:cNvSpPr>
            <a:spLocks noGrp="1"/>
          </p:cNvSpPr>
          <p:nvPr>
            <p:ph type="sldNum" sz="quarter" idx="12"/>
          </p:nvPr>
        </p:nvSpPr>
        <p:spPr/>
        <p:txBody>
          <a:bodyPr/>
          <a:lstStyle/>
          <a:p>
            <a:fld id="{22D09F39-0018-4E3B-A79D-BF6E73C11581}" type="slidenum">
              <a:rPr lang="en-US" smtClean="0"/>
              <a:t>‹#›</a:t>
            </a:fld>
            <a:endParaRPr lang="en-US" dirty="0"/>
          </a:p>
        </p:txBody>
      </p:sp>
    </p:spTree>
    <p:extLst>
      <p:ext uri="{BB962C8B-B14F-4D97-AF65-F5344CB8AC3E}">
        <p14:creationId xmlns:p14="http://schemas.microsoft.com/office/powerpoint/2010/main" val="2137958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B1D8C-D583-0720-A0CA-C0620A0845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7CD60-970B-C501-660D-749F5DB5A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7801F-7E0C-BD91-654A-705021177E07}"/>
              </a:ext>
            </a:extLst>
          </p:cNvPr>
          <p:cNvSpPr>
            <a:spLocks noGrp="1"/>
          </p:cNvSpPr>
          <p:nvPr>
            <p:ph type="dt" sz="half" idx="10"/>
          </p:nvPr>
        </p:nvSpPr>
        <p:spPr/>
        <p:txBody>
          <a:bodyPr/>
          <a:lstStyle/>
          <a:p>
            <a:fld id="{CB59D246-C89A-40F9-9E8C-8887587DF328}" type="datetimeFigureOut">
              <a:rPr lang="en-US" smtClean="0"/>
              <a:t>6/23/2023</a:t>
            </a:fld>
            <a:endParaRPr lang="en-US" dirty="0"/>
          </a:p>
        </p:txBody>
      </p:sp>
      <p:sp>
        <p:nvSpPr>
          <p:cNvPr id="5" name="Footer Placeholder 4">
            <a:extLst>
              <a:ext uri="{FF2B5EF4-FFF2-40B4-BE49-F238E27FC236}">
                <a16:creationId xmlns:a16="http://schemas.microsoft.com/office/drawing/2014/main" id="{5BB4E8EF-02A4-70B5-C7D2-DA2ED559D8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1EB60B-56E5-CBAF-050A-61394756B2C5}"/>
              </a:ext>
            </a:extLst>
          </p:cNvPr>
          <p:cNvSpPr>
            <a:spLocks noGrp="1"/>
          </p:cNvSpPr>
          <p:nvPr>
            <p:ph type="sldNum" sz="quarter" idx="12"/>
          </p:nvPr>
        </p:nvSpPr>
        <p:spPr/>
        <p:txBody>
          <a:bodyPr/>
          <a:lstStyle/>
          <a:p>
            <a:fld id="{22D09F39-0018-4E3B-A79D-BF6E73C11581}" type="slidenum">
              <a:rPr lang="en-US" smtClean="0"/>
              <a:t>‹#›</a:t>
            </a:fld>
            <a:endParaRPr lang="en-US" dirty="0"/>
          </a:p>
        </p:txBody>
      </p:sp>
    </p:spTree>
    <p:extLst>
      <p:ext uri="{BB962C8B-B14F-4D97-AF65-F5344CB8AC3E}">
        <p14:creationId xmlns:p14="http://schemas.microsoft.com/office/powerpoint/2010/main" val="419643979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6D68-B570-AC7B-B486-5AAFDE3446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9E2C2C-D54E-0B39-0006-61A84BFB8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D55BD-198D-01A8-C29E-1DC2B360ADB9}"/>
              </a:ext>
            </a:extLst>
          </p:cNvPr>
          <p:cNvSpPr>
            <a:spLocks noGrp="1"/>
          </p:cNvSpPr>
          <p:nvPr>
            <p:ph type="dt" sz="half" idx="10"/>
          </p:nvPr>
        </p:nvSpPr>
        <p:spPr/>
        <p:txBody>
          <a:bodyPr/>
          <a:lstStyle/>
          <a:p>
            <a:fld id="{CB59D246-C89A-40F9-9E8C-8887587DF328}" type="datetimeFigureOut">
              <a:rPr lang="en-US" smtClean="0"/>
              <a:t>6/23/2023</a:t>
            </a:fld>
            <a:endParaRPr lang="en-US" dirty="0"/>
          </a:p>
        </p:txBody>
      </p:sp>
      <p:sp>
        <p:nvSpPr>
          <p:cNvPr id="5" name="Footer Placeholder 4">
            <a:extLst>
              <a:ext uri="{FF2B5EF4-FFF2-40B4-BE49-F238E27FC236}">
                <a16:creationId xmlns:a16="http://schemas.microsoft.com/office/drawing/2014/main" id="{80DBDFFD-4010-F629-B623-8D81B850CE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3568FD-C367-78AD-BB65-B9515FD0BE12}"/>
              </a:ext>
            </a:extLst>
          </p:cNvPr>
          <p:cNvSpPr>
            <a:spLocks noGrp="1"/>
          </p:cNvSpPr>
          <p:nvPr>
            <p:ph type="sldNum" sz="quarter" idx="12"/>
          </p:nvPr>
        </p:nvSpPr>
        <p:spPr/>
        <p:txBody>
          <a:bodyPr/>
          <a:lstStyle/>
          <a:p>
            <a:fld id="{22D09F39-0018-4E3B-A79D-BF6E73C11581}" type="slidenum">
              <a:rPr lang="en-US" smtClean="0"/>
              <a:t>‹#›</a:t>
            </a:fld>
            <a:endParaRPr lang="en-US" dirty="0"/>
          </a:p>
        </p:txBody>
      </p:sp>
    </p:spTree>
    <p:extLst>
      <p:ext uri="{BB962C8B-B14F-4D97-AF65-F5344CB8AC3E}">
        <p14:creationId xmlns:p14="http://schemas.microsoft.com/office/powerpoint/2010/main" val="24638713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A64B-0DAF-A370-9073-CDCFD686CA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DC571-ECA6-6F35-13DB-F33F407F51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713736-C272-5FA5-57BC-9283F8FF3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6DFA1F-6BD3-149E-D2A6-BC49D56FC767}"/>
              </a:ext>
            </a:extLst>
          </p:cNvPr>
          <p:cNvSpPr>
            <a:spLocks noGrp="1"/>
          </p:cNvSpPr>
          <p:nvPr>
            <p:ph type="dt" sz="half" idx="10"/>
          </p:nvPr>
        </p:nvSpPr>
        <p:spPr/>
        <p:txBody>
          <a:bodyPr/>
          <a:lstStyle/>
          <a:p>
            <a:fld id="{CB59D246-C89A-40F9-9E8C-8887587DF328}" type="datetimeFigureOut">
              <a:rPr lang="en-US" smtClean="0"/>
              <a:t>6/23/2023</a:t>
            </a:fld>
            <a:endParaRPr lang="en-US" dirty="0"/>
          </a:p>
        </p:txBody>
      </p:sp>
      <p:sp>
        <p:nvSpPr>
          <p:cNvPr id="6" name="Footer Placeholder 5">
            <a:extLst>
              <a:ext uri="{FF2B5EF4-FFF2-40B4-BE49-F238E27FC236}">
                <a16:creationId xmlns:a16="http://schemas.microsoft.com/office/drawing/2014/main" id="{ECFACB7A-7A81-463B-58F0-500962BB7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177EE1-76E9-29CE-44C8-AAEE520DD6E8}"/>
              </a:ext>
            </a:extLst>
          </p:cNvPr>
          <p:cNvSpPr>
            <a:spLocks noGrp="1"/>
          </p:cNvSpPr>
          <p:nvPr>
            <p:ph type="sldNum" sz="quarter" idx="12"/>
          </p:nvPr>
        </p:nvSpPr>
        <p:spPr/>
        <p:txBody>
          <a:bodyPr/>
          <a:lstStyle/>
          <a:p>
            <a:fld id="{22D09F39-0018-4E3B-A79D-BF6E73C11581}" type="slidenum">
              <a:rPr lang="en-US" smtClean="0"/>
              <a:t>‹#›</a:t>
            </a:fld>
            <a:endParaRPr lang="en-US" dirty="0"/>
          </a:p>
        </p:txBody>
      </p:sp>
    </p:spTree>
    <p:extLst>
      <p:ext uri="{BB962C8B-B14F-4D97-AF65-F5344CB8AC3E}">
        <p14:creationId xmlns:p14="http://schemas.microsoft.com/office/powerpoint/2010/main" val="115367797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6A9CE-843A-EF31-E730-E24082832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B4FFD8-8293-3825-03F7-229262282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D98112-688D-DE81-0F95-BC809FC06B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DADC6D-B0D6-F9B2-15D1-271164EF0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BED5EC-6B77-CC48-06E2-099BAA59B3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A83588-1F78-383A-1F80-1ADBA6C7B59B}"/>
              </a:ext>
            </a:extLst>
          </p:cNvPr>
          <p:cNvSpPr>
            <a:spLocks noGrp="1"/>
          </p:cNvSpPr>
          <p:nvPr>
            <p:ph type="dt" sz="half" idx="10"/>
          </p:nvPr>
        </p:nvSpPr>
        <p:spPr/>
        <p:txBody>
          <a:bodyPr/>
          <a:lstStyle/>
          <a:p>
            <a:fld id="{CB59D246-C89A-40F9-9E8C-8887587DF328}" type="datetimeFigureOut">
              <a:rPr lang="en-US" smtClean="0"/>
              <a:t>6/23/2023</a:t>
            </a:fld>
            <a:endParaRPr lang="en-US" dirty="0"/>
          </a:p>
        </p:txBody>
      </p:sp>
      <p:sp>
        <p:nvSpPr>
          <p:cNvPr id="8" name="Footer Placeholder 7">
            <a:extLst>
              <a:ext uri="{FF2B5EF4-FFF2-40B4-BE49-F238E27FC236}">
                <a16:creationId xmlns:a16="http://schemas.microsoft.com/office/drawing/2014/main" id="{1E90A6B2-CE66-AAA0-4582-9D19B6EBC5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0D54B91-E01D-EE2C-059A-3EDA11AA59D4}"/>
              </a:ext>
            </a:extLst>
          </p:cNvPr>
          <p:cNvSpPr>
            <a:spLocks noGrp="1"/>
          </p:cNvSpPr>
          <p:nvPr>
            <p:ph type="sldNum" sz="quarter" idx="12"/>
          </p:nvPr>
        </p:nvSpPr>
        <p:spPr/>
        <p:txBody>
          <a:bodyPr/>
          <a:lstStyle/>
          <a:p>
            <a:fld id="{22D09F39-0018-4E3B-A79D-BF6E73C11581}" type="slidenum">
              <a:rPr lang="en-US" smtClean="0"/>
              <a:t>‹#›</a:t>
            </a:fld>
            <a:endParaRPr lang="en-US" dirty="0"/>
          </a:p>
        </p:txBody>
      </p:sp>
    </p:spTree>
    <p:extLst>
      <p:ext uri="{BB962C8B-B14F-4D97-AF65-F5344CB8AC3E}">
        <p14:creationId xmlns:p14="http://schemas.microsoft.com/office/powerpoint/2010/main" val="415290612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2DB1-4FCB-B0D3-B7BD-C8881FCED1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E842BB-59AA-CFBD-3D91-87AE9B48887D}"/>
              </a:ext>
            </a:extLst>
          </p:cNvPr>
          <p:cNvSpPr>
            <a:spLocks noGrp="1"/>
          </p:cNvSpPr>
          <p:nvPr>
            <p:ph type="dt" sz="half" idx="10"/>
          </p:nvPr>
        </p:nvSpPr>
        <p:spPr/>
        <p:txBody>
          <a:bodyPr/>
          <a:lstStyle/>
          <a:p>
            <a:fld id="{CB59D246-C89A-40F9-9E8C-8887587DF328}" type="datetimeFigureOut">
              <a:rPr lang="en-US" smtClean="0"/>
              <a:t>6/23/2023</a:t>
            </a:fld>
            <a:endParaRPr lang="en-US" dirty="0"/>
          </a:p>
        </p:txBody>
      </p:sp>
      <p:sp>
        <p:nvSpPr>
          <p:cNvPr id="4" name="Footer Placeholder 3">
            <a:extLst>
              <a:ext uri="{FF2B5EF4-FFF2-40B4-BE49-F238E27FC236}">
                <a16:creationId xmlns:a16="http://schemas.microsoft.com/office/drawing/2014/main" id="{60272F8B-B14C-12E3-90FC-4A2937BEEE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FDA726-0716-8DF6-59EE-4858CF94B93A}"/>
              </a:ext>
            </a:extLst>
          </p:cNvPr>
          <p:cNvSpPr>
            <a:spLocks noGrp="1"/>
          </p:cNvSpPr>
          <p:nvPr>
            <p:ph type="sldNum" sz="quarter" idx="12"/>
          </p:nvPr>
        </p:nvSpPr>
        <p:spPr/>
        <p:txBody>
          <a:bodyPr/>
          <a:lstStyle/>
          <a:p>
            <a:fld id="{22D09F39-0018-4E3B-A79D-BF6E73C11581}" type="slidenum">
              <a:rPr lang="en-US" smtClean="0"/>
              <a:t>‹#›</a:t>
            </a:fld>
            <a:endParaRPr lang="en-US" dirty="0"/>
          </a:p>
        </p:txBody>
      </p:sp>
    </p:spTree>
    <p:extLst>
      <p:ext uri="{BB962C8B-B14F-4D97-AF65-F5344CB8AC3E}">
        <p14:creationId xmlns:p14="http://schemas.microsoft.com/office/powerpoint/2010/main" val="291969279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61102-0237-43A1-A00D-084351BED2DB}"/>
              </a:ext>
            </a:extLst>
          </p:cNvPr>
          <p:cNvSpPr>
            <a:spLocks noGrp="1"/>
          </p:cNvSpPr>
          <p:nvPr>
            <p:ph type="dt" sz="half" idx="10"/>
          </p:nvPr>
        </p:nvSpPr>
        <p:spPr/>
        <p:txBody>
          <a:bodyPr/>
          <a:lstStyle/>
          <a:p>
            <a:fld id="{CB59D246-C89A-40F9-9E8C-8887587DF328}" type="datetimeFigureOut">
              <a:rPr lang="en-US" smtClean="0"/>
              <a:t>6/23/2023</a:t>
            </a:fld>
            <a:endParaRPr lang="en-US" dirty="0"/>
          </a:p>
        </p:txBody>
      </p:sp>
      <p:sp>
        <p:nvSpPr>
          <p:cNvPr id="3" name="Footer Placeholder 2">
            <a:extLst>
              <a:ext uri="{FF2B5EF4-FFF2-40B4-BE49-F238E27FC236}">
                <a16:creationId xmlns:a16="http://schemas.microsoft.com/office/drawing/2014/main" id="{C70DFA11-0B39-9C2F-CE7B-E18E5569A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A1B91C0-F26D-3D01-0093-3E3778836FC1}"/>
              </a:ext>
            </a:extLst>
          </p:cNvPr>
          <p:cNvSpPr>
            <a:spLocks noGrp="1"/>
          </p:cNvSpPr>
          <p:nvPr>
            <p:ph type="sldNum" sz="quarter" idx="12"/>
          </p:nvPr>
        </p:nvSpPr>
        <p:spPr/>
        <p:txBody>
          <a:bodyPr/>
          <a:lstStyle/>
          <a:p>
            <a:fld id="{22D09F39-0018-4E3B-A79D-BF6E73C11581}" type="slidenum">
              <a:rPr lang="en-US" smtClean="0"/>
              <a:t>‹#›</a:t>
            </a:fld>
            <a:endParaRPr lang="en-US" dirty="0"/>
          </a:p>
        </p:txBody>
      </p:sp>
    </p:spTree>
    <p:extLst>
      <p:ext uri="{BB962C8B-B14F-4D97-AF65-F5344CB8AC3E}">
        <p14:creationId xmlns:p14="http://schemas.microsoft.com/office/powerpoint/2010/main" val="41592445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094F-4FDE-9FD6-3843-E5D862E35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D1E8F5-4D14-7E4F-0099-45B2AC8D8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98230B-1FB0-BCB6-3D2D-0FA63A8EB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81B460-224A-DFE5-FA05-550A9074E8B0}"/>
              </a:ext>
            </a:extLst>
          </p:cNvPr>
          <p:cNvSpPr>
            <a:spLocks noGrp="1"/>
          </p:cNvSpPr>
          <p:nvPr>
            <p:ph type="dt" sz="half" idx="10"/>
          </p:nvPr>
        </p:nvSpPr>
        <p:spPr/>
        <p:txBody>
          <a:bodyPr/>
          <a:lstStyle/>
          <a:p>
            <a:fld id="{CB59D246-C89A-40F9-9E8C-8887587DF328}" type="datetimeFigureOut">
              <a:rPr lang="en-US" smtClean="0"/>
              <a:t>6/23/2023</a:t>
            </a:fld>
            <a:endParaRPr lang="en-US" dirty="0"/>
          </a:p>
        </p:txBody>
      </p:sp>
      <p:sp>
        <p:nvSpPr>
          <p:cNvPr id="6" name="Footer Placeholder 5">
            <a:extLst>
              <a:ext uri="{FF2B5EF4-FFF2-40B4-BE49-F238E27FC236}">
                <a16:creationId xmlns:a16="http://schemas.microsoft.com/office/drawing/2014/main" id="{678E2AF4-4DCF-ED97-63C0-9FFDD85255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255493-C729-F7C4-BE90-3681296D54A8}"/>
              </a:ext>
            </a:extLst>
          </p:cNvPr>
          <p:cNvSpPr>
            <a:spLocks noGrp="1"/>
          </p:cNvSpPr>
          <p:nvPr>
            <p:ph type="sldNum" sz="quarter" idx="12"/>
          </p:nvPr>
        </p:nvSpPr>
        <p:spPr/>
        <p:txBody>
          <a:bodyPr/>
          <a:lstStyle/>
          <a:p>
            <a:fld id="{22D09F39-0018-4E3B-A79D-BF6E73C11581}" type="slidenum">
              <a:rPr lang="en-US" smtClean="0"/>
              <a:t>‹#›</a:t>
            </a:fld>
            <a:endParaRPr lang="en-US" dirty="0"/>
          </a:p>
        </p:txBody>
      </p:sp>
    </p:spTree>
    <p:extLst>
      <p:ext uri="{BB962C8B-B14F-4D97-AF65-F5344CB8AC3E}">
        <p14:creationId xmlns:p14="http://schemas.microsoft.com/office/powerpoint/2010/main" val="6257542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938D6-3560-C52A-AE9D-B6CD9E064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686FD1-7D42-5FBB-F0C1-4A362DA2EE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6E5AC1D-351E-A42C-9F24-D4639CCF6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4BF223-C383-75C2-6099-94AC88A63FED}"/>
              </a:ext>
            </a:extLst>
          </p:cNvPr>
          <p:cNvSpPr>
            <a:spLocks noGrp="1"/>
          </p:cNvSpPr>
          <p:nvPr>
            <p:ph type="dt" sz="half" idx="10"/>
          </p:nvPr>
        </p:nvSpPr>
        <p:spPr/>
        <p:txBody>
          <a:bodyPr/>
          <a:lstStyle/>
          <a:p>
            <a:fld id="{CB59D246-C89A-40F9-9E8C-8887587DF328}" type="datetimeFigureOut">
              <a:rPr lang="en-US" smtClean="0"/>
              <a:t>6/23/2023</a:t>
            </a:fld>
            <a:endParaRPr lang="en-US" dirty="0"/>
          </a:p>
        </p:txBody>
      </p:sp>
      <p:sp>
        <p:nvSpPr>
          <p:cNvPr id="6" name="Footer Placeholder 5">
            <a:extLst>
              <a:ext uri="{FF2B5EF4-FFF2-40B4-BE49-F238E27FC236}">
                <a16:creationId xmlns:a16="http://schemas.microsoft.com/office/drawing/2014/main" id="{58B9ED25-B6E7-9ACE-3F44-9FE3F4FC27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5AC1D0-D9D9-3804-AA8B-212CC19F86B9}"/>
              </a:ext>
            </a:extLst>
          </p:cNvPr>
          <p:cNvSpPr>
            <a:spLocks noGrp="1"/>
          </p:cNvSpPr>
          <p:nvPr>
            <p:ph type="sldNum" sz="quarter" idx="12"/>
          </p:nvPr>
        </p:nvSpPr>
        <p:spPr/>
        <p:txBody>
          <a:bodyPr/>
          <a:lstStyle/>
          <a:p>
            <a:fld id="{22D09F39-0018-4E3B-A79D-BF6E73C11581}" type="slidenum">
              <a:rPr lang="en-US" smtClean="0"/>
              <a:t>‹#›</a:t>
            </a:fld>
            <a:endParaRPr lang="en-US" dirty="0"/>
          </a:p>
        </p:txBody>
      </p:sp>
    </p:spTree>
    <p:extLst>
      <p:ext uri="{BB962C8B-B14F-4D97-AF65-F5344CB8AC3E}">
        <p14:creationId xmlns:p14="http://schemas.microsoft.com/office/powerpoint/2010/main" val="1211991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Open_Sidebar_Hexagons_Right">
    <p:bg>
      <p:bgPr>
        <a:solidFill>
          <a:schemeClr val="bg1"/>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B7E3F78-98DB-4966-825A-A017A9D2C65C}"/>
              </a:ext>
            </a:extLst>
          </p:cNvPr>
          <p:cNvSpPr/>
          <p:nvPr userDrawn="1"/>
        </p:nvSpPr>
        <p:spPr>
          <a:xfrm>
            <a:off x="3355383" y="1"/>
            <a:ext cx="8865436" cy="685799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k object 16">
            <a:extLst>
              <a:ext uri="{FF2B5EF4-FFF2-40B4-BE49-F238E27FC236}">
                <a16:creationId xmlns:a16="http://schemas.microsoft.com/office/drawing/2014/main" id="{71F42966-A5F2-4C26-9ABE-1C74630C62DA}"/>
              </a:ext>
            </a:extLst>
          </p:cNvPr>
          <p:cNvSpPr/>
          <p:nvPr userDrawn="1"/>
        </p:nvSpPr>
        <p:spPr>
          <a:xfrm rot="10800000">
            <a:off x="1" y="3471"/>
            <a:ext cx="12191999" cy="6854528"/>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B9ABC55-6C9D-AB4F-849F-81858365E1F7}"/>
              </a:ext>
            </a:extLst>
          </p:cNvPr>
          <p:cNvSpPr>
            <a:spLocks noGrp="1"/>
          </p:cNvSpPr>
          <p:nvPr>
            <p:ph type="body" idx="1"/>
          </p:nvPr>
        </p:nvSpPr>
        <p:spPr>
          <a:xfrm>
            <a:off x="284503" y="1681162"/>
            <a:ext cx="2666520" cy="884237"/>
          </a:xfrm>
        </p:spPr>
        <p:txBody>
          <a:bodyPr anchor="b">
            <a:normAutofit/>
          </a:bodyPr>
          <a:lstStyle>
            <a:lvl1pPr marL="0" indent="0">
              <a:lnSpc>
                <a:spcPct val="100000"/>
              </a:lnSpc>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3F32C4CF-62D0-B34E-A091-D817CEB730B9}"/>
              </a:ext>
            </a:extLst>
          </p:cNvPr>
          <p:cNvSpPr>
            <a:spLocks noGrp="1"/>
          </p:cNvSpPr>
          <p:nvPr>
            <p:ph type="title"/>
          </p:nvPr>
        </p:nvSpPr>
        <p:spPr>
          <a:xfrm>
            <a:off x="201994" y="109093"/>
            <a:ext cx="10515600" cy="878459"/>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4AB1A56F-5B12-4492-9F26-1F2FBE95958B}"/>
              </a:ext>
            </a:extLst>
          </p:cNvPr>
          <p:cNvSpPr/>
          <p:nvPr userDrawn="1"/>
        </p:nvSpPr>
        <p:spPr>
          <a:xfrm>
            <a:off x="379708" y="1415000"/>
            <a:ext cx="2597172" cy="72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2BC20CC3-EB1E-4C4C-B0F2-7090196B9221}"/>
              </a:ext>
            </a:extLst>
          </p:cNvPr>
          <p:cNvSpPr>
            <a:spLocks noGrp="1"/>
          </p:cNvSpPr>
          <p:nvPr>
            <p:ph idx="10"/>
          </p:nvPr>
        </p:nvSpPr>
        <p:spPr>
          <a:xfrm>
            <a:off x="4334118" y="1922233"/>
            <a:ext cx="5257800" cy="435133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a:latin typeface="Arial" panose="020B0604020202020204" pitchFamily="34" charset="0"/>
                <a:cs typeface="Arial" panose="020B0604020202020204" pitchFamily="34" charset="0"/>
              </a:defRPr>
            </a:lvl1pPr>
            <a:lvl2pPr marL="630238" indent="-385763">
              <a:buFont typeface="Wingdings" panose="05000000000000000000" pitchFamily="2" charset="2"/>
              <a:buChar char="§"/>
              <a:defRPr>
                <a:latin typeface="Arial" panose="020B0604020202020204" pitchFamily="34" charset="0"/>
                <a:cs typeface="Arial" panose="020B0604020202020204" pitchFamily="34" charset="0"/>
              </a:defRPr>
            </a:lvl2pPr>
            <a:lvl3pPr marL="914400" indent="-284163">
              <a:buFont typeface="Arial" panose="020B0604020202020204" pitchFamily="34" charset="0"/>
              <a:buChar char="•"/>
              <a:defRPr>
                <a:latin typeface="Arial" panose="020B0604020202020204" pitchFamily="34" charset="0"/>
                <a:cs typeface="Arial" panose="020B0604020202020204" pitchFamily="34" charset="0"/>
              </a:defRPr>
            </a:lvl3pPr>
            <a:lvl4pPr marL="1198563" indent="-228600">
              <a:buFont typeface="Arial" panose="020B0604020202020204" pitchFamily="34" charset="0"/>
              <a:buChar char="•"/>
              <a:defRPr>
                <a:latin typeface="Arial" panose="020B0604020202020204" pitchFamily="34" charset="0"/>
                <a:cs typeface="Arial" panose="020B0604020202020204" pitchFamily="34" charset="0"/>
              </a:defRPr>
            </a:lvl4pPr>
            <a:lvl5pPr marL="1468438" indent="-2698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11811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EA35-AE84-CE53-B288-CC637F160B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AD5E00-9631-9C02-5E73-A84F7539B9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80789-FF76-5764-40ED-2041A1BB0E7B}"/>
              </a:ext>
            </a:extLst>
          </p:cNvPr>
          <p:cNvSpPr>
            <a:spLocks noGrp="1"/>
          </p:cNvSpPr>
          <p:nvPr>
            <p:ph type="dt" sz="half" idx="10"/>
          </p:nvPr>
        </p:nvSpPr>
        <p:spPr/>
        <p:txBody>
          <a:bodyPr/>
          <a:lstStyle/>
          <a:p>
            <a:fld id="{CB59D246-C89A-40F9-9E8C-8887587DF328}" type="datetimeFigureOut">
              <a:rPr lang="en-US" smtClean="0"/>
              <a:t>6/23/2023</a:t>
            </a:fld>
            <a:endParaRPr lang="en-US" dirty="0"/>
          </a:p>
        </p:txBody>
      </p:sp>
      <p:sp>
        <p:nvSpPr>
          <p:cNvPr id="5" name="Footer Placeholder 4">
            <a:extLst>
              <a:ext uri="{FF2B5EF4-FFF2-40B4-BE49-F238E27FC236}">
                <a16:creationId xmlns:a16="http://schemas.microsoft.com/office/drawing/2014/main" id="{38697493-2BA1-2E7A-7056-51A0F5108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F14783-1CB2-A691-9F16-3F752177FF16}"/>
              </a:ext>
            </a:extLst>
          </p:cNvPr>
          <p:cNvSpPr>
            <a:spLocks noGrp="1"/>
          </p:cNvSpPr>
          <p:nvPr>
            <p:ph type="sldNum" sz="quarter" idx="12"/>
          </p:nvPr>
        </p:nvSpPr>
        <p:spPr/>
        <p:txBody>
          <a:bodyPr/>
          <a:lstStyle/>
          <a:p>
            <a:fld id="{22D09F39-0018-4E3B-A79D-BF6E73C11581}" type="slidenum">
              <a:rPr lang="en-US" smtClean="0"/>
              <a:t>‹#›</a:t>
            </a:fld>
            <a:endParaRPr lang="en-US" dirty="0"/>
          </a:p>
        </p:txBody>
      </p:sp>
    </p:spTree>
    <p:extLst>
      <p:ext uri="{BB962C8B-B14F-4D97-AF65-F5344CB8AC3E}">
        <p14:creationId xmlns:p14="http://schemas.microsoft.com/office/powerpoint/2010/main" val="19596442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4BDEEA-54D6-522E-08C1-810EE278F8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A55DEE-71A7-C4EB-18AE-43245C49A8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44BFB-5A03-9F88-3765-A43F6142483D}"/>
              </a:ext>
            </a:extLst>
          </p:cNvPr>
          <p:cNvSpPr>
            <a:spLocks noGrp="1"/>
          </p:cNvSpPr>
          <p:nvPr>
            <p:ph type="dt" sz="half" idx="10"/>
          </p:nvPr>
        </p:nvSpPr>
        <p:spPr/>
        <p:txBody>
          <a:bodyPr/>
          <a:lstStyle/>
          <a:p>
            <a:fld id="{CB59D246-C89A-40F9-9E8C-8887587DF328}" type="datetimeFigureOut">
              <a:rPr lang="en-US" smtClean="0"/>
              <a:t>6/23/2023</a:t>
            </a:fld>
            <a:endParaRPr lang="en-US" dirty="0"/>
          </a:p>
        </p:txBody>
      </p:sp>
      <p:sp>
        <p:nvSpPr>
          <p:cNvPr id="5" name="Footer Placeholder 4">
            <a:extLst>
              <a:ext uri="{FF2B5EF4-FFF2-40B4-BE49-F238E27FC236}">
                <a16:creationId xmlns:a16="http://schemas.microsoft.com/office/drawing/2014/main" id="{5A4D694E-5DE4-D4B4-99E1-5F585BA64B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59FBEC-DAE2-E224-5278-68B97D336CDD}"/>
              </a:ext>
            </a:extLst>
          </p:cNvPr>
          <p:cNvSpPr>
            <a:spLocks noGrp="1"/>
          </p:cNvSpPr>
          <p:nvPr>
            <p:ph type="sldNum" sz="quarter" idx="12"/>
          </p:nvPr>
        </p:nvSpPr>
        <p:spPr/>
        <p:txBody>
          <a:bodyPr/>
          <a:lstStyle/>
          <a:p>
            <a:fld id="{22D09F39-0018-4E3B-A79D-BF6E73C11581}" type="slidenum">
              <a:rPr lang="en-US" smtClean="0"/>
              <a:t>‹#›</a:t>
            </a:fld>
            <a:endParaRPr lang="en-US" dirty="0"/>
          </a:p>
        </p:txBody>
      </p:sp>
    </p:spTree>
    <p:extLst>
      <p:ext uri="{BB962C8B-B14F-4D97-AF65-F5344CB8AC3E}">
        <p14:creationId xmlns:p14="http://schemas.microsoft.com/office/powerpoint/2010/main" val="2458641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Sidebar_Hexagons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6/23/2023</a:t>
            </a:fld>
            <a:endParaRPr lang="en-US" dirty="0"/>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dirty="0"/>
          </a:p>
        </p:txBody>
      </p:sp>
      <p:sp>
        <p:nvSpPr>
          <p:cNvPr id="12" name="Rectangle: Rounded Corners 11">
            <a:extLst>
              <a:ext uri="{FF2B5EF4-FFF2-40B4-BE49-F238E27FC236}">
                <a16:creationId xmlns:a16="http://schemas.microsoft.com/office/drawing/2014/main" id="{F5653741-7134-4884-9C40-6CAD3A75558C}"/>
              </a:ext>
            </a:extLst>
          </p:cNvPr>
          <p:cNvSpPr/>
          <p:nvPr userDrawn="1"/>
        </p:nvSpPr>
        <p:spPr>
          <a:xfrm>
            <a:off x="0" y="0"/>
            <a:ext cx="4651701" cy="685800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Title 1">
            <a:extLst>
              <a:ext uri="{FF2B5EF4-FFF2-40B4-BE49-F238E27FC236}">
                <a16:creationId xmlns:a16="http://schemas.microsoft.com/office/drawing/2014/main" id="{37C50770-F4E7-4A74-8435-DCB56624E56A}"/>
              </a:ext>
            </a:extLst>
          </p:cNvPr>
          <p:cNvSpPr>
            <a:spLocks noGrp="1"/>
          </p:cNvSpPr>
          <p:nvPr>
            <p:ph type="title"/>
          </p:nvPr>
        </p:nvSpPr>
        <p:spPr>
          <a:xfrm>
            <a:off x="198120" y="131445"/>
            <a:ext cx="4200144" cy="1048131"/>
          </a:xfrm>
        </p:spPr>
        <p:txBody>
          <a:bodyPr>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0D294EB-C041-49F5-A9A4-2458345A44B5}"/>
              </a:ext>
            </a:extLst>
          </p:cNvPr>
          <p:cNvSpPr>
            <a:spLocks noGrp="1"/>
          </p:cNvSpPr>
          <p:nvPr>
            <p:ph idx="1"/>
          </p:nvPr>
        </p:nvSpPr>
        <p:spPr>
          <a:xfrm>
            <a:off x="301752" y="1755647"/>
            <a:ext cx="3922776" cy="4965827"/>
          </a:xfrm>
        </p:spPr>
        <p:txBody>
          <a:bodyPr/>
          <a:lstStyle>
            <a:lvl1pPr marL="0" indent="0">
              <a:buNone/>
              <a:defRPr sz="2800">
                <a:solidFill>
                  <a:schemeClr val="bg1"/>
                </a:solidFill>
                <a:latin typeface="Arial" panose="020B0604020202020204" pitchFamily="34" charset="0"/>
                <a:cs typeface="Arial" panose="020B0604020202020204" pitchFamily="34" charset="0"/>
              </a:defRPr>
            </a:lvl1pPr>
            <a:lvl2pPr>
              <a:defRPr sz="26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2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9501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ontent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Pre-Decisional, Not for Distribution</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C091053-6FDC-554D-A937-BFF34EDB6421}" type="datetime1">
              <a:rPr lang="en-US" smtClean="0"/>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7" name="Holder 3">
            <a:extLst>
              <a:ext uri="{FF2B5EF4-FFF2-40B4-BE49-F238E27FC236}">
                <a16:creationId xmlns:a16="http://schemas.microsoft.com/office/drawing/2014/main" id="{3819F600-6D9E-43B4-A309-44CE5FAE0EE2}"/>
              </a:ext>
            </a:extLst>
          </p:cNvPr>
          <p:cNvSpPr>
            <a:spLocks noGrp="1"/>
          </p:cNvSpPr>
          <p:nvPr>
            <p:ph type="body" idx="1"/>
          </p:nvPr>
        </p:nvSpPr>
        <p:spPr>
          <a:xfrm>
            <a:off x="838199" y="1214650"/>
            <a:ext cx="10515600" cy="4351338"/>
          </a:xfrm>
          <a:prstGeom prst="rect">
            <a:avLst/>
          </a:prstGeom>
        </p:spPr>
        <p:txBody>
          <a:bodyPr lIns="0" tIns="0" rIns="0" bIns="0"/>
          <a:lstStyle>
            <a:lvl1pPr>
              <a:defRPr sz="1800" b="0" i="0">
                <a:solidFill>
                  <a:schemeClr val="tx1"/>
                </a:solidFill>
                <a:latin typeface="Arial"/>
                <a:cs typeface="Arial"/>
              </a:defRPr>
            </a:lvl1pPr>
          </a:lstStyle>
          <a:p>
            <a:pPr lvl="0"/>
            <a:r>
              <a:rPr lang="en-US"/>
              <a:t>Click to edit Master text styles</a:t>
            </a:r>
          </a:p>
        </p:txBody>
      </p:sp>
      <p:sp>
        <p:nvSpPr>
          <p:cNvPr id="9" name="object 4">
            <a:extLst>
              <a:ext uri="{FF2B5EF4-FFF2-40B4-BE49-F238E27FC236}">
                <a16:creationId xmlns:a16="http://schemas.microsoft.com/office/drawing/2014/main" id="{40EEAA84-16EF-460A-98A7-A0FB3CBDCD39}"/>
              </a:ext>
            </a:extLst>
          </p:cNvPr>
          <p:cNvSpPr/>
          <p:nvPr/>
        </p:nvSpPr>
        <p:spPr>
          <a:xfrm>
            <a:off x="0" y="-31339"/>
            <a:ext cx="12192000" cy="626745"/>
          </a:xfrm>
          <a:custGeom>
            <a:avLst/>
            <a:gdLst/>
            <a:ahLst/>
            <a:cxnLst/>
            <a:rect l="l" t="t" r="r" b="b"/>
            <a:pathLst>
              <a:path w="2825750" h="1693545">
                <a:moveTo>
                  <a:pt x="0" y="1692973"/>
                </a:moveTo>
                <a:lnTo>
                  <a:pt x="2825369" y="1692973"/>
                </a:lnTo>
                <a:lnTo>
                  <a:pt x="2825369" y="0"/>
                </a:lnTo>
                <a:lnTo>
                  <a:pt x="0" y="0"/>
                </a:lnTo>
                <a:lnTo>
                  <a:pt x="0" y="1692973"/>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6BD9E12-B7EA-44D8-8D33-2588E43EC8E3}"/>
              </a:ext>
            </a:extLst>
          </p:cNvPr>
          <p:cNvSpPr/>
          <p:nvPr/>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Holder 2">
            <a:extLst>
              <a:ext uri="{FF2B5EF4-FFF2-40B4-BE49-F238E27FC236}">
                <a16:creationId xmlns:a16="http://schemas.microsoft.com/office/drawing/2014/main" id="{4A21742B-B823-4844-8C33-1229F1316A88}"/>
              </a:ext>
            </a:extLst>
          </p:cNvPr>
          <p:cNvSpPr>
            <a:spLocks noGrp="1"/>
          </p:cNvSpPr>
          <p:nvPr userDrawn="1">
            <p:ph type="title"/>
          </p:nvPr>
        </p:nvSpPr>
        <p:spPr>
          <a:xfrm>
            <a:off x="330200" y="101600"/>
            <a:ext cx="9375862" cy="365125"/>
          </a:xfrm>
          <a:prstGeom prst="rect">
            <a:avLst/>
          </a:prstGeom>
        </p:spPr>
        <p:txBody>
          <a:bodyPr lIns="0" tIns="0" rIns="0" bIns="0"/>
          <a:lstStyle>
            <a:lvl1pPr>
              <a:defRPr sz="2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a:p>
        </p:txBody>
      </p:sp>
    </p:spTree>
    <p:extLst>
      <p:ext uri="{BB962C8B-B14F-4D97-AF65-F5344CB8AC3E}">
        <p14:creationId xmlns:p14="http://schemas.microsoft.com/office/powerpoint/2010/main" val="1368983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_Blocks">
    <p:bg>
      <p:bgPr>
        <a:solidFill>
          <a:srgbClr val="F9F9F9"/>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C5670E-09C4-4931-91BA-DC4C3E962715}"/>
              </a:ext>
            </a:extLst>
          </p:cNvPr>
          <p:cNvSpPr/>
          <p:nvPr userDrawn="1"/>
        </p:nvSpPr>
        <p:spPr>
          <a:xfrm>
            <a:off x="0" y="0"/>
            <a:ext cx="12192000" cy="6858000"/>
          </a:xfrm>
          <a:prstGeom prst="rect">
            <a:avLst/>
          </a:prstGeom>
          <a:solidFill>
            <a:srgbClr val="F9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5" name="Rectangle 4">
            <a:extLst>
              <a:ext uri="{FF2B5EF4-FFF2-40B4-BE49-F238E27FC236}">
                <a16:creationId xmlns:a16="http://schemas.microsoft.com/office/drawing/2014/main" id="{2CCF69BF-DFA6-4729-BD3D-94692E74F483}"/>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ject 32">
            <a:extLst>
              <a:ext uri="{FF2B5EF4-FFF2-40B4-BE49-F238E27FC236}">
                <a16:creationId xmlns:a16="http://schemas.microsoft.com/office/drawing/2014/main" id="{70DA5A91-A990-4F3F-9DAE-E819606510C4}"/>
              </a:ext>
            </a:extLst>
          </p:cNvPr>
          <p:cNvSpPr/>
          <p:nvPr userDrawn="1"/>
        </p:nvSpPr>
        <p:spPr>
          <a:xfrm>
            <a:off x="-11546" y="0"/>
            <a:ext cx="7389447" cy="736600"/>
          </a:xfrm>
          <a:custGeom>
            <a:avLst/>
            <a:gdLst/>
            <a:ahLst/>
            <a:cxnLst/>
            <a:rect l="l" t="t" r="r" b="b"/>
            <a:pathLst>
              <a:path w="7543800" h="736600">
                <a:moveTo>
                  <a:pt x="0" y="736091"/>
                </a:moveTo>
                <a:lnTo>
                  <a:pt x="7543609" y="736091"/>
                </a:lnTo>
                <a:lnTo>
                  <a:pt x="7543609" y="0"/>
                </a:lnTo>
                <a:lnTo>
                  <a:pt x="0" y="0"/>
                </a:lnTo>
                <a:lnTo>
                  <a:pt x="0" y="736091"/>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7490165A-73C4-47D9-A74D-A1E9057F7DB4}"/>
              </a:ext>
            </a:extLst>
          </p:cNvPr>
          <p:cNvSpPr>
            <a:spLocks noGrp="1"/>
          </p:cNvSpPr>
          <p:nvPr>
            <p:ph type="title"/>
          </p:nvPr>
        </p:nvSpPr>
        <p:spPr>
          <a:xfrm>
            <a:off x="476250" y="139797"/>
            <a:ext cx="6719888" cy="507907"/>
          </a:xfrm>
        </p:spPr>
        <p:txBody>
          <a:bodyPr>
            <a:normAutofit/>
          </a:bodyPr>
          <a:lstStyle>
            <a:lvl1pPr>
              <a:defRPr sz="2600" b="0" spc="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2201BBA4-64C0-4EBF-A22B-DD329E257E9C}"/>
              </a:ext>
            </a:extLst>
          </p:cNvPr>
          <p:cNvSpPr>
            <a:spLocks noGrp="1"/>
          </p:cNvSpPr>
          <p:nvPr>
            <p:ph idx="1"/>
          </p:nvPr>
        </p:nvSpPr>
        <p:spPr>
          <a:xfrm>
            <a:off x="838200" y="1825625"/>
            <a:ext cx="10515600" cy="4351338"/>
          </a:xfrm>
        </p:spPr>
        <p:txBody>
          <a:bodyPr/>
          <a:lstStyle>
            <a:lvl1pPr>
              <a:defRPr>
                <a:latin typeface="Arial" panose="020B0604020202020204" pitchFamily="34" charset="0"/>
                <a:cs typeface="Arial" panose="020B0604020202020204" pitchFamily="34" charset="0"/>
              </a:defRPr>
            </a:lvl1pPr>
            <a:lvl2pPr marL="523875" indent="-271463">
              <a:buFont typeface="Wingdings" panose="05000000000000000000" pitchFamily="2" charset="2"/>
              <a:buChar char="§"/>
              <a:defRPr>
                <a:latin typeface="Arial" panose="020B0604020202020204" pitchFamily="34" charset="0"/>
                <a:cs typeface="Arial" panose="020B0604020202020204" pitchFamily="34" charset="0"/>
              </a:defRPr>
            </a:lvl2pPr>
            <a:lvl3pPr marL="819150" indent="-261938">
              <a:buSzPct val="75000"/>
              <a:buFont typeface="Courier New" panose="02070309020205020404" pitchFamily="49" charset="0"/>
              <a:buChar char="o"/>
              <a:defRPr>
                <a:latin typeface="Arial" panose="020B0604020202020204" pitchFamily="34" charset="0"/>
                <a:cs typeface="Arial" panose="020B0604020202020204" pitchFamily="34" charset="0"/>
              </a:defRPr>
            </a:lvl3pPr>
            <a:lvl4pPr marL="1081088" indent="-252413">
              <a:buSzPct val="75000"/>
              <a:buFont typeface="Wingdings 2" panose="05020102010507070707" pitchFamily="18" charset="2"/>
              <a:buChar char="®"/>
              <a:defRPr>
                <a:latin typeface="Arial" panose="020B0604020202020204" pitchFamily="34" charset="0"/>
                <a:cs typeface="Arial" panose="020B0604020202020204" pitchFamily="34" charset="0"/>
              </a:defRPr>
            </a:lvl4pPr>
            <a:lvl5pPr marL="1323975" indent="-233363">
              <a:buSzPct val="75000"/>
              <a:buFont typeface="Wingdings" panose="05000000000000000000" pitchFamily="2" charset="2"/>
              <a:buChar char="v"/>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779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D1D9-D820-4D35-9316-3936D767D3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9D0EF-7EB1-4F4C-969B-4256D47EB5D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04E741E-E7EC-4D51-913B-130C46CF1B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8AD7B2-D9AE-4587-A037-FE0CD41BE5C0}"/>
              </a:ext>
            </a:extLst>
          </p:cNvPr>
          <p:cNvSpPr>
            <a:spLocks noGrp="1"/>
          </p:cNvSpPr>
          <p:nvPr>
            <p:ph type="sldNum" sz="quarter" idx="12"/>
          </p:nvPr>
        </p:nvSpPr>
        <p:spPr/>
        <p:txBody>
          <a:bodyPr/>
          <a:lstStyle/>
          <a:p>
            <a:fld id="{36E2C1D9-BEC5-4043-A198-5C4B8800D761}" type="slidenum">
              <a:rPr lang="en-US" smtClean="0"/>
              <a:t>‹#›</a:t>
            </a:fld>
            <a:endParaRPr lang="en-US" dirty="0"/>
          </a:p>
        </p:txBody>
      </p:sp>
    </p:spTree>
    <p:extLst>
      <p:ext uri="{BB962C8B-B14F-4D97-AF65-F5344CB8AC3E}">
        <p14:creationId xmlns:p14="http://schemas.microsoft.com/office/powerpoint/2010/main" val="3206515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6"/>
        <p:cNvGrpSpPr/>
        <p:nvPr/>
      </p:nvGrpSpPr>
      <p:grpSpPr>
        <a:xfrm>
          <a:off x="0" y="0"/>
          <a:ext cx="0" cy="0"/>
          <a:chOff x="0" y="0"/>
          <a:chExt cx="0" cy="0"/>
        </a:xfrm>
      </p:grpSpPr>
      <p:sp>
        <p:nvSpPr>
          <p:cNvPr id="47" name="Google Shape;47;p24"/>
          <p:cNvSpPr/>
          <p:nvPr/>
        </p:nvSpPr>
        <p:spPr>
          <a:xfrm>
            <a:off x="1" y="2"/>
            <a:ext cx="12191999" cy="6857999"/>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48" name="Google Shape;48;p2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189" lvl="0" indent="-406390" algn="l">
              <a:lnSpc>
                <a:spcPct val="90000"/>
              </a:lnSpc>
              <a:spcBef>
                <a:spcPts val="1000"/>
              </a:spcBef>
              <a:spcAft>
                <a:spcPts val="0"/>
              </a:spcAft>
              <a:buClr>
                <a:srgbClr val="0070C0"/>
              </a:buClr>
              <a:buSzPts val="2800"/>
              <a:buFont typeface="Noto Sans Symbols"/>
              <a:buChar char="▪"/>
              <a:defRPr>
                <a:solidFill>
                  <a:schemeClr val="dk1"/>
                </a:solidFill>
                <a:latin typeface="Arial"/>
                <a:ea typeface="Arial"/>
                <a:cs typeface="Arial"/>
                <a:sym typeface="Arial"/>
              </a:defRPr>
            </a:lvl1pPr>
            <a:lvl2pPr marL="914377" lvl="1" indent="-380990" algn="l">
              <a:lnSpc>
                <a:spcPct val="90000"/>
              </a:lnSpc>
              <a:spcBef>
                <a:spcPts val="500"/>
              </a:spcBef>
              <a:spcAft>
                <a:spcPts val="0"/>
              </a:spcAft>
              <a:buClr>
                <a:srgbClr val="0070C0"/>
              </a:buClr>
              <a:buSzPts val="2400"/>
              <a:buFont typeface="Noto Sans Symbols"/>
              <a:buChar char="▪"/>
              <a:defRPr>
                <a:solidFill>
                  <a:schemeClr val="dk1"/>
                </a:solidFill>
                <a:latin typeface="Arial"/>
                <a:ea typeface="Arial"/>
                <a:cs typeface="Arial"/>
                <a:sym typeface="Arial"/>
              </a:defRPr>
            </a:lvl2pPr>
            <a:lvl3pPr marL="1371566" lvl="2" indent="-355591" algn="l">
              <a:lnSpc>
                <a:spcPct val="90000"/>
              </a:lnSpc>
              <a:spcBef>
                <a:spcPts val="500"/>
              </a:spcBef>
              <a:spcAft>
                <a:spcPts val="0"/>
              </a:spcAft>
              <a:buClr>
                <a:srgbClr val="0070C0"/>
              </a:buClr>
              <a:buSzPts val="2000"/>
              <a:buFont typeface="Noto Sans Symbols"/>
              <a:buChar char="▪"/>
              <a:defRPr>
                <a:solidFill>
                  <a:schemeClr val="dk1"/>
                </a:solidFill>
                <a:latin typeface="Arial"/>
                <a:ea typeface="Arial"/>
                <a:cs typeface="Arial"/>
                <a:sym typeface="Arial"/>
              </a:defRPr>
            </a:lvl3pPr>
            <a:lvl4pPr marL="1828754" lvl="3" indent="-342891" algn="l">
              <a:lnSpc>
                <a:spcPct val="90000"/>
              </a:lnSpc>
              <a:spcBef>
                <a:spcPts val="500"/>
              </a:spcBef>
              <a:spcAft>
                <a:spcPts val="0"/>
              </a:spcAft>
              <a:buClr>
                <a:srgbClr val="0070C0"/>
              </a:buClr>
              <a:buSzPts val="1800"/>
              <a:buFont typeface="Noto Sans Symbols"/>
              <a:buChar char="▪"/>
              <a:defRPr>
                <a:solidFill>
                  <a:schemeClr val="dk1"/>
                </a:solidFill>
                <a:latin typeface="Arial"/>
                <a:ea typeface="Arial"/>
                <a:cs typeface="Arial"/>
                <a:sym typeface="Arial"/>
              </a:defRPr>
            </a:lvl4pPr>
            <a:lvl5pPr marL="2285943" lvl="4" indent="-342891" algn="l">
              <a:lnSpc>
                <a:spcPct val="90000"/>
              </a:lnSpc>
              <a:spcBef>
                <a:spcPts val="500"/>
              </a:spcBef>
              <a:spcAft>
                <a:spcPts val="0"/>
              </a:spcAft>
              <a:buClr>
                <a:srgbClr val="0070C0"/>
              </a:buClr>
              <a:buSzPts val="1800"/>
              <a:buFont typeface="Noto Sans Symbols"/>
              <a:buChar char="▪"/>
              <a:defRPr>
                <a:solidFill>
                  <a:schemeClr val="dk1"/>
                </a:solidFill>
                <a:latin typeface="Arial"/>
                <a:ea typeface="Arial"/>
                <a:cs typeface="Arial"/>
                <a:sym typeface="Arial"/>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9" name="Google Shape;49;p24"/>
          <p:cNvSpPr txBox="1">
            <a:spLocks noGrp="1"/>
          </p:cNvSpPr>
          <p:nvPr>
            <p:ph type="sldNum" idx="12"/>
          </p:nvPr>
        </p:nvSpPr>
        <p:spPr>
          <a:xfrm>
            <a:off x="11673685" y="6356351"/>
            <a:ext cx="4042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50" name="Google Shape;50;p24"/>
          <p:cNvSpPr/>
          <p:nvPr/>
        </p:nvSpPr>
        <p:spPr>
          <a:xfrm>
            <a:off x="0" y="1"/>
            <a:ext cx="9501405" cy="1007232"/>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51" name="Google Shape;51;p24"/>
          <p:cNvSpPr txBox="1">
            <a:spLocks noGrp="1"/>
          </p:cNvSpPr>
          <p:nvPr>
            <p:ph type="title"/>
          </p:nvPr>
        </p:nvSpPr>
        <p:spPr>
          <a:xfrm>
            <a:off x="216223" y="18257"/>
            <a:ext cx="10515600" cy="10072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8952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67CD-3778-4DA5-B1DD-CA3829DCA42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F6004-45FE-41EC-8BAC-CAE58AA1C83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D16FD4-1554-40D0-AE85-928B6F9A25FE}"/>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D778D5AA-B6A4-4662-8B19-7A180C4229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33E28D-4051-4F0D-82B8-C5FC25FFB3C9}"/>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4036573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187209"/>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BD79B4D-74B1-4BFE-8FC6-BEF4BEBAA259}"/>
              </a:ext>
            </a:extLst>
          </p:cNvPr>
          <p:cNvSpPr/>
          <p:nvPr userDrawn="1"/>
        </p:nvSpPr>
        <p:spPr>
          <a:xfrm>
            <a:off x="0" y="68"/>
            <a:ext cx="4429125" cy="6857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6981D60-3E0D-4B1E-AF1E-2078B74733EA}"/>
              </a:ext>
            </a:extLst>
          </p:cNvPr>
          <p:cNvSpPr>
            <a:spLocks noGrp="1"/>
          </p:cNvSpPr>
          <p:nvPr>
            <p:ph type="sldNum" sz="quarter" idx="12"/>
          </p:nvPr>
        </p:nvSpPr>
        <p:spPr/>
        <p:txBody>
          <a:bodyPr/>
          <a:lstStyle/>
          <a:p>
            <a:fld id="{11B27AC3-7E3C-4D52-B961-66C69992049A}" type="slidenum">
              <a:rPr lang="en-US" smtClean="0"/>
              <a:t>‹#›</a:t>
            </a:fld>
            <a:endParaRPr lang="en-US" dirty="0"/>
          </a:p>
        </p:txBody>
      </p:sp>
      <p:sp>
        <p:nvSpPr>
          <p:cNvPr id="8" name="object 5">
            <a:extLst>
              <a:ext uri="{FF2B5EF4-FFF2-40B4-BE49-F238E27FC236}">
                <a16:creationId xmlns:a16="http://schemas.microsoft.com/office/drawing/2014/main" id="{1DF59E49-8B61-4A6E-B57B-1CC29DFD9E41}"/>
              </a:ext>
            </a:extLst>
          </p:cNvPr>
          <p:cNvSpPr/>
          <p:nvPr userDrawn="1"/>
        </p:nvSpPr>
        <p:spPr>
          <a:xfrm>
            <a:off x="0" y="0"/>
            <a:ext cx="4429125" cy="2523490"/>
          </a:xfrm>
          <a:custGeom>
            <a:avLst/>
            <a:gdLst/>
            <a:ahLst/>
            <a:cxnLst/>
            <a:rect l="l" t="t" r="r" b="b"/>
            <a:pathLst>
              <a:path w="4429125" h="2523490">
                <a:moveTo>
                  <a:pt x="0" y="2523464"/>
                </a:moveTo>
                <a:lnTo>
                  <a:pt x="4428540" y="2523464"/>
                </a:lnTo>
                <a:lnTo>
                  <a:pt x="4428540" y="0"/>
                </a:lnTo>
                <a:lnTo>
                  <a:pt x="0" y="0"/>
                </a:lnTo>
                <a:lnTo>
                  <a:pt x="0" y="2523464"/>
                </a:lnTo>
                <a:close/>
              </a:path>
            </a:pathLst>
          </a:custGeom>
          <a:solidFill>
            <a:schemeClr val="tx1"/>
          </a:solidFill>
        </p:spPr>
        <p:txBody>
          <a:bodyPr wrap="square" lIns="0" tIns="0" rIns="0" bIns="0" rtlCol="0"/>
          <a:lstStyle/>
          <a:p>
            <a:endParaRPr dirty="0">
              <a:latin typeface="Bahnschrift Light" panose="020B0502040204020203" pitchFamily="34" charset="0"/>
            </a:endParaRPr>
          </a:p>
        </p:txBody>
      </p:sp>
      <p:sp>
        <p:nvSpPr>
          <p:cNvPr id="2" name="Title 1">
            <a:extLst>
              <a:ext uri="{FF2B5EF4-FFF2-40B4-BE49-F238E27FC236}">
                <a16:creationId xmlns:a16="http://schemas.microsoft.com/office/drawing/2014/main" id="{26EB8D10-2294-408F-A605-3AB7C1294814}"/>
              </a:ext>
            </a:extLst>
          </p:cNvPr>
          <p:cNvSpPr>
            <a:spLocks noGrp="1"/>
          </p:cNvSpPr>
          <p:nvPr>
            <p:ph type="title"/>
          </p:nvPr>
        </p:nvSpPr>
        <p:spPr>
          <a:xfrm>
            <a:off x="311989" y="1083118"/>
            <a:ext cx="3443086" cy="1103086"/>
          </a:xfrm>
        </p:spPr>
        <p:txBody>
          <a:bodyPr anchor="b">
            <a:normAutofit/>
          </a:bodyPr>
          <a:lstStyle>
            <a:lvl1pPr>
              <a:defRPr sz="3600">
                <a:solidFill>
                  <a:schemeClr val="bg1"/>
                </a:solidFill>
                <a:latin typeface="Bahnschrift Light" panose="020B0502040204020203" pitchFamily="34" charset="0"/>
              </a:defRPr>
            </a:lvl1pPr>
          </a:lstStyle>
          <a:p>
            <a:r>
              <a:rPr lang="en-US"/>
              <a:t>Click to edit Master title style</a:t>
            </a:r>
          </a:p>
        </p:txBody>
      </p:sp>
      <p:sp>
        <p:nvSpPr>
          <p:cNvPr id="10" name="object 9">
            <a:extLst>
              <a:ext uri="{FF2B5EF4-FFF2-40B4-BE49-F238E27FC236}">
                <a16:creationId xmlns:a16="http://schemas.microsoft.com/office/drawing/2014/main" id="{A867196A-AFF6-4B4D-8EA9-30BD1562EB9C}"/>
              </a:ext>
            </a:extLst>
          </p:cNvPr>
          <p:cNvSpPr/>
          <p:nvPr userDrawn="1"/>
        </p:nvSpPr>
        <p:spPr>
          <a:xfrm>
            <a:off x="473564" y="393816"/>
            <a:ext cx="843280" cy="0"/>
          </a:xfrm>
          <a:custGeom>
            <a:avLst/>
            <a:gdLst/>
            <a:ahLst/>
            <a:cxnLst/>
            <a:rect l="l" t="t" r="r" b="b"/>
            <a:pathLst>
              <a:path w="843280">
                <a:moveTo>
                  <a:pt x="0" y="0"/>
                </a:moveTo>
                <a:lnTo>
                  <a:pt x="842772" y="0"/>
                </a:lnTo>
              </a:path>
            </a:pathLst>
          </a:custGeom>
          <a:ln w="80772">
            <a:solidFill>
              <a:schemeClr val="bg1"/>
            </a:solidFill>
          </a:ln>
        </p:spPr>
        <p:txBody>
          <a:bodyPr wrap="square" lIns="0" tIns="0" rIns="0" bIns="0" rtlCol="0"/>
          <a:lstStyle/>
          <a:p>
            <a:endParaRPr dirty="0"/>
          </a:p>
        </p:txBody>
      </p:sp>
      <p:sp>
        <p:nvSpPr>
          <p:cNvPr id="11" name="Content Placeholder 2">
            <a:extLst>
              <a:ext uri="{FF2B5EF4-FFF2-40B4-BE49-F238E27FC236}">
                <a16:creationId xmlns:a16="http://schemas.microsoft.com/office/drawing/2014/main" id="{C025D51A-66A3-4218-91F6-FD85ECEB5EB9}"/>
              </a:ext>
            </a:extLst>
          </p:cNvPr>
          <p:cNvSpPr>
            <a:spLocks noGrp="1"/>
          </p:cNvSpPr>
          <p:nvPr>
            <p:ph idx="1"/>
          </p:nvPr>
        </p:nvSpPr>
        <p:spPr>
          <a:xfrm>
            <a:off x="4785514" y="1072215"/>
            <a:ext cx="6568285" cy="5104748"/>
          </a:xfrm>
        </p:spPr>
        <p:txBody>
          <a:bodyPr/>
          <a:lstStyle>
            <a:lvl1pPr marL="228600" indent="-228600">
              <a:buClr>
                <a:schemeClr val="accent1">
                  <a:lumMod val="75000"/>
                </a:schemeClr>
              </a:buClr>
              <a:buFont typeface="Wingdings" panose="05000000000000000000" pitchFamily="2" charset="2"/>
              <a:buChar char="§"/>
              <a:defRPr b="1">
                <a:solidFill>
                  <a:schemeClr val="accent1">
                    <a:lumMod val="75000"/>
                  </a:schemeClr>
                </a:solidFill>
                <a:latin typeface="Bahnschrift Light" panose="020B0502040204020203" pitchFamily="34" charset="0"/>
              </a:defRPr>
            </a:lvl1pPr>
            <a:lvl2pPr marL="685800" indent="-228600">
              <a:buClr>
                <a:schemeClr val="accent1">
                  <a:lumMod val="75000"/>
                </a:schemeClr>
              </a:buClr>
              <a:buFont typeface="Wingdings" panose="05000000000000000000" pitchFamily="2" charset="2"/>
              <a:buChar char="§"/>
              <a:defRPr/>
            </a:lvl2pPr>
            <a:lvl3pPr marL="1143000" indent="-228600">
              <a:buClr>
                <a:schemeClr val="accent1">
                  <a:lumMod val="75000"/>
                </a:schemeClr>
              </a:buClr>
              <a:buFont typeface="Wingdings" panose="05000000000000000000" pitchFamily="2" charset="2"/>
              <a:buChar char="§"/>
              <a:defRPr/>
            </a:lvl3pPr>
            <a:lvl4pPr marL="1600200" indent="-228600">
              <a:buClr>
                <a:schemeClr val="accent1">
                  <a:lumMod val="75000"/>
                </a:schemeClr>
              </a:buClr>
              <a:buFont typeface="Wingdings" panose="05000000000000000000" pitchFamily="2" charset="2"/>
              <a:buChar char="§"/>
              <a:defRPr/>
            </a:lvl4pPr>
            <a:lvl5pPr marL="2057400" indent="-228600">
              <a:buClr>
                <a:schemeClr val="accent1">
                  <a:lumMod val="75000"/>
                </a:schemeClr>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8965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121346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_Hexagons_Right">
    <p:bg>
      <p:bgPr>
        <a:solidFill>
          <a:srgbClr val="F9F9F9"/>
        </a:solid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A4FF53F0-9658-4331-8AA4-CC3D1687248E}"/>
              </a:ext>
            </a:extLst>
          </p:cNvPr>
          <p:cNvSpPr/>
          <p:nvPr userDrawn="1"/>
        </p:nvSpPr>
        <p:spPr>
          <a:xfrm>
            <a:off x="0" y="-31339"/>
            <a:ext cx="12192000" cy="626745"/>
          </a:xfrm>
          <a:custGeom>
            <a:avLst/>
            <a:gdLst/>
            <a:ahLst/>
            <a:cxnLst/>
            <a:rect l="l" t="t" r="r" b="b"/>
            <a:pathLst>
              <a:path w="2825750" h="1693545">
                <a:moveTo>
                  <a:pt x="0" y="1692973"/>
                </a:moveTo>
                <a:lnTo>
                  <a:pt x="2825369" y="1692973"/>
                </a:lnTo>
                <a:lnTo>
                  <a:pt x="2825369" y="0"/>
                </a:lnTo>
                <a:lnTo>
                  <a:pt x="0" y="0"/>
                </a:lnTo>
                <a:lnTo>
                  <a:pt x="0" y="1692973"/>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5" name="Rectangle 4">
            <a:extLst>
              <a:ext uri="{FF2B5EF4-FFF2-40B4-BE49-F238E27FC236}">
                <a16:creationId xmlns:a16="http://schemas.microsoft.com/office/drawing/2014/main" id="{B015996C-F910-4CE8-9D05-DA51114DDDBE}"/>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Holder 2">
            <a:extLst>
              <a:ext uri="{FF2B5EF4-FFF2-40B4-BE49-F238E27FC236}">
                <a16:creationId xmlns:a16="http://schemas.microsoft.com/office/drawing/2014/main" id="{3544411B-E4DA-4932-AE57-14C4854FA664}"/>
              </a:ext>
            </a:extLst>
          </p:cNvPr>
          <p:cNvSpPr>
            <a:spLocks noGrp="1"/>
          </p:cNvSpPr>
          <p:nvPr>
            <p:ph type="title"/>
          </p:nvPr>
        </p:nvSpPr>
        <p:spPr>
          <a:xfrm>
            <a:off x="330200" y="101600"/>
            <a:ext cx="11488791" cy="366960"/>
          </a:xfrm>
          <a:prstGeom prst="rect">
            <a:avLst/>
          </a:prstGeom>
        </p:spPr>
        <p:txBody>
          <a:bodyPr lIns="0" tIns="0" rIns="0" bIns="0"/>
          <a:lstStyle>
            <a:lvl1pPr>
              <a:defRPr sz="2400" b="1" i="0">
                <a:solidFill>
                  <a:schemeClr val="bg1"/>
                </a:solidFill>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2800266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_Hexagons_Right">
    <p:bg>
      <p:bgPr>
        <a:solidFill>
          <a:srgbClr val="F9F9F9"/>
        </a:solid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A4FF53F0-9658-4331-8AA4-CC3D1687248E}"/>
              </a:ext>
            </a:extLst>
          </p:cNvPr>
          <p:cNvSpPr/>
          <p:nvPr userDrawn="1"/>
        </p:nvSpPr>
        <p:spPr>
          <a:xfrm>
            <a:off x="0" y="-31339"/>
            <a:ext cx="12192000" cy="626745"/>
          </a:xfrm>
          <a:custGeom>
            <a:avLst/>
            <a:gdLst/>
            <a:ahLst/>
            <a:cxnLst/>
            <a:rect l="l" t="t" r="r" b="b"/>
            <a:pathLst>
              <a:path w="2825750" h="1693545">
                <a:moveTo>
                  <a:pt x="0" y="1692973"/>
                </a:moveTo>
                <a:lnTo>
                  <a:pt x="2825369" y="1692973"/>
                </a:lnTo>
                <a:lnTo>
                  <a:pt x="2825369" y="0"/>
                </a:lnTo>
                <a:lnTo>
                  <a:pt x="0" y="0"/>
                </a:lnTo>
                <a:lnTo>
                  <a:pt x="0" y="1692973"/>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5" name="Rectangle 4">
            <a:extLst>
              <a:ext uri="{FF2B5EF4-FFF2-40B4-BE49-F238E27FC236}">
                <a16:creationId xmlns:a16="http://schemas.microsoft.com/office/drawing/2014/main" id="{B015996C-F910-4CE8-9D05-DA51114DDDBE}"/>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Holder 2">
            <a:extLst>
              <a:ext uri="{FF2B5EF4-FFF2-40B4-BE49-F238E27FC236}">
                <a16:creationId xmlns:a16="http://schemas.microsoft.com/office/drawing/2014/main" id="{3544411B-E4DA-4932-AE57-14C4854FA664}"/>
              </a:ext>
            </a:extLst>
          </p:cNvPr>
          <p:cNvSpPr>
            <a:spLocks noGrp="1"/>
          </p:cNvSpPr>
          <p:nvPr>
            <p:ph type="title"/>
          </p:nvPr>
        </p:nvSpPr>
        <p:spPr>
          <a:xfrm>
            <a:off x="330200" y="101600"/>
            <a:ext cx="11488791" cy="366960"/>
          </a:xfrm>
          <a:prstGeom prst="rect">
            <a:avLst/>
          </a:prstGeom>
        </p:spPr>
        <p:txBody>
          <a:bodyPr lIns="0" tIns="0" rIns="0" bIns="0"/>
          <a:lstStyle>
            <a:lvl1pPr>
              <a:defRPr sz="2400" b="1" i="0">
                <a:solidFill>
                  <a:schemeClr val="bg1"/>
                </a:solidFill>
                <a:latin typeface="Arial" panose="020B0604020202020204" pitchFamily="34" charset="0"/>
                <a:cs typeface="Arial" panose="020B0604020202020204" pitchFamily="34" charset="0"/>
              </a:defRPr>
            </a:lvl1pPr>
          </a:lstStyle>
          <a:p>
            <a:endParaRPr/>
          </a:p>
        </p:txBody>
      </p:sp>
      <p:sp>
        <p:nvSpPr>
          <p:cNvPr id="8" name="Holder 3">
            <a:extLst>
              <a:ext uri="{FF2B5EF4-FFF2-40B4-BE49-F238E27FC236}">
                <a16:creationId xmlns:a16="http://schemas.microsoft.com/office/drawing/2014/main" id="{5ECD8782-755C-40EF-ADD2-2A2CE357C9D6}"/>
              </a:ext>
            </a:extLst>
          </p:cNvPr>
          <p:cNvSpPr>
            <a:spLocks noGrp="1"/>
          </p:cNvSpPr>
          <p:nvPr>
            <p:ph type="body" idx="1"/>
          </p:nvPr>
        </p:nvSpPr>
        <p:spPr>
          <a:xfrm>
            <a:off x="609599" y="878773"/>
            <a:ext cx="10962773" cy="5372321"/>
          </a:xfrm>
          <a:prstGeom prst="rect">
            <a:avLst/>
          </a:prstGeom>
        </p:spPr>
        <p:txBody>
          <a:bodyPr lIns="0" tIns="0" rIns="0" bIns="0"/>
          <a:lstStyle>
            <a:lvl1pPr>
              <a:defRPr sz="1800" b="0" i="0">
                <a:solidFill>
                  <a:schemeClr val="tx1"/>
                </a:solidFill>
                <a:latin typeface="Arial"/>
                <a:cs typeface="Arial"/>
              </a:defRPr>
            </a:lvl1pPr>
          </a:lstStyle>
          <a:p>
            <a:endParaRPr/>
          </a:p>
        </p:txBody>
      </p:sp>
    </p:spTree>
    <p:extLst>
      <p:ext uri="{BB962C8B-B14F-4D97-AF65-F5344CB8AC3E}">
        <p14:creationId xmlns:p14="http://schemas.microsoft.com/office/powerpoint/2010/main" val="2166111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1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2473" y="1119062"/>
            <a:ext cx="6187452" cy="1185988"/>
          </a:xfrm>
          <a:prstGeom prst="rect">
            <a:avLst/>
          </a:prstGeom>
        </p:spPr>
        <p:txBody>
          <a:bodyPr lIns="0" tIns="0" rIns="0" bIns="0"/>
          <a:lstStyle>
            <a:lvl1pPr>
              <a:defRPr sz="3600" b="1" i="0">
                <a:solidFill>
                  <a:schemeClr val="bg1"/>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a:xfrm>
            <a:off x="851523" y="2668691"/>
            <a:ext cx="9703781" cy="461665"/>
          </a:xfrm>
          <a:prstGeom prst="rect">
            <a:avLst/>
          </a:prstGeom>
        </p:spPr>
        <p:txBody>
          <a:bodyPr lIns="0" tIns="0" rIns="0" bIns="0"/>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213117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2_Hexagons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6/23/2023</a:t>
            </a:fld>
            <a:endParaRPr lang="en-US" dirty="0"/>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dirty="0"/>
          </a:p>
        </p:txBody>
      </p:sp>
      <p:sp>
        <p:nvSpPr>
          <p:cNvPr id="7" name="Content Placeholder 2">
            <a:extLst>
              <a:ext uri="{FF2B5EF4-FFF2-40B4-BE49-F238E27FC236}">
                <a16:creationId xmlns:a16="http://schemas.microsoft.com/office/drawing/2014/main" id="{FA7815BF-D0BD-495C-8B26-249000B7FBB4}"/>
              </a:ext>
            </a:extLst>
          </p:cNvPr>
          <p:cNvSpPr>
            <a:spLocks noGrp="1"/>
          </p:cNvSpPr>
          <p:nvPr>
            <p:ph idx="1"/>
          </p:nvPr>
        </p:nvSpPr>
        <p:spPr>
          <a:xfrm>
            <a:off x="774922" y="2019808"/>
            <a:ext cx="10642156" cy="4105402"/>
          </a:xfrm>
        </p:spPr>
        <p:txBody>
          <a:bodyPr/>
          <a:lstStyle>
            <a:lvl1pPr marL="228600" indent="-228600">
              <a:buFont typeface="Wingdings" panose="05000000000000000000" pitchFamily="2" charset="2"/>
              <a:buChar char="§"/>
              <a:defRPr sz="3200">
                <a:latin typeface="Arial" panose="020B0604020202020204" pitchFamily="34" charset="0"/>
                <a:cs typeface="Arial" panose="020B0604020202020204" pitchFamily="34" charset="0"/>
              </a:defRPr>
            </a:lvl1pPr>
            <a:lvl2pPr marL="558800" indent="-304800">
              <a:buFont typeface="Wingdings" panose="05000000000000000000" pitchFamily="2" charset="2"/>
              <a:buChar char="§"/>
              <a:defRPr sz="2800">
                <a:latin typeface="Arial" panose="020B0604020202020204" pitchFamily="34" charset="0"/>
                <a:cs typeface="Arial" panose="020B0604020202020204" pitchFamily="34" charset="0"/>
              </a:defRPr>
            </a:lvl2pPr>
            <a:lvl3pPr marL="879475" indent="-290513">
              <a:buFont typeface="Arial" panose="020B0604020202020204" pitchFamily="34" charset="0"/>
              <a:buChar char="•"/>
              <a:defRPr sz="2400">
                <a:latin typeface="Arial" panose="020B0604020202020204" pitchFamily="34" charset="0"/>
                <a:cs typeface="Arial" panose="020B0604020202020204" pitchFamily="34" charset="0"/>
              </a:defRPr>
            </a:lvl3pPr>
            <a:lvl4pPr marL="1168400" indent="-284163">
              <a:buFont typeface="Arial" panose="020B0604020202020204" pitchFamily="34" charset="0"/>
              <a:buChar char="•"/>
              <a:defRPr sz="2000">
                <a:latin typeface="Arial" panose="020B0604020202020204" pitchFamily="34" charset="0"/>
                <a:cs typeface="Arial" panose="020B0604020202020204" pitchFamily="34" charset="0"/>
              </a:defRPr>
            </a:lvl4pPr>
            <a:lvl5pPr marL="1401763" indent="-233363">
              <a:buSzPct val="750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0C79CBC-0C8C-49B2-A8CD-1CB0ADEA7418}"/>
              </a:ext>
            </a:extLst>
          </p:cNvPr>
          <p:cNvSpPr>
            <a:spLocks noGrp="1"/>
          </p:cNvSpPr>
          <p:nvPr>
            <p:ph type="title"/>
          </p:nvPr>
        </p:nvSpPr>
        <p:spPr>
          <a:xfrm>
            <a:off x="579120" y="743042"/>
            <a:ext cx="8095488" cy="1048131"/>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67410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Two_Column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048" y="395162"/>
            <a:ext cx="5349252" cy="738313"/>
          </a:xfrm>
          <a:prstGeom prst="rect">
            <a:avLst/>
          </a:prstGeom>
        </p:spPr>
        <p:txBody>
          <a:bodyPr lIns="0" tIns="0" rIns="0" bIns="0"/>
          <a:lstStyle>
            <a:lvl1pPr>
              <a:defRPr sz="3200" b="1" i="0">
                <a:solidFill>
                  <a:schemeClr val="bg1"/>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8" name="Holder 3">
            <a:extLst>
              <a:ext uri="{FF2B5EF4-FFF2-40B4-BE49-F238E27FC236}">
                <a16:creationId xmlns:a16="http://schemas.microsoft.com/office/drawing/2014/main" id="{D79054AC-3FE0-4D56-9AEF-B87ADD7D8553}"/>
              </a:ext>
            </a:extLst>
          </p:cNvPr>
          <p:cNvSpPr>
            <a:spLocks noGrp="1"/>
          </p:cNvSpPr>
          <p:nvPr>
            <p:ph sz="half" idx="2"/>
          </p:nvPr>
        </p:nvSpPr>
        <p:spPr>
          <a:xfrm>
            <a:off x="480048"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
        <p:nvSpPr>
          <p:cNvPr id="9" name="Holder 4">
            <a:extLst>
              <a:ext uri="{FF2B5EF4-FFF2-40B4-BE49-F238E27FC236}">
                <a16:creationId xmlns:a16="http://schemas.microsoft.com/office/drawing/2014/main" id="{2858D05D-487C-499E-97B6-1D0F342C739D}"/>
              </a:ext>
            </a:extLst>
          </p:cNvPr>
          <p:cNvSpPr>
            <a:spLocks noGrp="1"/>
          </p:cNvSpPr>
          <p:nvPr>
            <p:ph sz="half" idx="3"/>
          </p:nvPr>
        </p:nvSpPr>
        <p:spPr>
          <a:xfrm>
            <a:off x="6278880"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724122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Open_Sidebar_Hexagons_Right">
    <p:bg>
      <p:bgPr>
        <a:solidFill>
          <a:schemeClr val="bg1"/>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B7E3F78-98DB-4966-825A-A017A9D2C65C}"/>
              </a:ext>
            </a:extLst>
          </p:cNvPr>
          <p:cNvSpPr/>
          <p:nvPr userDrawn="1"/>
        </p:nvSpPr>
        <p:spPr>
          <a:xfrm>
            <a:off x="3355383" y="1"/>
            <a:ext cx="8865436" cy="685799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k object 16">
            <a:extLst>
              <a:ext uri="{FF2B5EF4-FFF2-40B4-BE49-F238E27FC236}">
                <a16:creationId xmlns:a16="http://schemas.microsoft.com/office/drawing/2014/main" id="{71F42966-A5F2-4C26-9ABE-1C74630C62DA}"/>
              </a:ext>
            </a:extLst>
          </p:cNvPr>
          <p:cNvSpPr/>
          <p:nvPr userDrawn="1"/>
        </p:nvSpPr>
        <p:spPr>
          <a:xfrm rot="10800000">
            <a:off x="1" y="3471"/>
            <a:ext cx="12191999" cy="6854528"/>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B9ABC55-6C9D-AB4F-849F-81858365E1F7}"/>
              </a:ext>
            </a:extLst>
          </p:cNvPr>
          <p:cNvSpPr>
            <a:spLocks noGrp="1"/>
          </p:cNvSpPr>
          <p:nvPr>
            <p:ph type="body" idx="1"/>
          </p:nvPr>
        </p:nvSpPr>
        <p:spPr>
          <a:xfrm>
            <a:off x="284503" y="1681162"/>
            <a:ext cx="2666520" cy="884237"/>
          </a:xfrm>
        </p:spPr>
        <p:txBody>
          <a:bodyPr anchor="b">
            <a:normAutofit/>
          </a:bodyPr>
          <a:lstStyle>
            <a:lvl1pPr marL="0" indent="0">
              <a:lnSpc>
                <a:spcPct val="100000"/>
              </a:lnSpc>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3F32C4CF-62D0-B34E-A091-D817CEB730B9}"/>
              </a:ext>
            </a:extLst>
          </p:cNvPr>
          <p:cNvSpPr>
            <a:spLocks noGrp="1"/>
          </p:cNvSpPr>
          <p:nvPr>
            <p:ph type="title"/>
          </p:nvPr>
        </p:nvSpPr>
        <p:spPr>
          <a:xfrm>
            <a:off x="201994" y="109093"/>
            <a:ext cx="10515600" cy="878459"/>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4AB1A56F-5B12-4492-9F26-1F2FBE95958B}"/>
              </a:ext>
            </a:extLst>
          </p:cNvPr>
          <p:cNvSpPr/>
          <p:nvPr userDrawn="1"/>
        </p:nvSpPr>
        <p:spPr>
          <a:xfrm>
            <a:off x="379708" y="1415000"/>
            <a:ext cx="2597172" cy="72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2BC20CC3-EB1E-4C4C-B0F2-7090196B9221}"/>
              </a:ext>
            </a:extLst>
          </p:cNvPr>
          <p:cNvSpPr>
            <a:spLocks noGrp="1"/>
          </p:cNvSpPr>
          <p:nvPr>
            <p:ph idx="10"/>
          </p:nvPr>
        </p:nvSpPr>
        <p:spPr>
          <a:xfrm>
            <a:off x="4334118" y="1922233"/>
            <a:ext cx="5257800" cy="435133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a:latin typeface="Arial" panose="020B0604020202020204" pitchFamily="34" charset="0"/>
                <a:cs typeface="Arial" panose="020B0604020202020204" pitchFamily="34" charset="0"/>
              </a:defRPr>
            </a:lvl1pPr>
            <a:lvl2pPr marL="630238" indent="-385763">
              <a:buFont typeface="Wingdings" panose="05000000000000000000" pitchFamily="2" charset="2"/>
              <a:buChar char="§"/>
              <a:defRPr>
                <a:latin typeface="Arial" panose="020B0604020202020204" pitchFamily="34" charset="0"/>
                <a:cs typeface="Arial" panose="020B0604020202020204" pitchFamily="34" charset="0"/>
              </a:defRPr>
            </a:lvl2pPr>
            <a:lvl3pPr marL="914400" indent="-284163">
              <a:buFont typeface="Arial" panose="020B0604020202020204" pitchFamily="34" charset="0"/>
              <a:buChar char="•"/>
              <a:defRPr>
                <a:latin typeface="Arial" panose="020B0604020202020204" pitchFamily="34" charset="0"/>
                <a:cs typeface="Arial" panose="020B0604020202020204" pitchFamily="34" charset="0"/>
              </a:defRPr>
            </a:lvl3pPr>
            <a:lvl4pPr marL="1198563" indent="-228600">
              <a:buFont typeface="Arial" panose="020B0604020202020204" pitchFamily="34" charset="0"/>
              <a:buChar char="•"/>
              <a:defRPr>
                <a:latin typeface="Arial" panose="020B0604020202020204" pitchFamily="34" charset="0"/>
                <a:cs typeface="Arial" panose="020B0604020202020204" pitchFamily="34" charset="0"/>
              </a:defRPr>
            </a:lvl4pPr>
            <a:lvl5pPr marL="1468438" indent="-2698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422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Sidebar_Hexagons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6/23/2023</a:t>
            </a:fld>
            <a:endParaRPr lang="en-US" dirty="0"/>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dirty="0"/>
          </a:p>
        </p:txBody>
      </p:sp>
      <p:sp>
        <p:nvSpPr>
          <p:cNvPr id="12" name="Rectangle: Rounded Corners 11">
            <a:extLst>
              <a:ext uri="{FF2B5EF4-FFF2-40B4-BE49-F238E27FC236}">
                <a16:creationId xmlns:a16="http://schemas.microsoft.com/office/drawing/2014/main" id="{F5653741-7134-4884-9C40-6CAD3A75558C}"/>
              </a:ext>
            </a:extLst>
          </p:cNvPr>
          <p:cNvSpPr/>
          <p:nvPr userDrawn="1"/>
        </p:nvSpPr>
        <p:spPr>
          <a:xfrm>
            <a:off x="0" y="0"/>
            <a:ext cx="4651701" cy="685800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Title 1">
            <a:extLst>
              <a:ext uri="{FF2B5EF4-FFF2-40B4-BE49-F238E27FC236}">
                <a16:creationId xmlns:a16="http://schemas.microsoft.com/office/drawing/2014/main" id="{37C50770-F4E7-4A74-8435-DCB56624E56A}"/>
              </a:ext>
            </a:extLst>
          </p:cNvPr>
          <p:cNvSpPr>
            <a:spLocks noGrp="1"/>
          </p:cNvSpPr>
          <p:nvPr>
            <p:ph type="title"/>
          </p:nvPr>
        </p:nvSpPr>
        <p:spPr>
          <a:xfrm>
            <a:off x="198120" y="131445"/>
            <a:ext cx="4200144" cy="1048131"/>
          </a:xfrm>
        </p:spPr>
        <p:txBody>
          <a:bodyPr>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0D294EB-C041-49F5-A9A4-2458345A44B5}"/>
              </a:ext>
            </a:extLst>
          </p:cNvPr>
          <p:cNvSpPr>
            <a:spLocks noGrp="1"/>
          </p:cNvSpPr>
          <p:nvPr>
            <p:ph idx="1"/>
          </p:nvPr>
        </p:nvSpPr>
        <p:spPr>
          <a:xfrm>
            <a:off x="301752" y="1755647"/>
            <a:ext cx="3922776" cy="4965827"/>
          </a:xfrm>
        </p:spPr>
        <p:txBody>
          <a:bodyPr/>
          <a:lstStyle>
            <a:lvl1pPr marL="0" indent="0">
              <a:buNone/>
              <a:defRPr sz="2800">
                <a:solidFill>
                  <a:schemeClr val="bg1"/>
                </a:solidFill>
                <a:latin typeface="Arial" panose="020B0604020202020204" pitchFamily="34" charset="0"/>
                <a:cs typeface="Arial" panose="020B0604020202020204" pitchFamily="34" charset="0"/>
              </a:defRPr>
            </a:lvl1pPr>
            <a:lvl2pPr>
              <a:defRPr sz="26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2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46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C123-08A0-43A3-8BAF-F82C803C10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E705F-4418-4434-AE28-42E7E8E03404}"/>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AFB9C8-BB09-4FFF-BBF7-94B971801996}"/>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85270B-FE65-4037-BF57-398E27552DEC}"/>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6" name="Footer Placeholder 5">
            <a:extLst>
              <a:ext uri="{FF2B5EF4-FFF2-40B4-BE49-F238E27FC236}">
                <a16:creationId xmlns:a16="http://schemas.microsoft.com/office/drawing/2014/main" id="{DAEC27F6-5BCE-411E-90C8-76909BFC7B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ECA8E6-C7A6-49BB-97E0-A12B2886C824}"/>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3707758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407920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_Content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Pre-Decisional, Not for Distribution</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C091053-6FDC-554D-A937-BFF34EDB6421}" type="datetime1">
              <a:rPr lang="en-US" smtClean="0"/>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7" name="Holder 3">
            <a:extLst>
              <a:ext uri="{FF2B5EF4-FFF2-40B4-BE49-F238E27FC236}">
                <a16:creationId xmlns:a16="http://schemas.microsoft.com/office/drawing/2014/main" id="{3819F600-6D9E-43B4-A309-44CE5FAE0EE2}"/>
              </a:ext>
            </a:extLst>
          </p:cNvPr>
          <p:cNvSpPr>
            <a:spLocks noGrp="1"/>
          </p:cNvSpPr>
          <p:nvPr>
            <p:ph type="body" idx="1"/>
          </p:nvPr>
        </p:nvSpPr>
        <p:spPr>
          <a:xfrm>
            <a:off x="838199" y="1214650"/>
            <a:ext cx="10515600" cy="4351338"/>
          </a:xfrm>
          <a:prstGeom prst="rect">
            <a:avLst/>
          </a:prstGeom>
        </p:spPr>
        <p:txBody>
          <a:bodyPr lIns="0" tIns="0" rIns="0" bIns="0"/>
          <a:lstStyle>
            <a:lvl1pPr>
              <a:defRPr sz="1800" b="0" i="0">
                <a:solidFill>
                  <a:schemeClr val="tx1"/>
                </a:solidFill>
                <a:latin typeface="Arial"/>
                <a:cs typeface="Arial"/>
              </a:defRPr>
            </a:lvl1pPr>
          </a:lstStyle>
          <a:p>
            <a:pPr lvl="0"/>
            <a:r>
              <a:rPr lang="en-US"/>
              <a:t>Click to edit Master text styles</a:t>
            </a:r>
          </a:p>
        </p:txBody>
      </p:sp>
      <p:sp>
        <p:nvSpPr>
          <p:cNvPr id="9" name="object 4">
            <a:extLst>
              <a:ext uri="{FF2B5EF4-FFF2-40B4-BE49-F238E27FC236}">
                <a16:creationId xmlns:a16="http://schemas.microsoft.com/office/drawing/2014/main" id="{40EEAA84-16EF-460A-98A7-A0FB3CBDCD39}"/>
              </a:ext>
            </a:extLst>
          </p:cNvPr>
          <p:cNvSpPr/>
          <p:nvPr/>
        </p:nvSpPr>
        <p:spPr>
          <a:xfrm>
            <a:off x="0" y="-31339"/>
            <a:ext cx="12192000" cy="626745"/>
          </a:xfrm>
          <a:custGeom>
            <a:avLst/>
            <a:gdLst/>
            <a:ahLst/>
            <a:cxnLst/>
            <a:rect l="l" t="t" r="r" b="b"/>
            <a:pathLst>
              <a:path w="2825750" h="1693545">
                <a:moveTo>
                  <a:pt x="0" y="1692973"/>
                </a:moveTo>
                <a:lnTo>
                  <a:pt x="2825369" y="1692973"/>
                </a:lnTo>
                <a:lnTo>
                  <a:pt x="2825369" y="0"/>
                </a:lnTo>
                <a:lnTo>
                  <a:pt x="0" y="0"/>
                </a:lnTo>
                <a:lnTo>
                  <a:pt x="0" y="1692973"/>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6BD9E12-B7EA-44D8-8D33-2588E43EC8E3}"/>
              </a:ext>
            </a:extLst>
          </p:cNvPr>
          <p:cNvSpPr/>
          <p:nvPr/>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Holder 2">
            <a:extLst>
              <a:ext uri="{FF2B5EF4-FFF2-40B4-BE49-F238E27FC236}">
                <a16:creationId xmlns:a16="http://schemas.microsoft.com/office/drawing/2014/main" id="{4A21742B-B823-4844-8C33-1229F1316A88}"/>
              </a:ext>
            </a:extLst>
          </p:cNvPr>
          <p:cNvSpPr>
            <a:spLocks noGrp="1"/>
          </p:cNvSpPr>
          <p:nvPr userDrawn="1">
            <p:ph type="title"/>
          </p:nvPr>
        </p:nvSpPr>
        <p:spPr>
          <a:xfrm>
            <a:off x="330200" y="101600"/>
            <a:ext cx="9375862" cy="365125"/>
          </a:xfrm>
          <a:prstGeom prst="rect">
            <a:avLst/>
          </a:prstGeom>
        </p:spPr>
        <p:txBody>
          <a:bodyPr lIns="0" tIns="0" rIns="0" bIns="0"/>
          <a:lstStyle>
            <a:lvl1pPr>
              <a:defRPr sz="2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a:p>
        </p:txBody>
      </p:sp>
    </p:spTree>
    <p:extLst>
      <p:ext uri="{BB962C8B-B14F-4D97-AF65-F5344CB8AC3E}">
        <p14:creationId xmlns:p14="http://schemas.microsoft.com/office/powerpoint/2010/main" val="266011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Blank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Pre-Decisional, Not for Distribution</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7FA9FC0-E3D0-FD4C-AC7A-349A10BB9A21}" type="datetime1">
              <a:rPr lang="en-US" smtClean="0"/>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15870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Pre-Decisional, Not for Distribution</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C091053-6FDC-554D-A937-BFF34EDB6421}" type="datetime1">
              <a:rPr lang="en-US" smtClean="0"/>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7" name="Holder 3">
            <a:extLst>
              <a:ext uri="{FF2B5EF4-FFF2-40B4-BE49-F238E27FC236}">
                <a16:creationId xmlns:a16="http://schemas.microsoft.com/office/drawing/2014/main" id="{3819F600-6D9E-43B4-A309-44CE5FAE0EE2}"/>
              </a:ext>
            </a:extLst>
          </p:cNvPr>
          <p:cNvSpPr>
            <a:spLocks noGrp="1"/>
          </p:cNvSpPr>
          <p:nvPr>
            <p:ph type="body" idx="1"/>
          </p:nvPr>
        </p:nvSpPr>
        <p:spPr>
          <a:xfrm>
            <a:off x="838199" y="1214650"/>
            <a:ext cx="10515600" cy="4351338"/>
          </a:xfrm>
          <a:prstGeom prst="rect">
            <a:avLst/>
          </a:prstGeom>
        </p:spPr>
        <p:txBody>
          <a:bodyPr lIns="0" tIns="0" rIns="0" bIns="0"/>
          <a:lstStyle>
            <a:lvl1pPr>
              <a:defRPr sz="1800" b="0" i="0">
                <a:solidFill>
                  <a:schemeClr val="tx1"/>
                </a:solidFill>
                <a:latin typeface="Arial"/>
                <a:cs typeface="Arial"/>
              </a:defRPr>
            </a:lvl1pPr>
          </a:lstStyle>
          <a:p>
            <a:pPr lvl="0"/>
            <a:r>
              <a:rPr lang="en-US"/>
              <a:t>Click to edit Master text styles</a:t>
            </a:r>
          </a:p>
        </p:txBody>
      </p:sp>
      <p:sp>
        <p:nvSpPr>
          <p:cNvPr id="9" name="object 4">
            <a:extLst>
              <a:ext uri="{FF2B5EF4-FFF2-40B4-BE49-F238E27FC236}">
                <a16:creationId xmlns:a16="http://schemas.microsoft.com/office/drawing/2014/main" id="{40EEAA84-16EF-460A-98A7-A0FB3CBDCD39}"/>
              </a:ext>
            </a:extLst>
          </p:cNvPr>
          <p:cNvSpPr/>
          <p:nvPr/>
        </p:nvSpPr>
        <p:spPr>
          <a:xfrm>
            <a:off x="0" y="-31339"/>
            <a:ext cx="12192000" cy="626745"/>
          </a:xfrm>
          <a:custGeom>
            <a:avLst/>
            <a:gdLst/>
            <a:ahLst/>
            <a:cxnLst/>
            <a:rect l="l" t="t" r="r" b="b"/>
            <a:pathLst>
              <a:path w="2825750" h="1693545">
                <a:moveTo>
                  <a:pt x="0" y="1692973"/>
                </a:moveTo>
                <a:lnTo>
                  <a:pt x="2825369" y="1692973"/>
                </a:lnTo>
                <a:lnTo>
                  <a:pt x="2825369" y="0"/>
                </a:lnTo>
                <a:lnTo>
                  <a:pt x="0" y="0"/>
                </a:lnTo>
                <a:lnTo>
                  <a:pt x="0" y="1692973"/>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6BD9E12-B7EA-44D8-8D33-2588E43EC8E3}"/>
              </a:ext>
            </a:extLst>
          </p:cNvPr>
          <p:cNvSpPr/>
          <p:nvPr/>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Holder 2">
            <a:extLst>
              <a:ext uri="{FF2B5EF4-FFF2-40B4-BE49-F238E27FC236}">
                <a16:creationId xmlns:a16="http://schemas.microsoft.com/office/drawing/2014/main" id="{4A21742B-B823-4844-8C33-1229F1316A88}"/>
              </a:ext>
            </a:extLst>
          </p:cNvPr>
          <p:cNvSpPr>
            <a:spLocks noGrp="1"/>
          </p:cNvSpPr>
          <p:nvPr userDrawn="1">
            <p:ph type="title"/>
          </p:nvPr>
        </p:nvSpPr>
        <p:spPr>
          <a:xfrm>
            <a:off x="330200" y="101600"/>
            <a:ext cx="9375862" cy="365125"/>
          </a:xfrm>
          <a:prstGeom prst="rect">
            <a:avLst/>
          </a:prstGeom>
        </p:spPr>
        <p:txBody>
          <a:bodyPr lIns="0" tIns="0" rIns="0" bIns="0"/>
          <a:lstStyle>
            <a:lvl1pPr>
              <a:defRPr sz="2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a:p>
        </p:txBody>
      </p:sp>
    </p:spTree>
    <p:extLst>
      <p:ext uri="{BB962C8B-B14F-4D97-AF65-F5344CB8AC3E}">
        <p14:creationId xmlns:p14="http://schemas.microsoft.com/office/powerpoint/2010/main" val="2169454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Content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Pre-Decisional, Not for Distribution</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C091053-6FDC-554D-A937-BFF34EDB6421}" type="datetime1">
              <a:rPr lang="en-US" smtClean="0"/>
              <a:t>6/23/2023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7" name="Holder 3">
            <a:extLst>
              <a:ext uri="{FF2B5EF4-FFF2-40B4-BE49-F238E27FC236}">
                <a16:creationId xmlns:a16="http://schemas.microsoft.com/office/drawing/2014/main" id="{3819F600-6D9E-43B4-A309-44CE5FAE0EE2}"/>
              </a:ext>
            </a:extLst>
          </p:cNvPr>
          <p:cNvSpPr>
            <a:spLocks noGrp="1"/>
          </p:cNvSpPr>
          <p:nvPr>
            <p:ph type="body" idx="1"/>
          </p:nvPr>
        </p:nvSpPr>
        <p:spPr>
          <a:xfrm>
            <a:off x="838199" y="1214650"/>
            <a:ext cx="10515600" cy="4351338"/>
          </a:xfrm>
          <a:prstGeom prst="rect">
            <a:avLst/>
          </a:prstGeom>
        </p:spPr>
        <p:txBody>
          <a:bodyPr lIns="0" tIns="0" rIns="0" bIns="0"/>
          <a:lstStyle>
            <a:lvl1pPr>
              <a:defRPr sz="1800" b="0" i="0">
                <a:solidFill>
                  <a:schemeClr val="tx1"/>
                </a:solidFill>
                <a:latin typeface="Arial"/>
                <a:cs typeface="Arial"/>
              </a:defRPr>
            </a:lvl1pPr>
          </a:lstStyle>
          <a:p>
            <a:pPr lvl="0"/>
            <a:r>
              <a:rPr lang="en-US"/>
              <a:t>Click to edit Master text styles</a:t>
            </a:r>
          </a:p>
        </p:txBody>
      </p:sp>
      <p:sp>
        <p:nvSpPr>
          <p:cNvPr id="9" name="object 4">
            <a:extLst>
              <a:ext uri="{FF2B5EF4-FFF2-40B4-BE49-F238E27FC236}">
                <a16:creationId xmlns:a16="http://schemas.microsoft.com/office/drawing/2014/main" id="{40EEAA84-16EF-460A-98A7-A0FB3CBDCD39}"/>
              </a:ext>
            </a:extLst>
          </p:cNvPr>
          <p:cNvSpPr/>
          <p:nvPr/>
        </p:nvSpPr>
        <p:spPr>
          <a:xfrm>
            <a:off x="0" y="-31339"/>
            <a:ext cx="12192000" cy="626745"/>
          </a:xfrm>
          <a:custGeom>
            <a:avLst/>
            <a:gdLst/>
            <a:ahLst/>
            <a:cxnLst/>
            <a:rect l="l" t="t" r="r" b="b"/>
            <a:pathLst>
              <a:path w="2825750" h="1693545">
                <a:moveTo>
                  <a:pt x="0" y="1692973"/>
                </a:moveTo>
                <a:lnTo>
                  <a:pt x="2825369" y="1692973"/>
                </a:lnTo>
                <a:lnTo>
                  <a:pt x="2825369" y="0"/>
                </a:lnTo>
                <a:lnTo>
                  <a:pt x="0" y="0"/>
                </a:lnTo>
                <a:lnTo>
                  <a:pt x="0" y="1692973"/>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6BD9E12-B7EA-44D8-8D33-2588E43EC8E3}"/>
              </a:ext>
            </a:extLst>
          </p:cNvPr>
          <p:cNvSpPr/>
          <p:nvPr/>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Holder 2">
            <a:extLst>
              <a:ext uri="{FF2B5EF4-FFF2-40B4-BE49-F238E27FC236}">
                <a16:creationId xmlns:a16="http://schemas.microsoft.com/office/drawing/2014/main" id="{4A21742B-B823-4844-8C33-1229F1316A88}"/>
              </a:ext>
            </a:extLst>
          </p:cNvPr>
          <p:cNvSpPr>
            <a:spLocks noGrp="1"/>
          </p:cNvSpPr>
          <p:nvPr userDrawn="1">
            <p:ph type="title"/>
          </p:nvPr>
        </p:nvSpPr>
        <p:spPr>
          <a:xfrm>
            <a:off x="330200" y="101600"/>
            <a:ext cx="9375862" cy="365125"/>
          </a:xfrm>
          <a:prstGeom prst="rect">
            <a:avLst/>
          </a:prstGeom>
        </p:spPr>
        <p:txBody>
          <a:bodyPr lIns="0" tIns="0" rIns="0" bIns="0"/>
          <a:lstStyle>
            <a:lvl1pPr>
              <a:defRPr sz="2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a:p>
        </p:txBody>
      </p:sp>
    </p:spTree>
    <p:extLst>
      <p:ext uri="{BB962C8B-B14F-4D97-AF65-F5344CB8AC3E}">
        <p14:creationId xmlns:p14="http://schemas.microsoft.com/office/powerpoint/2010/main" val="2533602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Content1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2473" y="1119062"/>
            <a:ext cx="6187452" cy="1185988"/>
          </a:xfrm>
          <a:prstGeom prst="rect">
            <a:avLst/>
          </a:prstGeom>
        </p:spPr>
        <p:txBody>
          <a:bodyPr lIns="0" tIns="0" rIns="0" bIns="0"/>
          <a:lstStyle>
            <a:lvl1pP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851523" y="2668691"/>
            <a:ext cx="9703781" cy="461665"/>
          </a:xfrm>
          <a:prstGeom prst="rect">
            <a:avLst/>
          </a:prstGeom>
        </p:spPr>
        <p:txBody>
          <a:bodyPr lIns="0" tIns="0" rIns="0" bIns="0"/>
          <a:lstStyle>
            <a:lvl1pPr>
              <a:defRPr sz="3000" b="0" i="0">
                <a:solidFill>
                  <a:schemeClr val="tx1"/>
                </a:solidFill>
                <a:latin typeface="Arial"/>
                <a:cs typeface="Aria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Pre-Decisional, Not for Distribution</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2FA369C-FD86-ED49-B170-A9885DAE4B88}" type="datetime1">
              <a:rPr lang="en-US" smtClean="0"/>
              <a:t>6/23/2023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191677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2_Hexagons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F7C60EB-642A-1640-A79F-0C327B4C829D}" type="datetime1">
              <a:rPr lang="en-US" smtClean="0"/>
              <a:t>6/23/2023</a:t>
            </a:fld>
            <a:endParaRPr lang="en-US" dirty="0"/>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r>
              <a:rPr lang="en-US" dirty="0"/>
              <a:t>Pre-Decisional, Not for Distribution</a:t>
            </a:r>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dirty="0"/>
          </a:p>
        </p:txBody>
      </p:sp>
      <p:sp>
        <p:nvSpPr>
          <p:cNvPr id="7" name="Content Placeholder 2">
            <a:extLst>
              <a:ext uri="{FF2B5EF4-FFF2-40B4-BE49-F238E27FC236}">
                <a16:creationId xmlns:a16="http://schemas.microsoft.com/office/drawing/2014/main" id="{FA7815BF-D0BD-495C-8B26-249000B7FBB4}"/>
              </a:ext>
            </a:extLst>
          </p:cNvPr>
          <p:cNvSpPr>
            <a:spLocks noGrp="1"/>
          </p:cNvSpPr>
          <p:nvPr>
            <p:ph idx="1"/>
          </p:nvPr>
        </p:nvSpPr>
        <p:spPr>
          <a:xfrm>
            <a:off x="774922" y="2019808"/>
            <a:ext cx="10642156" cy="4105402"/>
          </a:xfrm>
        </p:spPr>
        <p:txBody>
          <a:bodyPr/>
          <a:lstStyle>
            <a:lvl1pPr marL="228600" indent="-228600">
              <a:buFont typeface="Wingdings" panose="05000000000000000000" pitchFamily="2" charset="2"/>
              <a:buChar char="§"/>
              <a:defRPr sz="3200">
                <a:latin typeface="Arial" panose="020B0604020202020204" pitchFamily="34" charset="0"/>
                <a:cs typeface="Arial" panose="020B0604020202020204" pitchFamily="34" charset="0"/>
              </a:defRPr>
            </a:lvl1pPr>
            <a:lvl2pPr marL="558800" indent="-304800">
              <a:buFont typeface="Wingdings" panose="05000000000000000000" pitchFamily="2" charset="2"/>
              <a:buChar char="§"/>
              <a:defRPr sz="2800">
                <a:latin typeface="Arial" panose="020B0604020202020204" pitchFamily="34" charset="0"/>
                <a:cs typeface="Arial" panose="020B0604020202020204" pitchFamily="34" charset="0"/>
              </a:defRPr>
            </a:lvl2pPr>
            <a:lvl3pPr marL="879475" indent="-290513">
              <a:buFont typeface="Arial" panose="020B0604020202020204" pitchFamily="34" charset="0"/>
              <a:buChar char="•"/>
              <a:defRPr sz="2400">
                <a:latin typeface="Arial" panose="020B0604020202020204" pitchFamily="34" charset="0"/>
                <a:cs typeface="Arial" panose="020B0604020202020204" pitchFamily="34" charset="0"/>
              </a:defRPr>
            </a:lvl3pPr>
            <a:lvl4pPr marL="1168400" indent="-284163">
              <a:buFont typeface="Arial" panose="020B0604020202020204" pitchFamily="34" charset="0"/>
              <a:buChar char="•"/>
              <a:defRPr sz="2000">
                <a:latin typeface="Arial" panose="020B0604020202020204" pitchFamily="34" charset="0"/>
                <a:cs typeface="Arial" panose="020B0604020202020204" pitchFamily="34" charset="0"/>
              </a:defRPr>
            </a:lvl4pPr>
            <a:lvl5pPr marL="1401763" indent="-233363">
              <a:buSzPct val="750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0C79CBC-0C8C-49B2-A8CD-1CB0ADEA7418}"/>
              </a:ext>
            </a:extLst>
          </p:cNvPr>
          <p:cNvSpPr>
            <a:spLocks noGrp="1"/>
          </p:cNvSpPr>
          <p:nvPr>
            <p:ph type="title"/>
          </p:nvPr>
        </p:nvSpPr>
        <p:spPr>
          <a:xfrm>
            <a:off x="579120" y="743042"/>
            <a:ext cx="8095488" cy="1048131"/>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78304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_Two_Column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048" y="395162"/>
            <a:ext cx="5349252" cy="738313"/>
          </a:xfrm>
          <a:prstGeom prst="rect">
            <a:avLst/>
          </a:prstGeom>
        </p:spPr>
        <p:txBody>
          <a:bodyPr lIns="0" tIns="0" rIns="0" bIns="0"/>
          <a:lstStyle>
            <a:lvl1pPr>
              <a:defRPr sz="32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Pre-Decisional, Not for Distribution</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DCF9EB1-BD64-B540-A101-F2551B7096F6}" type="datetime1">
              <a:rPr lang="en-US" smtClean="0"/>
              <a:t>6/23/2023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8" name="Holder 3">
            <a:extLst>
              <a:ext uri="{FF2B5EF4-FFF2-40B4-BE49-F238E27FC236}">
                <a16:creationId xmlns:a16="http://schemas.microsoft.com/office/drawing/2014/main" id="{D79054AC-3FE0-4D56-9AEF-B87ADD7D8553}"/>
              </a:ext>
            </a:extLst>
          </p:cNvPr>
          <p:cNvSpPr>
            <a:spLocks noGrp="1"/>
          </p:cNvSpPr>
          <p:nvPr>
            <p:ph sz="half" idx="2"/>
          </p:nvPr>
        </p:nvSpPr>
        <p:spPr>
          <a:xfrm>
            <a:off x="480048"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pPr lvl="0"/>
            <a:r>
              <a:rPr lang="en-US"/>
              <a:t>Click to edit Master text styles</a:t>
            </a:r>
          </a:p>
        </p:txBody>
      </p:sp>
      <p:sp>
        <p:nvSpPr>
          <p:cNvPr id="9" name="Holder 4">
            <a:extLst>
              <a:ext uri="{FF2B5EF4-FFF2-40B4-BE49-F238E27FC236}">
                <a16:creationId xmlns:a16="http://schemas.microsoft.com/office/drawing/2014/main" id="{2858D05D-487C-499E-97B6-1D0F342C739D}"/>
              </a:ext>
            </a:extLst>
          </p:cNvPr>
          <p:cNvSpPr>
            <a:spLocks noGrp="1"/>
          </p:cNvSpPr>
          <p:nvPr>
            <p:ph sz="half" idx="3"/>
          </p:nvPr>
        </p:nvSpPr>
        <p:spPr>
          <a:xfrm>
            <a:off x="6278880"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93707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_Open_Sidebar_Hexagons_Right">
    <p:bg>
      <p:bgPr>
        <a:solidFill>
          <a:schemeClr val="bg1"/>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B7E3F78-98DB-4966-825A-A017A9D2C65C}"/>
              </a:ext>
            </a:extLst>
          </p:cNvPr>
          <p:cNvSpPr/>
          <p:nvPr/>
        </p:nvSpPr>
        <p:spPr>
          <a:xfrm>
            <a:off x="3355383" y="1"/>
            <a:ext cx="8865436" cy="685799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k object 16">
            <a:extLst>
              <a:ext uri="{FF2B5EF4-FFF2-40B4-BE49-F238E27FC236}">
                <a16:creationId xmlns:a16="http://schemas.microsoft.com/office/drawing/2014/main" id="{71F42966-A5F2-4C26-9ABE-1C74630C62DA}"/>
              </a:ext>
            </a:extLst>
          </p:cNvPr>
          <p:cNvSpPr/>
          <p:nvPr/>
        </p:nvSpPr>
        <p:spPr>
          <a:xfrm rot="10800000">
            <a:off x="1" y="3471"/>
            <a:ext cx="12191999" cy="6854528"/>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B9ABC55-6C9D-AB4F-849F-81858365E1F7}"/>
              </a:ext>
            </a:extLst>
          </p:cNvPr>
          <p:cNvSpPr>
            <a:spLocks noGrp="1"/>
          </p:cNvSpPr>
          <p:nvPr>
            <p:ph type="body" idx="1"/>
          </p:nvPr>
        </p:nvSpPr>
        <p:spPr>
          <a:xfrm>
            <a:off x="284503" y="1681162"/>
            <a:ext cx="2666520" cy="884237"/>
          </a:xfrm>
        </p:spPr>
        <p:txBody>
          <a:bodyPr anchor="b">
            <a:normAutofit/>
          </a:bodyPr>
          <a:lstStyle>
            <a:lvl1pPr marL="0" indent="0">
              <a:lnSpc>
                <a:spcPct val="100000"/>
              </a:lnSpc>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3F32C4CF-62D0-B34E-A091-D817CEB730B9}"/>
              </a:ext>
            </a:extLst>
          </p:cNvPr>
          <p:cNvSpPr>
            <a:spLocks noGrp="1"/>
          </p:cNvSpPr>
          <p:nvPr>
            <p:ph type="title"/>
          </p:nvPr>
        </p:nvSpPr>
        <p:spPr>
          <a:xfrm>
            <a:off x="201994" y="109093"/>
            <a:ext cx="10515600" cy="878459"/>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4AB1A56F-5B12-4492-9F26-1F2FBE95958B}"/>
              </a:ext>
            </a:extLst>
          </p:cNvPr>
          <p:cNvSpPr/>
          <p:nvPr/>
        </p:nvSpPr>
        <p:spPr>
          <a:xfrm>
            <a:off x="379708" y="1415000"/>
            <a:ext cx="2597172" cy="72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2BC20CC3-EB1E-4C4C-B0F2-7090196B9221}"/>
              </a:ext>
            </a:extLst>
          </p:cNvPr>
          <p:cNvSpPr>
            <a:spLocks noGrp="1"/>
          </p:cNvSpPr>
          <p:nvPr>
            <p:ph idx="10"/>
          </p:nvPr>
        </p:nvSpPr>
        <p:spPr>
          <a:xfrm>
            <a:off x="4334118" y="1922233"/>
            <a:ext cx="5257800" cy="435133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a:latin typeface="Arial" panose="020B0604020202020204" pitchFamily="34" charset="0"/>
                <a:cs typeface="Arial" panose="020B0604020202020204" pitchFamily="34" charset="0"/>
              </a:defRPr>
            </a:lvl1pPr>
            <a:lvl2pPr marL="630238" indent="-385763">
              <a:buFont typeface="Wingdings" panose="05000000000000000000" pitchFamily="2" charset="2"/>
              <a:buChar char="§"/>
              <a:defRPr>
                <a:latin typeface="Arial" panose="020B0604020202020204" pitchFamily="34" charset="0"/>
                <a:cs typeface="Arial" panose="020B0604020202020204" pitchFamily="34" charset="0"/>
              </a:defRPr>
            </a:lvl2pPr>
            <a:lvl3pPr marL="914400" indent="-284163">
              <a:buFont typeface="Arial" panose="020B0604020202020204" pitchFamily="34" charset="0"/>
              <a:buChar char="•"/>
              <a:defRPr>
                <a:latin typeface="Arial" panose="020B0604020202020204" pitchFamily="34" charset="0"/>
                <a:cs typeface="Arial" panose="020B0604020202020204" pitchFamily="34" charset="0"/>
              </a:defRPr>
            </a:lvl3pPr>
            <a:lvl4pPr marL="1198563" indent="-228600">
              <a:buFont typeface="Arial" panose="020B0604020202020204" pitchFamily="34" charset="0"/>
              <a:buChar char="•"/>
              <a:defRPr>
                <a:latin typeface="Arial" panose="020B0604020202020204" pitchFamily="34" charset="0"/>
                <a:cs typeface="Arial" panose="020B0604020202020204" pitchFamily="34" charset="0"/>
              </a:defRPr>
            </a:lvl4pPr>
            <a:lvl5pPr marL="1468438" indent="-2698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39494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_Sidebar_Hexagons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03869602-9C2F-8D46-BA06-3A9ADF0BE741}" type="datetime1">
              <a:rPr lang="en-US" smtClean="0"/>
              <a:t>6/23/2023</a:t>
            </a:fld>
            <a:endParaRPr lang="en-US" dirty="0"/>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r>
              <a:rPr lang="en-US" dirty="0"/>
              <a:t>Pre-Decisional, Not for Distribution</a:t>
            </a:r>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dirty="0"/>
          </a:p>
        </p:txBody>
      </p:sp>
      <p:sp>
        <p:nvSpPr>
          <p:cNvPr id="12" name="Rectangle: Rounded Corners 11">
            <a:extLst>
              <a:ext uri="{FF2B5EF4-FFF2-40B4-BE49-F238E27FC236}">
                <a16:creationId xmlns:a16="http://schemas.microsoft.com/office/drawing/2014/main" id="{F5653741-7134-4884-9C40-6CAD3A75558C}"/>
              </a:ext>
            </a:extLst>
          </p:cNvPr>
          <p:cNvSpPr/>
          <p:nvPr/>
        </p:nvSpPr>
        <p:spPr>
          <a:xfrm>
            <a:off x="0" y="0"/>
            <a:ext cx="4651701" cy="685800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Title 1">
            <a:extLst>
              <a:ext uri="{FF2B5EF4-FFF2-40B4-BE49-F238E27FC236}">
                <a16:creationId xmlns:a16="http://schemas.microsoft.com/office/drawing/2014/main" id="{37C50770-F4E7-4A74-8435-DCB56624E56A}"/>
              </a:ext>
            </a:extLst>
          </p:cNvPr>
          <p:cNvSpPr>
            <a:spLocks noGrp="1"/>
          </p:cNvSpPr>
          <p:nvPr>
            <p:ph type="title"/>
          </p:nvPr>
        </p:nvSpPr>
        <p:spPr>
          <a:xfrm>
            <a:off x="198120" y="131445"/>
            <a:ext cx="4200144" cy="1048131"/>
          </a:xfrm>
        </p:spPr>
        <p:txBody>
          <a:bodyPr>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0D294EB-C041-49F5-A9A4-2458345A44B5}"/>
              </a:ext>
            </a:extLst>
          </p:cNvPr>
          <p:cNvSpPr>
            <a:spLocks noGrp="1"/>
          </p:cNvSpPr>
          <p:nvPr>
            <p:ph idx="1"/>
          </p:nvPr>
        </p:nvSpPr>
        <p:spPr>
          <a:xfrm>
            <a:off x="301752" y="1755647"/>
            <a:ext cx="3922776" cy="4965827"/>
          </a:xfrm>
        </p:spPr>
        <p:txBody>
          <a:bodyPr/>
          <a:lstStyle>
            <a:lvl1pPr marL="0" indent="0">
              <a:buNone/>
              <a:defRPr sz="2800">
                <a:solidFill>
                  <a:schemeClr val="bg1"/>
                </a:solidFill>
                <a:latin typeface="Arial" panose="020B0604020202020204" pitchFamily="34" charset="0"/>
                <a:cs typeface="Arial" panose="020B0604020202020204" pitchFamily="34" charset="0"/>
              </a:defRPr>
            </a:lvl1pPr>
            <a:lvl2pPr>
              <a:defRPr sz="26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2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80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784F-FCFE-4116-A991-326CAC461B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93949F-FDFD-4222-84A0-D0A2F2B9B7E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6695C3-59B2-41CE-9EED-0750D469BF9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44688-647B-48F4-881D-B7EF96B92201}"/>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5DDEC-31C0-443E-B1D4-EB5771FE4DA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FC9543-689E-44B4-A767-E0FEE236B7E6}"/>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8" name="Footer Placeholder 7">
            <a:extLst>
              <a:ext uri="{FF2B5EF4-FFF2-40B4-BE49-F238E27FC236}">
                <a16:creationId xmlns:a16="http://schemas.microsoft.com/office/drawing/2014/main" id="{021ABA7B-7466-46CD-8E05-E67E0E6C126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B632AB1-CFD0-4395-850C-7628224085C7}"/>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4101626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ATA SLIDE">
    <p:spTree>
      <p:nvGrpSpPr>
        <p:cNvPr id="1" name=""/>
        <p:cNvGrpSpPr/>
        <p:nvPr/>
      </p:nvGrpSpPr>
      <p:grpSpPr>
        <a:xfrm>
          <a:off x="0" y="0"/>
          <a:ext cx="0" cy="0"/>
          <a:chOff x="0" y="0"/>
          <a:chExt cx="0" cy="0"/>
        </a:xfrm>
      </p:grpSpPr>
      <p:grpSp>
        <p:nvGrpSpPr>
          <p:cNvPr id="7" name="Group 6"/>
          <p:cNvGrpSpPr/>
          <p:nvPr/>
        </p:nvGrpSpPr>
        <p:grpSpPr>
          <a:xfrm>
            <a:off x="0" y="6737107"/>
            <a:ext cx="12192000" cy="121584"/>
            <a:chOff x="-4727795" y="10151256"/>
            <a:chExt cx="21930367" cy="545666"/>
          </a:xfrm>
        </p:grpSpPr>
        <p:sp>
          <p:nvSpPr>
            <p:cNvPr id="8" name="Rectangle 7"/>
            <p:cNvSpPr>
              <a:spLocks noChangeArrowheads="1"/>
            </p:cNvSpPr>
            <p:nvPr/>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4531108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298356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E29B05D1-417D-40FD-8EEA-670A129EB533}"/>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11" name="object 4">
            <a:extLst>
              <a:ext uri="{FF2B5EF4-FFF2-40B4-BE49-F238E27FC236}">
                <a16:creationId xmlns:a16="http://schemas.microsoft.com/office/drawing/2014/main" id="{DA834662-CFCC-4371-8B53-114D02F4603A}"/>
              </a:ext>
            </a:extLst>
          </p:cNvPr>
          <p:cNvSpPr/>
          <p:nvPr userDrawn="1"/>
        </p:nvSpPr>
        <p:spPr bwMode="ltGray">
          <a:xfrm>
            <a:off x="583926" y="434695"/>
            <a:ext cx="4568366" cy="4568366"/>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rgbClr val="E617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7">
            <a:extLst>
              <a:ext uri="{FF2B5EF4-FFF2-40B4-BE49-F238E27FC236}">
                <a16:creationId xmlns:a16="http://schemas.microsoft.com/office/drawing/2014/main" id="{6A370FA4-433A-4A7B-B878-AC5074B08722}"/>
              </a:ext>
            </a:extLst>
          </p:cNvPr>
          <p:cNvSpPr/>
          <p:nvPr userDrawn="1"/>
        </p:nvSpPr>
        <p:spPr bwMode="ltGray">
          <a:xfrm>
            <a:off x="1046186" y="1058010"/>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bwMode="ltGray">
          <a:xfrm>
            <a:off x="1045045" y="4510168"/>
            <a:ext cx="387204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bwMode="ltGray">
          <a:xfrm>
            <a:off x="1046186" y="3686438"/>
            <a:ext cx="3872043"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bwMode="ltGray">
          <a:xfrm>
            <a:off x="1046186" y="1364661"/>
            <a:ext cx="3872043" cy="110799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3600" baseline="0" dirty="0">
                <a:solidFill>
                  <a:schemeClr val="bg1"/>
                </a:solidFill>
              </a:defRPr>
            </a:lvl1pPr>
          </a:lstStyle>
          <a:p>
            <a:pPr lvl="0"/>
            <a:r>
              <a:rPr lang="en-US"/>
              <a:t>Click to edit Master title style</a:t>
            </a:r>
          </a:p>
        </p:txBody>
      </p:sp>
      <p:sp>
        <p:nvSpPr>
          <p:cNvPr id="10" name="object 6">
            <a:extLst>
              <a:ext uri="{FF2B5EF4-FFF2-40B4-BE49-F238E27FC236}">
                <a16:creationId xmlns:a16="http://schemas.microsoft.com/office/drawing/2014/main" id="{6087E402-5FA1-4D8C-AAF6-6E54C549E6C3}"/>
              </a:ext>
            </a:extLst>
          </p:cNvPr>
          <p:cNvSpPr/>
          <p:nvPr userDrawn="1"/>
        </p:nvSpPr>
        <p:spPr bwMode="ltGray">
          <a:xfrm>
            <a:off x="10264140" y="5826252"/>
            <a:ext cx="1423186" cy="784859"/>
          </a:xfrm>
          <a:prstGeom prst="rect">
            <a:avLst/>
          </a:prstGeom>
          <a:blipFill>
            <a:blip r:embed="rId10"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339B40FD-BB66-41AF-B1B1-019750B8C94B}"/>
              </a:ext>
            </a:extLst>
          </p:cNvPr>
          <p:cNvSpPr>
            <a:spLocks/>
          </p:cNvSpPr>
          <p:nvPr userDrawn="1"/>
        </p:nvSpPr>
        <p:spPr bwMode="ltGray">
          <a:xfrm>
            <a:off x="583926" y="6318864"/>
            <a:ext cx="7055618" cy="12311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bg1"/>
                </a:solidFill>
                <a:effectLst/>
                <a:latin typeface="+mn-lt"/>
                <a:ea typeface="+mn-ea"/>
                <a:cs typeface="+mn-cs"/>
              </a:rPr>
              <a:t>Preliminary, pre-decisional, deliberative and confidential</a:t>
            </a:r>
            <a:endParaRPr kumimoji="0" lang="en-US" sz="800" b="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12376356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242216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971818"/>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538566"/>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dirty="0"/>
            </a:lvl1pPr>
          </a:lstStyle>
          <a:p>
            <a:pPr lvl="0"/>
            <a:r>
              <a:rPr lang="en-US"/>
              <a:t>Click to edit Master title style</a:t>
            </a:r>
          </a:p>
        </p:txBody>
      </p:sp>
    </p:spTree>
    <p:extLst>
      <p:ext uri="{BB962C8B-B14F-4D97-AF65-F5344CB8AC3E}">
        <p14:creationId xmlns:p14="http://schemas.microsoft.com/office/powerpoint/2010/main" val="1412668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993038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558489" y="1639544"/>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14" name="3. Subtitle">
            <a:extLst>
              <a:ext uri="{FF2B5EF4-FFF2-40B4-BE49-F238E27FC236}">
                <a16:creationId xmlns:a16="http://schemas.microsoft.com/office/drawing/2014/main" id="{D4D36123-678D-4B6C-A648-186F85BE34AE}"/>
              </a:ext>
            </a:extLst>
          </p:cNvPr>
          <p:cNvSpPr>
            <a:spLocks noGrp="1"/>
          </p:cNvSpPr>
          <p:nvPr userDrawn="1">
            <p:ph type="subTitle" idx="1"/>
            <p:custDataLst>
              <p:tags r:id="rId3"/>
            </p:custDataLst>
          </p:nvPr>
        </p:nvSpPr>
        <p:spPr bwMode="gray">
          <a:xfrm>
            <a:off x="554736" y="1350665"/>
            <a:ext cx="11082528"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bwMode="gray">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userDrawn="1">
            <p:ph type="body" sz="quarter" idx="10" hasCustomPrompt="1"/>
            <p:custDataLst>
              <p:tags r:id="rId6"/>
            </p:custDataLst>
          </p:nvPr>
        </p:nvSpPr>
        <p:spPr bwMode="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7"/>
            </p:custDataLst>
          </p:nvPr>
        </p:nvSpPr>
        <p:spPr bwMode="gray">
          <a:xfrm>
            <a:off x="554736" y="538566"/>
            <a:ext cx="11082528" cy="769441"/>
          </a:xfrm>
          <a:prstGeom prst="rect">
            <a:avLst/>
          </a:prstGeom>
        </p:spPr>
        <p:txBody>
          <a:bodyPr vert="horz" wrap="square" lIns="0" tIns="0" rIns="0" bIns="0" rtlCol="0" anchor="t" anchorCtr="0">
            <a:noAutofit/>
          </a:bodyPr>
          <a:lstStyle>
            <a:lvl1pPr rtl="0">
              <a:defRPr/>
            </a:lvl1pPr>
          </a:lstStyle>
          <a:p>
            <a:r>
              <a:rPr lang="en-US"/>
              <a:t>Click to edit Master title style</a:t>
            </a:r>
            <a:br>
              <a:rPr lang="en-US"/>
            </a:br>
            <a:endParaRPr lang="en-US"/>
          </a:p>
        </p:txBody>
      </p:sp>
    </p:spTree>
    <p:extLst>
      <p:ext uri="{BB962C8B-B14F-4D97-AF65-F5344CB8AC3E}">
        <p14:creationId xmlns:p14="http://schemas.microsoft.com/office/powerpoint/2010/main" val="2926350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922198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408557"/>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771793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648470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5887967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63559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77395222-AE49-451F-92AC-B36CC1E3A23B}"/>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1" name="Rectangle 10">
            <a:extLst>
              <a:ext uri="{FF2B5EF4-FFF2-40B4-BE49-F238E27FC236}">
                <a16:creationId xmlns:a16="http://schemas.microsoft.com/office/drawing/2014/main" id="{2EF76B77-1CEF-4FF1-A5AE-4558FDF6B82D}"/>
              </a:ext>
            </a:extLst>
          </p:cNvPr>
          <p:cNvSpPr/>
          <p:nvPr userDrawn="1"/>
        </p:nvSpPr>
        <p:spPr bwMode="ltGray">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554735" y="1158829"/>
            <a:ext cx="6170156" cy="1354217"/>
          </a:xfrm>
        </p:spPr>
        <p:txBody>
          <a:bodyPr vert="horz" anchor="t">
            <a:sp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7" name="object 7">
            <a:extLst>
              <a:ext uri="{FF2B5EF4-FFF2-40B4-BE49-F238E27FC236}">
                <a16:creationId xmlns:a16="http://schemas.microsoft.com/office/drawing/2014/main" id="{3E5AD818-8E90-4B1B-AEF4-0874FD7BE51C}"/>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670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207155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1BD3DF74-9220-4D58-8FD3-3034963D01B0}"/>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4" name="Rectangle 13">
            <a:extLst>
              <a:ext uri="{FF2B5EF4-FFF2-40B4-BE49-F238E27FC236}">
                <a16:creationId xmlns:a16="http://schemas.microsoft.com/office/drawing/2014/main" id="{6B07C8C8-A5E2-4174-89EB-D060774A8D29}"/>
              </a:ext>
            </a:extLst>
          </p:cNvPr>
          <p:cNvSpPr/>
          <p:nvPr userDrawn="1"/>
        </p:nvSpPr>
        <p:spPr bwMode="ltGray">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3"/>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1"/>
                </a:solidFill>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6" name="object 4">
            <a:extLst>
              <a:ext uri="{FF2B5EF4-FFF2-40B4-BE49-F238E27FC236}">
                <a16:creationId xmlns:a16="http://schemas.microsoft.com/office/drawing/2014/main" id="{5BC1C6AA-4C33-441F-96ED-140F9761959B}"/>
              </a:ext>
            </a:extLst>
          </p:cNvPr>
          <p:cNvSpPr/>
          <p:nvPr userDrawn="1"/>
        </p:nvSpPr>
        <p:spPr bwMode="ltGray">
          <a:xfrm>
            <a:off x="311991" y="666190"/>
            <a:ext cx="5776289" cy="2111654"/>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2. Slide Title">
            <a:extLst>
              <a:ext uri="{FF2B5EF4-FFF2-40B4-BE49-F238E27FC236}">
                <a16:creationId xmlns:a16="http://schemas.microsoft.com/office/drawing/2014/main" id="{B9FDA431-CBF7-4454-92C5-144F0D6B7769}"/>
              </a:ext>
            </a:extLst>
          </p:cNvPr>
          <p:cNvSpPr>
            <a:spLocks noGrp="1"/>
          </p:cNvSpPr>
          <p:nvPr>
            <p:ph type="title"/>
            <p:custDataLst>
              <p:tags r:id="rId6"/>
            </p:custDataLst>
          </p:nvPr>
        </p:nvSpPr>
        <p:spPr bwMode="ltGray">
          <a:xfrm>
            <a:off x="554735" y="1158829"/>
            <a:ext cx="5221032" cy="1354217"/>
          </a:xfrm>
        </p:spPr>
        <p:txBody>
          <a:bodyPr vert="horz" wrap="square" anchor="t">
            <a:spAutoFit/>
          </a:bodyPr>
          <a:lstStyle>
            <a:lvl1pPr rtl="0">
              <a:lnSpc>
                <a:spcPct val="100000"/>
              </a:lnSpc>
              <a:defRPr sz="4400">
                <a:solidFill>
                  <a:schemeClr val="tx1"/>
                </a:solidFill>
              </a:defRPr>
            </a:lvl1pPr>
          </a:lstStyle>
          <a:p>
            <a:r>
              <a:rPr lang="en-US"/>
              <a:t>Click to edit Master title style</a:t>
            </a:r>
          </a:p>
        </p:txBody>
      </p:sp>
      <p:sp>
        <p:nvSpPr>
          <p:cNvPr id="18" name="object 7">
            <a:extLst>
              <a:ext uri="{FF2B5EF4-FFF2-40B4-BE49-F238E27FC236}">
                <a16:creationId xmlns:a16="http://schemas.microsoft.com/office/drawing/2014/main" id="{857A5A87-7ED3-41FE-8FE0-6210CFA2130C}"/>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9105373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999389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FF007CA2-A023-4FB4-9C5C-DD030FDBF5A9}"/>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6" name="object 4">
            <a:extLst>
              <a:ext uri="{FF2B5EF4-FFF2-40B4-BE49-F238E27FC236}">
                <a16:creationId xmlns:a16="http://schemas.microsoft.com/office/drawing/2014/main" id="{0C10F50A-ED52-4DA7-99E9-CFD371639E80}"/>
              </a:ext>
            </a:extLst>
          </p:cNvPr>
          <p:cNvSpPr/>
          <p:nvPr userDrawn="1"/>
        </p:nvSpPr>
        <p:spPr bwMode="ltGray">
          <a:xfrm>
            <a:off x="311991" y="666190"/>
            <a:ext cx="5776289" cy="2111654"/>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B07C8C8-A5E2-4174-89EB-D060774A8D2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554735" y="1158829"/>
            <a:ext cx="5221032" cy="1354217"/>
          </a:xfrm>
        </p:spPr>
        <p:txBody>
          <a:bodyPr vert="horz" wrap="square" anchor="t">
            <a:spAutoFit/>
          </a:bodyPr>
          <a:lstStyle>
            <a:lvl1pPr rtl="0">
              <a:lnSpc>
                <a:spcPct val="100000"/>
              </a:lnSpc>
              <a:defRPr sz="4400">
                <a:solidFill>
                  <a:schemeClr val="bg1"/>
                </a:solidFill>
              </a:defRPr>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1"/>
                </a:solidFill>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5" name="object 7">
            <a:extLst>
              <a:ext uri="{FF2B5EF4-FFF2-40B4-BE49-F238E27FC236}">
                <a16:creationId xmlns:a16="http://schemas.microsoft.com/office/drawing/2014/main" id="{F0B39E03-FA67-4AE9-8991-D61244D1ECB2}"/>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9156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754586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nchor="b">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9575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824F-0FD4-4BF9-8DC1-89C231C2B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B47D11-FD25-4DBF-B3E5-6EA9B59765A6}"/>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4" name="Footer Placeholder 3">
            <a:extLst>
              <a:ext uri="{FF2B5EF4-FFF2-40B4-BE49-F238E27FC236}">
                <a16:creationId xmlns:a16="http://schemas.microsoft.com/office/drawing/2014/main" id="{EAF9817B-9513-4142-A118-6DC75F7D0B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E5827A-B15B-47E9-98FD-A327E36553A2}"/>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8698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854017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D1E8CEA-59CA-420E-955C-4C9FBA24773C}"/>
              </a:ext>
            </a:extLst>
          </p:cNvPr>
          <p:cNvSpPr>
            <a:spLocks noGrp="1"/>
          </p:cNvSpPr>
          <p:nvPr>
            <p:ph type="title"/>
            <p:custDataLst>
              <p:tags r:id="rId8"/>
            </p:custDataLst>
          </p:nvPr>
        </p:nvSpPr>
        <p:spPr>
          <a:xfrm>
            <a:off x="554736" y="2744369"/>
            <a:ext cx="2514600" cy="769441"/>
          </a:xfrm>
          <a:prstGeom prst="rect">
            <a:avLst/>
          </a:prstGeom>
        </p:spPr>
        <p:txBody>
          <a:bodyPr vert="horz" wrap="square" lIns="0" tIns="0" rIns="0" bIns="0" rtlCol="0" anchor="b" anchorCtr="0">
            <a:noAutofit/>
          </a:bodyPr>
          <a:lstStyle>
            <a:lvl1pPr rtl="0">
              <a:defRPr/>
            </a:lvl1pPr>
          </a:lstStyle>
          <a:p>
            <a:pPr lvl="0"/>
            <a:r>
              <a:rPr lang="en-US"/>
              <a:t>Click to edit Master title style</a:t>
            </a:r>
          </a:p>
        </p:txBody>
      </p:sp>
      <p:sp>
        <p:nvSpPr>
          <p:cNvPr id="12" name="TextBox 11">
            <a:extLst>
              <a:ext uri="{FF2B5EF4-FFF2-40B4-BE49-F238E27FC236}">
                <a16:creationId xmlns:a16="http://schemas.microsoft.com/office/drawing/2014/main" id="{B73BC337-E686-4CF9-8CB5-4B16F27FB912}"/>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9C694D69-467D-43BC-9954-4D4527F53C98}"/>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26123359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23F809-3EA3-8F08-A51D-CA67DC91BED2}"/>
              </a:ext>
            </a:extLst>
          </p:cNvPr>
          <p:cNvPicPr>
            <a:picLocks noChangeAspect="1"/>
          </p:cNvPicPr>
          <p:nvPr userDrawn="1"/>
        </p:nvPicPr>
        <p:blipFill>
          <a:blip r:embed="rId10">
            <a:alphaModFix amt="46000"/>
          </a:blip>
          <a:stretch>
            <a:fillRect/>
          </a:stretch>
        </p:blipFill>
        <p:spPr>
          <a:xfrm>
            <a:off x="0" y="0"/>
            <a:ext cx="12192000" cy="6858000"/>
          </a:xfrm>
          <a:prstGeom prst="rect">
            <a:avLst/>
          </a:prstGeom>
        </p:spPr>
      </p:pic>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257368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9EDFF">
              <a:alpha val="47364"/>
            </a:srgb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064DA18-FA54-43C0-B981-F306F40179F4}"/>
              </a:ext>
            </a:extLst>
          </p:cNvPr>
          <p:cNvSpPr>
            <a:spLocks noGrp="1"/>
          </p:cNvSpPr>
          <p:nvPr>
            <p:ph type="title"/>
            <p:custDataLst>
              <p:tags r:id="rId8"/>
            </p:custDataLst>
          </p:nvPr>
        </p:nvSpPr>
        <p:spPr>
          <a:xfrm>
            <a:off x="554736" y="2744369"/>
            <a:ext cx="3465574" cy="769441"/>
          </a:xfrm>
          <a:prstGeom prst="rect">
            <a:avLst/>
          </a:prstGeom>
        </p:spPr>
        <p:txBody>
          <a:bodyPr vert="horz" wrap="square" lIns="0" tIns="0" rIns="0" bIns="0" rtlCol="0" anchor="b" anchorCtr="0">
            <a:noAutofit/>
          </a:bodyPr>
          <a:lstStyle>
            <a:lvl1pPr rtl="0">
              <a:defRPr/>
            </a:lvl1pPr>
          </a:lstStyle>
          <a:p>
            <a:pPr lvl="0"/>
            <a:r>
              <a:rPr lang="en-US"/>
              <a:t>Click to edit Master title style</a:t>
            </a:r>
          </a:p>
        </p:txBody>
      </p:sp>
      <p:sp>
        <p:nvSpPr>
          <p:cNvPr id="12" name="TextBox 11">
            <a:extLst>
              <a:ext uri="{FF2B5EF4-FFF2-40B4-BE49-F238E27FC236}">
                <a16:creationId xmlns:a16="http://schemas.microsoft.com/office/drawing/2014/main" id="{5C120751-9A33-4022-AFD6-78EAC26D1B23}"/>
              </a:ext>
            </a:extLst>
          </p:cNvPr>
          <p:cNvSpPr txBox="1"/>
          <p:nvPr userDrawn="1"/>
        </p:nvSpPr>
        <p:spPr>
          <a:xfrm>
            <a:off x="4516467"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034B2075-4ABD-4819-AC32-C4E622A8743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1010051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68251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38566"/>
            <a:ext cx="5065776"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971818"/>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388CF1CB-DA3F-4BAD-A231-5BAECF89D763}"/>
              </a:ext>
            </a:extLst>
          </p:cNvPr>
          <p:cNvSpPr txBox="1"/>
          <p:nvPr userDrawn="1"/>
        </p:nvSpPr>
        <p:spPr>
          <a:xfrm>
            <a:off x="6136924"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71616E2F-392A-4673-928C-B81D3458DA7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54343BFD-7D77-4181-A17F-FD5C091E42BB}"/>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2E5CE3A1-80E6-43A3-93A8-E608B70C933A}"/>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910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601884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38566"/>
            <a:ext cx="6967728" cy="384721"/>
          </a:xfrm>
        </p:spPr>
        <p:txBody>
          <a:bodyPr vert="horz">
            <a:spAutoFit/>
          </a:bodyPr>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5" y="971818"/>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FBEF184F-B2BA-45D9-BB6A-A5C0C10A3C93}"/>
              </a:ext>
            </a:extLst>
          </p:cNvPr>
          <p:cNvSpPr txBox="1"/>
          <p:nvPr userDrawn="1"/>
        </p:nvSpPr>
        <p:spPr>
          <a:xfrm>
            <a:off x="3787262"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F93FDE38-D878-450C-BF89-8D2D9C596D54}"/>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4F4123EC-B2D2-49E7-844A-A0DABF1079F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60068831-F43F-4DF9-983B-89ACD58B53C6}"/>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556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2639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38566"/>
            <a:ext cx="7918704"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971818"/>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49D0BF1-DEF3-472A-9AD0-ED460EEBDEA9}"/>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3F4B774D-C0AE-4935-A3FA-61358F7078F3}"/>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3E53FC69-63B9-4AC9-B212-9BF297D4EFB2}"/>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82580D1F-2566-4310-98A8-92C37A4E1BFB}"/>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3452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64494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020B2B9D-89A4-45C7-8303-E0A9A3C0BFA7}"/>
              </a:ext>
            </a:extLst>
          </p:cNvPr>
          <p:cNvSpPr/>
          <p:nvPr userDrawn="1"/>
        </p:nvSpPr>
        <p:spPr>
          <a:xfrm>
            <a:off x="181761" y="466725"/>
            <a:ext cx="11828477" cy="618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hasCustomPrompt="1"/>
            <p:custDataLst>
              <p:tags r:id="rId4"/>
            </p:custDataLst>
          </p:nvPr>
        </p:nvSpPr>
        <p:spPr>
          <a:xfrm>
            <a:off x="554736" y="538566"/>
            <a:ext cx="11082528" cy="1154162"/>
          </a:xfrm>
        </p:spPr>
        <p:txBody>
          <a:bodyPr vert="horz">
            <a:spAutoFit/>
          </a:bodyPr>
          <a:lstStyle>
            <a:lvl1pPr rtl="0">
              <a:defRPr/>
            </a:lvl1pPr>
          </a:lstStyle>
          <a:p>
            <a:r>
              <a:rPr lang="en-US"/>
              <a:t>Click to edit Master title style</a:t>
            </a:r>
            <a:br>
              <a:rPr lang="en-US"/>
            </a:br>
            <a:br>
              <a:rPr lang="en-US"/>
            </a:br>
            <a:endParaRPr lang="en-US"/>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9" name="Sticker" hidden="1">
            <a:extLst>
              <a:ext uri="{FF2B5EF4-FFF2-40B4-BE49-F238E27FC236}">
                <a16:creationId xmlns:a16="http://schemas.microsoft.com/office/drawing/2014/main" id="{2B5F1846-DB86-4338-8AFA-F2C1B534B900}"/>
              </a:ext>
            </a:extLst>
          </p:cNvPr>
          <p:cNvSpPr txBox="1"/>
          <p:nvPr userDrawn="1"/>
        </p:nvSpPr>
        <p:spPr>
          <a:xfrm>
            <a:off x="558489" y="1401800"/>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11" name="TextBox 10">
            <a:extLst>
              <a:ext uri="{FF2B5EF4-FFF2-40B4-BE49-F238E27FC236}">
                <a16:creationId xmlns:a16="http://schemas.microsoft.com/office/drawing/2014/main" id="{85AC9EF8-66A5-4D43-BA1A-DD557E1F5A83}"/>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2" name="Rectangle 11">
            <a:extLst>
              <a:ext uri="{FF2B5EF4-FFF2-40B4-BE49-F238E27FC236}">
                <a16:creationId xmlns:a16="http://schemas.microsoft.com/office/drawing/2014/main" id="{6197C061-CB16-4BAE-8F44-F6D2B83BA42B}"/>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Sticker">
            <a:extLst>
              <a:ext uri="{FF2B5EF4-FFF2-40B4-BE49-F238E27FC236}">
                <a16:creationId xmlns:a16="http://schemas.microsoft.com/office/drawing/2014/main" id="{6CA4703C-32F5-40B9-8A73-390FB5C923E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7" name="object 7">
            <a:extLst>
              <a:ext uri="{FF2B5EF4-FFF2-40B4-BE49-F238E27FC236}">
                <a16:creationId xmlns:a16="http://schemas.microsoft.com/office/drawing/2014/main" id="{FC7048FA-7EC6-411F-8457-F530120362DF}"/>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D3E5B035-AC7D-4BCA-A81A-495216B6DF9F}"/>
              </a:ext>
            </a:extLst>
          </p:cNvPr>
          <p:cNvPicPr>
            <a:picLocks noChangeAspect="1"/>
          </p:cNvPicPr>
          <p:nvPr userDrawn="1"/>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1990646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123859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8702650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385836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8446B46A-E27B-4B97-94F2-63C7F0D7C380}"/>
              </a:ext>
            </a:extLst>
          </p:cNvPr>
          <p:cNvPicPr>
            <a:picLocks noChangeAspect="1"/>
          </p:cNvPicPr>
          <p:nvPr userDrawn="1"/>
        </p:nvPicPr>
        <p:blipFill>
          <a:blip r:embed="rId6"/>
          <a:stretch>
            <a:fillRect/>
          </a:stretch>
        </p:blipFill>
        <p:spPr bwMode="ltGray">
          <a:xfrm>
            <a:off x="0" y="0"/>
            <a:ext cx="12192000" cy="6858000"/>
          </a:xfrm>
          <a:prstGeom prst="rect">
            <a:avLst/>
          </a:prstGeom>
        </p:spPr>
      </p:pic>
      <p:sp>
        <p:nvSpPr>
          <p:cNvPr id="6" name="Rectangle 5">
            <a:extLst>
              <a:ext uri="{FF2B5EF4-FFF2-40B4-BE49-F238E27FC236}">
                <a16:creationId xmlns:a16="http://schemas.microsoft.com/office/drawing/2014/main" id="{C17D7224-6C28-4555-8FB0-689672660B88}"/>
              </a:ext>
            </a:extLst>
          </p:cNvPr>
          <p:cNvSpPr/>
          <p:nvPr userDrawn="1"/>
        </p:nvSpPr>
        <p:spPr>
          <a:xfrm>
            <a:off x="0" y="1801504"/>
            <a:ext cx="5916304" cy="4360459"/>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Picture 6">
            <a:extLst>
              <a:ext uri="{FF2B5EF4-FFF2-40B4-BE49-F238E27FC236}">
                <a16:creationId xmlns:a16="http://schemas.microsoft.com/office/drawing/2014/main" id="{11A3DE90-87E4-44CD-800B-E5E987349990}"/>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bwMode="ltGray">
          <a:xfrm>
            <a:off x="10264345" y="5827013"/>
            <a:ext cx="1425164" cy="783338"/>
          </a:xfrm>
          <a:prstGeom prst="rect">
            <a:avLst/>
          </a:prstGeom>
        </p:spPr>
      </p:pic>
      <p:pic>
        <p:nvPicPr>
          <p:cNvPr id="9" name="Picture 8">
            <a:extLst>
              <a:ext uri="{FF2B5EF4-FFF2-40B4-BE49-F238E27FC236}">
                <a16:creationId xmlns:a16="http://schemas.microsoft.com/office/drawing/2014/main" id="{2C32365E-52D7-4B5B-9812-FD6A2777A43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bwMode="ltGray">
          <a:xfrm>
            <a:off x="10131756" y="0"/>
            <a:ext cx="1225195" cy="1944463"/>
          </a:xfrm>
          <a:prstGeom prst="rect">
            <a:avLst/>
          </a:prstGeom>
        </p:spPr>
      </p:pic>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4" name="TextBox 3">
            <a:extLst>
              <a:ext uri="{FF2B5EF4-FFF2-40B4-BE49-F238E27FC236}">
                <a16:creationId xmlns:a16="http://schemas.microsoft.com/office/drawing/2014/main" id="{7857F457-6247-44D4-BE3C-66B191EB78D5}"/>
              </a:ext>
            </a:extLst>
          </p:cNvPr>
          <p:cNvSpPr txBox="1"/>
          <p:nvPr userDrawn="1"/>
        </p:nvSpPr>
        <p:spPr>
          <a:xfrm>
            <a:off x="496534" y="3427735"/>
            <a:ext cx="4565352" cy="1107996"/>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7200" dirty="0"/>
              <a:t>Thank you </a:t>
            </a:r>
          </a:p>
        </p:txBody>
      </p:sp>
    </p:spTree>
    <p:extLst>
      <p:ext uri="{BB962C8B-B14F-4D97-AF65-F5344CB8AC3E}">
        <p14:creationId xmlns:p14="http://schemas.microsoft.com/office/powerpoint/2010/main" val="38362026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Contrast 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545326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sp>
        <p:nvSpPr>
          <p:cNvPr id="11" name="TextBox 10">
            <a:extLst>
              <a:ext uri="{FF2B5EF4-FFF2-40B4-BE49-F238E27FC236}">
                <a16:creationId xmlns:a16="http://schemas.microsoft.com/office/drawing/2014/main" id="{5A208973-CCCB-4130-8AAC-5368580AD413}"/>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2" name="Rectangle 11">
            <a:extLst>
              <a:ext uri="{FF2B5EF4-FFF2-40B4-BE49-F238E27FC236}">
                <a16:creationId xmlns:a16="http://schemas.microsoft.com/office/drawing/2014/main" id="{1B24D101-2EA2-4B11-9819-4BD73CC4B23E}"/>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3" name="Sticker">
            <a:extLst>
              <a:ext uri="{FF2B5EF4-FFF2-40B4-BE49-F238E27FC236}">
                <a16:creationId xmlns:a16="http://schemas.microsoft.com/office/drawing/2014/main" id="{B7EE9655-AD85-442A-8DF4-E01E761078DF}"/>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chemeClr val="tx1"/>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chemeClr val="tx1"/>
                </a:solidFill>
                <a:effectLst/>
                <a:uLnTx/>
                <a:uFillTx/>
                <a:latin typeface="Century Gothic"/>
                <a:ea typeface="+mn-ea"/>
                <a:cs typeface="+mn-cs"/>
              </a:rPr>
              <a:t>FOR DISCUSSION ONLY</a:t>
            </a:r>
          </a:p>
        </p:txBody>
      </p:sp>
      <p:sp>
        <p:nvSpPr>
          <p:cNvPr id="14" name="object 7">
            <a:extLst>
              <a:ext uri="{FF2B5EF4-FFF2-40B4-BE49-F238E27FC236}">
                <a16:creationId xmlns:a16="http://schemas.microsoft.com/office/drawing/2014/main" id="{C6652D22-75DC-453E-BB1C-01B15EBF9760}"/>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4494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286616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E29B05D1-417D-40FD-8EEA-670A129EB533}"/>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11" name="object 4">
            <a:extLst>
              <a:ext uri="{FF2B5EF4-FFF2-40B4-BE49-F238E27FC236}">
                <a16:creationId xmlns:a16="http://schemas.microsoft.com/office/drawing/2014/main" id="{DA834662-CFCC-4371-8B53-114D02F4603A}"/>
              </a:ext>
            </a:extLst>
          </p:cNvPr>
          <p:cNvSpPr/>
          <p:nvPr userDrawn="1"/>
        </p:nvSpPr>
        <p:spPr bwMode="ltGray">
          <a:xfrm>
            <a:off x="583926" y="434695"/>
            <a:ext cx="4568366" cy="4568366"/>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rgbClr val="E617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7">
            <a:extLst>
              <a:ext uri="{FF2B5EF4-FFF2-40B4-BE49-F238E27FC236}">
                <a16:creationId xmlns:a16="http://schemas.microsoft.com/office/drawing/2014/main" id="{6A370FA4-433A-4A7B-B878-AC5074B08722}"/>
              </a:ext>
            </a:extLst>
          </p:cNvPr>
          <p:cNvSpPr/>
          <p:nvPr userDrawn="1"/>
        </p:nvSpPr>
        <p:spPr bwMode="ltGray">
          <a:xfrm>
            <a:off x="1046186" y="1058010"/>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bwMode="ltGray">
          <a:xfrm>
            <a:off x="1045045" y="4510168"/>
            <a:ext cx="387204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bwMode="ltGray">
          <a:xfrm>
            <a:off x="1046186" y="3686438"/>
            <a:ext cx="3872043"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bwMode="ltGray">
          <a:xfrm>
            <a:off x="1046186" y="1364661"/>
            <a:ext cx="3872043" cy="110799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3600" baseline="0" dirty="0">
                <a:solidFill>
                  <a:schemeClr val="bg1"/>
                </a:solidFill>
              </a:defRPr>
            </a:lvl1pPr>
          </a:lstStyle>
          <a:p>
            <a:pPr lvl="0"/>
            <a:r>
              <a:rPr lang="en-US"/>
              <a:t>Click to edit Master title style</a:t>
            </a:r>
          </a:p>
        </p:txBody>
      </p:sp>
      <p:sp>
        <p:nvSpPr>
          <p:cNvPr id="10" name="object 6">
            <a:extLst>
              <a:ext uri="{FF2B5EF4-FFF2-40B4-BE49-F238E27FC236}">
                <a16:creationId xmlns:a16="http://schemas.microsoft.com/office/drawing/2014/main" id="{6087E402-5FA1-4D8C-AAF6-6E54C549E6C3}"/>
              </a:ext>
            </a:extLst>
          </p:cNvPr>
          <p:cNvSpPr/>
          <p:nvPr userDrawn="1"/>
        </p:nvSpPr>
        <p:spPr bwMode="ltGray">
          <a:xfrm>
            <a:off x="10264140" y="5826252"/>
            <a:ext cx="1423186" cy="784859"/>
          </a:xfrm>
          <a:prstGeom prst="rect">
            <a:avLst/>
          </a:prstGeom>
          <a:blipFill>
            <a:blip r:embed="rId10"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339B40FD-BB66-41AF-B1B1-019750B8C94B}"/>
              </a:ext>
            </a:extLst>
          </p:cNvPr>
          <p:cNvSpPr>
            <a:spLocks/>
          </p:cNvSpPr>
          <p:nvPr userDrawn="1"/>
        </p:nvSpPr>
        <p:spPr bwMode="ltGray">
          <a:xfrm>
            <a:off x="583926" y="6318864"/>
            <a:ext cx="7055618" cy="2462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bg1"/>
                </a:solidFill>
                <a:effectLst/>
                <a:latin typeface="+mn-lt"/>
                <a:ea typeface="+mn-ea"/>
                <a:cs typeface="+mn-cs"/>
              </a:rPr>
              <a:t>Preliminary, pre-decisional, deliberative and confidential. Based on input provided by CDC leaders and staff, to date, and subject to change. </a:t>
            </a:r>
            <a:br>
              <a:rPr lang="en-US" sz="800" b="0" i="0" kern="1200" baseline="0" dirty="0">
                <a:solidFill>
                  <a:schemeClr val="bg1"/>
                </a:solidFill>
                <a:effectLst/>
                <a:latin typeface="+mn-lt"/>
                <a:ea typeface="+mn-ea"/>
                <a:cs typeface="+mn-cs"/>
              </a:rPr>
            </a:br>
            <a:r>
              <a:rPr lang="en-US" sz="800" b="0" i="0" kern="1200" baseline="0" dirty="0">
                <a:solidFill>
                  <a:schemeClr val="bg1"/>
                </a:solidFill>
                <a:effectLst/>
                <a:latin typeface="+mn-lt"/>
                <a:ea typeface="+mn-ea"/>
                <a:cs typeface="+mn-cs"/>
              </a:rPr>
              <a:t>Content is descriptive only and is not meant to constitute legal, clinical, or policy advice.</a:t>
            </a:r>
            <a:endParaRPr kumimoji="0" lang="en-US" sz="800" b="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133446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7CC88-9B96-4291-941D-BE80BBD492BA}"/>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3" name="Footer Placeholder 2">
            <a:extLst>
              <a:ext uri="{FF2B5EF4-FFF2-40B4-BE49-F238E27FC236}">
                <a16:creationId xmlns:a16="http://schemas.microsoft.com/office/drawing/2014/main" id="{BA2F4F96-3672-496D-8EF5-240B7463C56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7A849C-81BF-4D08-A90A-6082D8C0FF47}"/>
              </a:ext>
            </a:extLst>
          </p:cNvPr>
          <p:cNvSpPr>
            <a:spLocks noGrp="1"/>
          </p:cNvSpPr>
          <p:nvPr>
            <p:ph type="sldNum" sz="quarter" idx="12"/>
          </p:nvPr>
        </p:nvSpPr>
        <p:spPr/>
        <p:txBody>
          <a:bodyPr/>
          <a:lstStyle/>
          <a:p>
            <a:fld id="{E18EA2FD-9366-4774-85F4-307E826D11F4}" type="slidenum">
              <a:rPr lang="en-US" smtClean="0"/>
              <a:t>‹#›</a:t>
            </a:fld>
            <a:endParaRPr lang="en-US" dirty="0"/>
          </a:p>
        </p:txBody>
      </p:sp>
      <p:sp>
        <p:nvSpPr>
          <p:cNvPr id="5" name="Rectangle 4">
            <a:extLst>
              <a:ext uri="{FF2B5EF4-FFF2-40B4-BE49-F238E27FC236}">
                <a16:creationId xmlns:a16="http://schemas.microsoft.com/office/drawing/2014/main" id="{7720A140-3115-4CB3-B101-ECD3AC0A19F0}"/>
              </a:ext>
            </a:extLst>
          </p:cNvPr>
          <p:cNvSpPr/>
          <p:nvPr userDrawn="1"/>
        </p:nvSpPr>
        <p:spPr>
          <a:xfrm>
            <a:off x="0" y="2"/>
            <a:ext cx="12192000" cy="6934199"/>
          </a:xfrm>
          <a:prstGeom prst="rect">
            <a:avLst/>
          </a:prstGeom>
          <a:solidFill>
            <a:srgbClr val="2C2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1">
            <a:extLst>
              <a:ext uri="{FF2B5EF4-FFF2-40B4-BE49-F238E27FC236}">
                <a16:creationId xmlns:a16="http://schemas.microsoft.com/office/drawing/2014/main" id="{BB619D53-6304-4C5A-B3FE-23480388A0DD}"/>
              </a:ext>
            </a:extLst>
          </p:cNvPr>
          <p:cNvSpPr>
            <a:spLocks noGrp="1"/>
          </p:cNvSpPr>
          <p:nvPr>
            <p:ph type="title"/>
          </p:nvPr>
        </p:nvSpPr>
        <p:spPr>
          <a:xfrm>
            <a:off x="839788" y="457200"/>
            <a:ext cx="3932237" cy="1600200"/>
          </a:xfrm>
        </p:spPr>
        <p:txBody>
          <a:bodyPr anchor="b">
            <a:normAutofit/>
          </a:bodyPr>
          <a:lstStyle>
            <a:lvl1pPr>
              <a:defRPr sz="3400" b="1"/>
            </a:lvl1pPr>
          </a:lstStyle>
          <a:p>
            <a:r>
              <a:rPr lang="en-US"/>
              <a:t>Click to edit Master title style</a:t>
            </a:r>
          </a:p>
        </p:txBody>
      </p:sp>
      <p:sp>
        <p:nvSpPr>
          <p:cNvPr id="7" name="Text Placeholder 3">
            <a:extLst>
              <a:ext uri="{FF2B5EF4-FFF2-40B4-BE49-F238E27FC236}">
                <a16:creationId xmlns:a16="http://schemas.microsoft.com/office/drawing/2014/main" id="{08B06013-B978-46E0-A246-22326D35D326}"/>
              </a:ext>
            </a:extLst>
          </p:cNvPr>
          <p:cNvSpPr>
            <a:spLocks noGrp="1"/>
          </p:cNvSpPr>
          <p:nvPr>
            <p:ph type="body" sz="half" idx="2"/>
          </p:nvPr>
        </p:nvSpPr>
        <p:spPr>
          <a:xfrm>
            <a:off x="839788" y="2057400"/>
            <a:ext cx="3932237" cy="3814763"/>
          </a:xfrm>
        </p:spPr>
        <p:txBody>
          <a:bodyPr>
            <a:normAutofit/>
          </a:bodyPr>
          <a:lstStyle>
            <a:lvl1pPr marL="0" indent="0">
              <a:buNone/>
              <a:defRPr sz="29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a:p>
            <a:pPr lvl="0"/>
            <a:endParaRPr lang="en-US"/>
          </a:p>
          <a:p>
            <a:pPr lvl="0"/>
            <a:r>
              <a:rPr lang="en-US"/>
              <a:t>Text</a:t>
            </a:r>
          </a:p>
        </p:txBody>
      </p:sp>
    </p:spTree>
    <p:extLst>
      <p:ext uri="{BB962C8B-B14F-4D97-AF65-F5344CB8AC3E}">
        <p14:creationId xmlns:p14="http://schemas.microsoft.com/office/powerpoint/2010/main" val="9004135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604779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971818"/>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538566"/>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dirty="0"/>
            </a:lvl1pPr>
          </a:lstStyle>
          <a:p>
            <a:pPr lvl="0"/>
            <a:r>
              <a:rPr lang="en-US"/>
              <a:t>Click to edit Master title style</a:t>
            </a:r>
          </a:p>
        </p:txBody>
      </p:sp>
    </p:spTree>
    <p:extLst>
      <p:ext uri="{BB962C8B-B14F-4D97-AF65-F5344CB8AC3E}">
        <p14:creationId xmlns:p14="http://schemas.microsoft.com/office/powerpoint/2010/main" val="11730861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918426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558489" y="1639544"/>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14" name="3. Subtitle">
            <a:extLst>
              <a:ext uri="{FF2B5EF4-FFF2-40B4-BE49-F238E27FC236}">
                <a16:creationId xmlns:a16="http://schemas.microsoft.com/office/drawing/2014/main" id="{D4D36123-678D-4B6C-A648-186F85BE34AE}"/>
              </a:ext>
            </a:extLst>
          </p:cNvPr>
          <p:cNvSpPr>
            <a:spLocks noGrp="1"/>
          </p:cNvSpPr>
          <p:nvPr userDrawn="1">
            <p:ph type="subTitle" idx="1"/>
            <p:custDataLst>
              <p:tags r:id="rId3"/>
            </p:custDataLst>
          </p:nvPr>
        </p:nvSpPr>
        <p:spPr bwMode="gray">
          <a:xfrm>
            <a:off x="554736" y="1350665"/>
            <a:ext cx="11082528"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bwMode="gray">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userDrawn="1">
            <p:ph type="body" sz="quarter" idx="10" hasCustomPrompt="1"/>
            <p:custDataLst>
              <p:tags r:id="rId6"/>
            </p:custDataLst>
          </p:nvPr>
        </p:nvSpPr>
        <p:spPr bwMode="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7"/>
            </p:custDataLst>
          </p:nvPr>
        </p:nvSpPr>
        <p:spPr bwMode="gray">
          <a:xfrm>
            <a:off x="554736" y="538566"/>
            <a:ext cx="11082528" cy="769441"/>
          </a:xfrm>
          <a:prstGeom prst="rect">
            <a:avLst/>
          </a:prstGeom>
        </p:spPr>
        <p:txBody>
          <a:bodyPr vert="horz" wrap="square" lIns="0" tIns="0" rIns="0" bIns="0" rtlCol="0" anchor="t" anchorCtr="0">
            <a:noAutofit/>
          </a:bodyPr>
          <a:lstStyle>
            <a:lvl1pPr rtl="0">
              <a:defRPr/>
            </a:lvl1pPr>
          </a:lstStyle>
          <a:p>
            <a:r>
              <a:rPr lang="en-US"/>
              <a:t>Click to edit Master title style</a:t>
            </a:r>
            <a:br>
              <a:rPr lang="en-US"/>
            </a:br>
            <a:endParaRPr lang="en-US"/>
          </a:p>
        </p:txBody>
      </p:sp>
    </p:spTree>
    <p:extLst>
      <p:ext uri="{BB962C8B-B14F-4D97-AF65-F5344CB8AC3E}">
        <p14:creationId xmlns:p14="http://schemas.microsoft.com/office/powerpoint/2010/main" val="8783687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175249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408557"/>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0602592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1358862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0273344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051694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77395222-AE49-451F-92AC-B36CC1E3A23B}"/>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1" name="Rectangle 10">
            <a:extLst>
              <a:ext uri="{FF2B5EF4-FFF2-40B4-BE49-F238E27FC236}">
                <a16:creationId xmlns:a16="http://schemas.microsoft.com/office/drawing/2014/main" id="{2EF76B77-1CEF-4FF1-A5AE-4558FDF6B82D}"/>
              </a:ext>
            </a:extLst>
          </p:cNvPr>
          <p:cNvSpPr/>
          <p:nvPr userDrawn="1"/>
        </p:nvSpPr>
        <p:spPr bwMode="ltGray">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554735" y="1158829"/>
            <a:ext cx="6170156" cy="1354217"/>
          </a:xfrm>
        </p:spPr>
        <p:txBody>
          <a:bodyPr vert="horz" anchor="t">
            <a:sp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7" name="object 7">
            <a:extLst>
              <a:ext uri="{FF2B5EF4-FFF2-40B4-BE49-F238E27FC236}">
                <a16:creationId xmlns:a16="http://schemas.microsoft.com/office/drawing/2014/main" id="{3E5AD818-8E90-4B1B-AEF4-0874FD7BE51C}"/>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7533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786940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1BD3DF74-9220-4D58-8FD3-3034963D01B0}"/>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4" name="Rectangle 13">
            <a:extLst>
              <a:ext uri="{FF2B5EF4-FFF2-40B4-BE49-F238E27FC236}">
                <a16:creationId xmlns:a16="http://schemas.microsoft.com/office/drawing/2014/main" id="{6B07C8C8-A5E2-4174-89EB-D060774A8D29}"/>
              </a:ext>
            </a:extLst>
          </p:cNvPr>
          <p:cNvSpPr/>
          <p:nvPr userDrawn="1"/>
        </p:nvSpPr>
        <p:spPr bwMode="ltGray">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3"/>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1"/>
                </a:solidFill>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6" name="object 4">
            <a:extLst>
              <a:ext uri="{FF2B5EF4-FFF2-40B4-BE49-F238E27FC236}">
                <a16:creationId xmlns:a16="http://schemas.microsoft.com/office/drawing/2014/main" id="{5BC1C6AA-4C33-441F-96ED-140F9761959B}"/>
              </a:ext>
            </a:extLst>
          </p:cNvPr>
          <p:cNvSpPr/>
          <p:nvPr userDrawn="1"/>
        </p:nvSpPr>
        <p:spPr bwMode="ltGray">
          <a:xfrm>
            <a:off x="311991" y="666190"/>
            <a:ext cx="5776289" cy="2111654"/>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2. Slide Title">
            <a:extLst>
              <a:ext uri="{FF2B5EF4-FFF2-40B4-BE49-F238E27FC236}">
                <a16:creationId xmlns:a16="http://schemas.microsoft.com/office/drawing/2014/main" id="{B9FDA431-CBF7-4454-92C5-144F0D6B7769}"/>
              </a:ext>
            </a:extLst>
          </p:cNvPr>
          <p:cNvSpPr>
            <a:spLocks noGrp="1"/>
          </p:cNvSpPr>
          <p:nvPr>
            <p:ph type="title"/>
            <p:custDataLst>
              <p:tags r:id="rId6"/>
            </p:custDataLst>
          </p:nvPr>
        </p:nvSpPr>
        <p:spPr bwMode="ltGray">
          <a:xfrm>
            <a:off x="554735" y="1158829"/>
            <a:ext cx="5221032" cy="1354217"/>
          </a:xfrm>
        </p:spPr>
        <p:txBody>
          <a:bodyPr vert="horz" wrap="square" anchor="t">
            <a:spAutoFit/>
          </a:bodyPr>
          <a:lstStyle>
            <a:lvl1pPr rtl="0">
              <a:lnSpc>
                <a:spcPct val="100000"/>
              </a:lnSpc>
              <a:defRPr sz="4400">
                <a:solidFill>
                  <a:schemeClr val="tx1"/>
                </a:solidFill>
              </a:defRPr>
            </a:lvl1pPr>
          </a:lstStyle>
          <a:p>
            <a:r>
              <a:rPr lang="en-US"/>
              <a:t>Click to edit Master title style</a:t>
            </a:r>
          </a:p>
        </p:txBody>
      </p:sp>
      <p:sp>
        <p:nvSpPr>
          <p:cNvPr id="18" name="object 7">
            <a:extLst>
              <a:ext uri="{FF2B5EF4-FFF2-40B4-BE49-F238E27FC236}">
                <a16:creationId xmlns:a16="http://schemas.microsoft.com/office/drawing/2014/main" id="{857A5A87-7ED3-41FE-8FE0-6210CFA2130C}"/>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032182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77374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FF007CA2-A023-4FB4-9C5C-DD030FDBF5A9}"/>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6" name="object 4">
            <a:extLst>
              <a:ext uri="{FF2B5EF4-FFF2-40B4-BE49-F238E27FC236}">
                <a16:creationId xmlns:a16="http://schemas.microsoft.com/office/drawing/2014/main" id="{0C10F50A-ED52-4DA7-99E9-CFD371639E80}"/>
              </a:ext>
            </a:extLst>
          </p:cNvPr>
          <p:cNvSpPr/>
          <p:nvPr userDrawn="1"/>
        </p:nvSpPr>
        <p:spPr bwMode="ltGray">
          <a:xfrm>
            <a:off x="311991" y="666190"/>
            <a:ext cx="5776289" cy="2111654"/>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B07C8C8-A5E2-4174-89EB-D060774A8D2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554735" y="1158829"/>
            <a:ext cx="5221032" cy="1354217"/>
          </a:xfrm>
        </p:spPr>
        <p:txBody>
          <a:bodyPr vert="horz" wrap="square" anchor="t">
            <a:spAutoFit/>
          </a:bodyPr>
          <a:lstStyle>
            <a:lvl1pPr rtl="0">
              <a:lnSpc>
                <a:spcPct val="100000"/>
              </a:lnSpc>
              <a:defRPr sz="4400">
                <a:solidFill>
                  <a:schemeClr val="bg1"/>
                </a:solidFill>
              </a:defRPr>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1"/>
                </a:solidFill>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5" name="object 7">
            <a:extLst>
              <a:ext uri="{FF2B5EF4-FFF2-40B4-BE49-F238E27FC236}">
                <a16:creationId xmlns:a16="http://schemas.microsoft.com/office/drawing/2014/main" id="{F0B39E03-FA67-4AE9-8991-D61244D1ECB2}"/>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949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052717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nchor="b">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5556137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082140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D1E8CEA-59CA-420E-955C-4C9FBA24773C}"/>
              </a:ext>
            </a:extLst>
          </p:cNvPr>
          <p:cNvSpPr>
            <a:spLocks noGrp="1"/>
          </p:cNvSpPr>
          <p:nvPr>
            <p:ph type="title"/>
            <p:custDataLst>
              <p:tags r:id="rId8"/>
            </p:custDataLst>
          </p:nvPr>
        </p:nvSpPr>
        <p:spPr>
          <a:xfrm>
            <a:off x="554736" y="2744369"/>
            <a:ext cx="2514600" cy="769441"/>
          </a:xfrm>
          <a:prstGeom prst="rect">
            <a:avLst/>
          </a:prstGeom>
        </p:spPr>
        <p:txBody>
          <a:bodyPr vert="horz" wrap="square" lIns="0" tIns="0" rIns="0" bIns="0" rtlCol="0" anchor="b" anchorCtr="0">
            <a:noAutofit/>
          </a:bodyPr>
          <a:lstStyle>
            <a:lvl1pPr rtl="0">
              <a:defRPr/>
            </a:lvl1pPr>
          </a:lstStyle>
          <a:p>
            <a:pPr lvl="0"/>
            <a:r>
              <a:rPr lang="en-US"/>
              <a:t>Click to edit Master title style</a:t>
            </a:r>
          </a:p>
        </p:txBody>
      </p:sp>
      <p:sp>
        <p:nvSpPr>
          <p:cNvPr id="12" name="TextBox 11">
            <a:extLst>
              <a:ext uri="{FF2B5EF4-FFF2-40B4-BE49-F238E27FC236}">
                <a16:creationId xmlns:a16="http://schemas.microsoft.com/office/drawing/2014/main" id="{B73BC337-E686-4CF9-8CB5-4B16F27FB912}"/>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9C694D69-467D-43BC-9954-4D4527F53C98}"/>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180491B1-8B1C-432F-88A9-84E632CAB9C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BB0BA01C-F2E1-4707-A6EB-B4BBFCE9A84A}"/>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91836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831474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064DA18-FA54-43C0-B981-F306F40179F4}"/>
              </a:ext>
            </a:extLst>
          </p:cNvPr>
          <p:cNvSpPr>
            <a:spLocks noGrp="1"/>
          </p:cNvSpPr>
          <p:nvPr>
            <p:ph type="title"/>
            <p:custDataLst>
              <p:tags r:id="rId8"/>
            </p:custDataLst>
          </p:nvPr>
        </p:nvSpPr>
        <p:spPr>
          <a:xfrm>
            <a:off x="554736" y="2744369"/>
            <a:ext cx="3465574" cy="769441"/>
          </a:xfrm>
          <a:prstGeom prst="rect">
            <a:avLst/>
          </a:prstGeom>
        </p:spPr>
        <p:txBody>
          <a:bodyPr vert="horz" wrap="square" lIns="0" tIns="0" rIns="0" bIns="0" rtlCol="0" anchor="b" anchorCtr="0">
            <a:noAutofit/>
          </a:bodyPr>
          <a:lstStyle>
            <a:lvl1pPr rtl="0">
              <a:defRPr/>
            </a:lvl1pPr>
          </a:lstStyle>
          <a:p>
            <a:pPr lvl="0"/>
            <a:r>
              <a:rPr lang="en-US"/>
              <a:t>Click to edit Master title style</a:t>
            </a:r>
          </a:p>
        </p:txBody>
      </p:sp>
      <p:sp>
        <p:nvSpPr>
          <p:cNvPr id="12" name="TextBox 11">
            <a:extLst>
              <a:ext uri="{FF2B5EF4-FFF2-40B4-BE49-F238E27FC236}">
                <a16:creationId xmlns:a16="http://schemas.microsoft.com/office/drawing/2014/main" id="{5C120751-9A33-4022-AFD6-78EAC26D1B23}"/>
              </a:ext>
            </a:extLst>
          </p:cNvPr>
          <p:cNvSpPr txBox="1"/>
          <p:nvPr userDrawn="1"/>
        </p:nvSpPr>
        <p:spPr>
          <a:xfrm>
            <a:off x="4516467"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034B2075-4ABD-4819-AC32-C4E622A8743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3FF73E1E-0E5D-4876-97DF-F2A81FC72FA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A98AF4C9-0294-4DFB-916C-C63EF696933C}"/>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64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CB40-1030-4945-8D10-A7AB26B434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A96654-45DD-4A95-A66C-73F8668AE14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4FD681-6E03-4CE8-951B-D44741102CA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3F004-CEFB-4F3E-8F31-308E187DFE7F}"/>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6" name="Footer Placeholder 5">
            <a:extLst>
              <a:ext uri="{FF2B5EF4-FFF2-40B4-BE49-F238E27FC236}">
                <a16:creationId xmlns:a16="http://schemas.microsoft.com/office/drawing/2014/main" id="{1E5CB203-6D8C-4D83-9509-3F269B46E6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0B8579-4BB1-4D3A-8D5E-7909783A7CEF}"/>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1683084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46133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38566"/>
            <a:ext cx="5065776"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971818"/>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388CF1CB-DA3F-4BAD-A231-5BAECF89D763}"/>
              </a:ext>
            </a:extLst>
          </p:cNvPr>
          <p:cNvSpPr txBox="1"/>
          <p:nvPr userDrawn="1"/>
        </p:nvSpPr>
        <p:spPr>
          <a:xfrm>
            <a:off x="6136924"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71616E2F-392A-4673-928C-B81D3458DA7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54343BFD-7D77-4181-A17F-FD5C091E42BB}"/>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2E5CE3A1-80E6-43A3-93A8-E608B70C933A}"/>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2139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513677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38566"/>
            <a:ext cx="6967728" cy="384721"/>
          </a:xfrm>
        </p:spPr>
        <p:txBody>
          <a:bodyPr vert="horz">
            <a:spAutoFit/>
          </a:bodyPr>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5" y="971818"/>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FBEF184F-B2BA-45D9-BB6A-A5C0C10A3C93}"/>
              </a:ext>
            </a:extLst>
          </p:cNvPr>
          <p:cNvSpPr txBox="1"/>
          <p:nvPr userDrawn="1"/>
        </p:nvSpPr>
        <p:spPr>
          <a:xfrm>
            <a:off x="3787262"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F93FDE38-D878-450C-BF89-8D2D9C596D54}"/>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4F4123EC-B2D2-49E7-844A-A0DABF1079F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60068831-F43F-4DF9-983B-89ACD58B53C6}"/>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18620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349926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38566"/>
            <a:ext cx="7918704"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971818"/>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49D0BF1-DEF3-472A-9AD0-ED460EEBDEA9}"/>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3F4B774D-C0AE-4935-A3FA-61358F7078F3}"/>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3E53FC69-63B9-4AC9-B212-9BF297D4EFB2}"/>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82580D1F-2566-4310-98A8-92C37A4E1BFB}"/>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3867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3551898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020B2B9D-89A4-45C7-8303-E0A9A3C0BFA7}"/>
              </a:ext>
            </a:extLst>
          </p:cNvPr>
          <p:cNvSpPr/>
          <p:nvPr userDrawn="1"/>
        </p:nvSpPr>
        <p:spPr>
          <a:xfrm>
            <a:off x="181761" y="466725"/>
            <a:ext cx="11828477" cy="618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hasCustomPrompt="1"/>
            <p:custDataLst>
              <p:tags r:id="rId4"/>
            </p:custDataLst>
          </p:nvPr>
        </p:nvSpPr>
        <p:spPr>
          <a:xfrm>
            <a:off x="554736" y="538566"/>
            <a:ext cx="11082528" cy="1154162"/>
          </a:xfrm>
        </p:spPr>
        <p:txBody>
          <a:bodyPr vert="horz">
            <a:spAutoFit/>
          </a:bodyPr>
          <a:lstStyle>
            <a:lvl1pPr rtl="0">
              <a:defRPr/>
            </a:lvl1pPr>
          </a:lstStyle>
          <a:p>
            <a:r>
              <a:rPr lang="en-US"/>
              <a:t>Click to edit Master title style</a:t>
            </a:r>
            <a:br>
              <a:rPr lang="en-US"/>
            </a:br>
            <a:br>
              <a:rPr lang="en-US"/>
            </a:br>
            <a:endParaRPr lang="en-US"/>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9" name="Sticker" hidden="1">
            <a:extLst>
              <a:ext uri="{FF2B5EF4-FFF2-40B4-BE49-F238E27FC236}">
                <a16:creationId xmlns:a16="http://schemas.microsoft.com/office/drawing/2014/main" id="{2B5F1846-DB86-4338-8AFA-F2C1B534B900}"/>
              </a:ext>
            </a:extLst>
          </p:cNvPr>
          <p:cNvSpPr txBox="1"/>
          <p:nvPr userDrawn="1"/>
        </p:nvSpPr>
        <p:spPr>
          <a:xfrm>
            <a:off x="558489" y="1401800"/>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11" name="TextBox 10">
            <a:extLst>
              <a:ext uri="{FF2B5EF4-FFF2-40B4-BE49-F238E27FC236}">
                <a16:creationId xmlns:a16="http://schemas.microsoft.com/office/drawing/2014/main" id="{85AC9EF8-66A5-4D43-BA1A-DD557E1F5A83}"/>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2" name="Rectangle 11">
            <a:extLst>
              <a:ext uri="{FF2B5EF4-FFF2-40B4-BE49-F238E27FC236}">
                <a16:creationId xmlns:a16="http://schemas.microsoft.com/office/drawing/2014/main" id="{6197C061-CB16-4BAE-8F44-F6D2B83BA42B}"/>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6" name="Sticker">
            <a:extLst>
              <a:ext uri="{FF2B5EF4-FFF2-40B4-BE49-F238E27FC236}">
                <a16:creationId xmlns:a16="http://schemas.microsoft.com/office/drawing/2014/main" id="{6CA4703C-32F5-40B9-8A73-390FB5C923E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7" name="object 7">
            <a:extLst>
              <a:ext uri="{FF2B5EF4-FFF2-40B4-BE49-F238E27FC236}">
                <a16:creationId xmlns:a16="http://schemas.microsoft.com/office/drawing/2014/main" id="{FC7048FA-7EC6-411F-8457-F530120362DF}"/>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D3E5B035-AC7D-4BCA-A81A-495216B6DF9F}"/>
              </a:ext>
            </a:extLst>
          </p:cNvPr>
          <p:cNvPicPr>
            <a:picLocks noChangeAspect="1"/>
          </p:cNvPicPr>
          <p:nvPr userDrawn="1"/>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3013191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903824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167391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306580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8446B46A-E27B-4B97-94F2-63C7F0D7C380}"/>
              </a:ext>
            </a:extLst>
          </p:cNvPr>
          <p:cNvPicPr>
            <a:picLocks noChangeAspect="1"/>
          </p:cNvPicPr>
          <p:nvPr userDrawn="1"/>
        </p:nvPicPr>
        <p:blipFill>
          <a:blip r:embed="rId6"/>
          <a:stretch>
            <a:fillRect/>
          </a:stretch>
        </p:blipFill>
        <p:spPr bwMode="ltGray">
          <a:xfrm>
            <a:off x="0" y="0"/>
            <a:ext cx="12192000" cy="6858000"/>
          </a:xfrm>
          <a:prstGeom prst="rect">
            <a:avLst/>
          </a:prstGeom>
        </p:spPr>
      </p:pic>
      <p:sp>
        <p:nvSpPr>
          <p:cNvPr id="6" name="Rectangle 5">
            <a:extLst>
              <a:ext uri="{FF2B5EF4-FFF2-40B4-BE49-F238E27FC236}">
                <a16:creationId xmlns:a16="http://schemas.microsoft.com/office/drawing/2014/main" id="{C17D7224-6C28-4555-8FB0-689672660B88}"/>
              </a:ext>
            </a:extLst>
          </p:cNvPr>
          <p:cNvSpPr/>
          <p:nvPr userDrawn="1"/>
        </p:nvSpPr>
        <p:spPr>
          <a:xfrm>
            <a:off x="0" y="1801504"/>
            <a:ext cx="5916304" cy="4360459"/>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Picture 6">
            <a:extLst>
              <a:ext uri="{FF2B5EF4-FFF2-40B4-BE49-F238E27FC236}">
                <a16:creationId xmlns:a16="http://schemas.microsoft.com/office/drawing/2014/main" id="{11A3DE90-87E4-44CD-800B-E5E987349990}"/>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bwMode="ltGray">
          <a:xfrm>
            <a:off x="10264345" y="5827013"/>
            <a:ext cx="1425164" cy="783338"/>
          </a:xfrm>
          <a:prstGeom prst="rect">
            <a:avLst/>
          </a:prstGeom>
        </p:spPr>
      </p:pic>
      <p:pic>
        <p:nvPicPr>
          <p:cNvPr id="9" name="Picture 8">
            <a:extLst>
              <a:ext uri="{FF2B5EF4-FFF2-40B4-BE49-F238E27FC236}">
                <a16:creationId xmlns:a16="http://schemas.microsoft.com/office/drawing/2014/main" id="{2C32365E-52D7-4B5B-9812-FD6A2777A43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bwMode="ltGray">
          <a:xfrm>
            <a:off x="10131756" y="0"/>
            <a:ext cx="1225195" cy="1944463"/>
          </a:xfrm>
          <a:prstGeom prst="rect">
            <a:avLst/>
          </a:prstGeom>
        </p:spPr>
      </p:pic>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4" name="TextBox 3">
            <a:extLst>
              <a:ext uri="{FF2B5EF4-FFF2-40B4-BE49-F238E27FC236}">
                <a16:creationId xmlns:a16="http://schemas.microsoft.com/office/drawing/2014/main" id="{7857F457-6247-44D4-BE3C-66B191EB78D5}"/>
              </a:ext>
            </a:extLst>
          </p:cNvPr>
          <p:cNvSpPr txBox="1"/>
          <p:nvPr userDrawn="1"/>
        </p:nvSpPr>
        <p:spPr>
          <a:xfrm>
            <a:off x="496534" y="3427735"/>
            <a:ext cx="4565352" cy="1107996"/>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7200" dirty="0"/>
              <a:t>Thank you </a:t>
            </a:r>
          </a:p>
        </p:txBody>
      </p:sp>
    </p:spTree>
    <p:extLst>
      <p:ext uri="{BB962C8B-B14F-4D97-AF65-F5344CB8AC3E}">
        <p14:creationId xmlns:p14="http://schemas.microsoft.com/office/powerpoint/2010/main" val="38142162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6_Title Only">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D9EBF44-DC09-4503-BE7B-0F3893179181}"/>
              </a:ext>
            </a:extLst>
          </p:cNvPr>
          <p:cNvGraphicFramePr>
            <a:graphicFrameLocks noChangeAspect="1"/>
          </p:cNvGraphicFramePr>
          <p:nvPr userDrawn="1">
            <p:custDataLst>
              <p:tags r:id="rId1"/>
            </p:custDataLst>
            <p:extLst>
              <p:ext uri="{D42A27DB-BD31-4B8C-83A1-F6EECF244321}">
                <p14:modId xmlns:p14="http://schemas.microsoft.com/office/powerpoint/2010/main" val="274024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4" name="Object 3" hidden="1">
                        <a:extLst>
                          <a:ext uri="{FF2B5EF4-FFF2-40B4-BE49-F238E27FC236}">
                            <a16:creationId xmlns:a16="http://schemas.microsoft.com/office/drawing/2014/main" id="{DD9EBF44-DC09-4503-BE7B-0F38931791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97395" y="1"/>
            <a:ext cx="3900044" cy="769441"/>
          </a:xfrm>
        </p:spPr>
        <p:txBody>
          <a:bodyPr vert="horz"/>
          <a:lstStyle>
            <a:lvl1pPr algn="l" rtl="0">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rtl="0">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5662637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897141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E29B05D1-417D-40FD-8EEA-670A129EB533}"/>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11" name="object 4">
            <a:extLst>
              <a:ext uri="{FF2B5EF4-FFF2-40B4-BE49-F238E27FC236}">
                <a16:creationId xmlns:a16="http://schemas.microsoft.com/office/drawing/2014/main" id="{DA834662-CFCC-4371-8B53-114D02F4603A}"/>
              </a:ext>
            </a:extLst>
          </p:cNvPr>
          <p:cNvSpPr/>
          <p:nvPr userDrawn="1"/>
        </p:nvSpPr>
        <p:spPr bwMode="ltGray">
          <a:xfrm>
            <a:off x="583926" y="434695"/>
            <a:ext cx="4568366" cy="4568366"/>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rgbClr val="E617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7">
            <a:extLst>
              <a:ext uri="{FF2B5EF4-FFF2-40B4-BE49-F238E27FC236}">
                <a16:creationId xmlns:a16="http://schemas.microsoft.com/office/drawing/2014/main" id="{6A370FA4-433A-4A7B-B878-AC5074B08722}"/>
              </a:ext>
            </a:extLst>
          </p:cNvPr>
          <p:cNvSpPr/>
          <p:nvPr userDrawn="1"/>
        </p:nvSpPr>
        <p:spPr bwMode="ltGray">
          <a:xfrm>
            <a:off x="1046186" y="1058010"/>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bwMode="ltGray">
          <a:xfrm>
            <a:off x="1045045" y="4510168"/>
            <a:ext cx="387204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400" dirty="0">
                <a:solidFill>
                  <a:schemeClr val="bg1"/>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bwMode="ltGray">
          <a:xfrm>
            <a:off x="1046186" y="3686438"/>
            <a:ext cx="3872043"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2000" dirty="0">
                <a:solidFill>
                  <a:schemeClr val="bg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bwMode="ltGray">
          <a:xfrm>
            <a:off x="1046186" y="1364661"/>
            <a:ext cx="3872043" cy="110799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3600" baseline="0" dirty="0">
                <a:solidFill>
                  <a:schemeClr val="bg1"/>
                </a:solidFill>
              </a:defRPr>
            </a:lvl1pPr>
          </a:lstStyle>
          <a:p>
            <a:pPr lvl="0"/>
            <a:r>
              <a:rPr lang="en-US"/>
              <a:t>Click to edit Master title style</a:t>
            </a:r>
          </a:p>
        </p:txBody>
      </p:sp>
      <p:sp>
        <p:nvSpPr>
          <p:cNvPr id="10" name="object 6">
            <a:extLst>
              <a:ext uri="{FF2B5EF4-FFF2-40B4-BE49-F238E27FC236}">
                <a16:creationId xmlns:a16="http://schemas.microsoft.com/office/drawing/2014/main" id="{6087E402-5FA1-4D8C-AAF6-6E54C549E6C3}"/>
              </a:ext>
            </a:extLst>
          </p:cNvPr>
          <p:cNvSpPr/>
          <p:nvPr userDrawn="1"/>
        </p:nvSpPr>
        <p:spPr bwMode="ltGray">
          <a:xfrm>
            <a:off x="10264140" y="5826252"/>
            <a:ext cx="1423186" cy="784859"/>
          </a:xfrm>
          <a:prstGeom prst="rect">
            <a:avLst/>
          </a:prstGeom>
          <a:blipFill>
            <a:blip r:embed="rId10"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339B40FD-BB66-41AF-B1B1-019750B8C94B}"/>
              </a:ext>
            </a:extLst>
          </p:cNvPr>
          <p:cNvSpPr>
            <a:spLocks/>
          </p:cNvSpPr>
          <p:nvPr userDrawn="1"/>
        </p:nvSpPr>
        <p:spPr bwMode="ltGray">
          <a:xfrm>
            <a:off x="583926" y="6318864"/>
            <a:ext cx="7055618" cy="2462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baseline="0" dirty="0">
                <a:solidFill>
                  <a:schemeClr val="bg1"/>
                </a:solidFill>
                <a:effectLst/>
                <a:latin typeface="+mn-lt"/>
                <a:ea typeface="+mn-ea"/>
                <a:cs typeface="+mn-cs"/>
              </a:rPr>
              <a:t>Preliminary, pre-decisional, deliberative and confidential. Based on input provided by CDC leaders and staff, to date, and subject to change. </a:t>
            </a:r>
            <a:br>
              <a:rPr lang="en-US" sz="800" b="0" i="0" kern="1200" baseline="0" dirty="0">
                <a:solidFill>
                  <a:schemeClr val="bg1"/>
                </a:solidFill>
                <a:effectLst/>
                <a:latin typeface="+mn-lt"/>
                <a:ea typeface="+mn-ea"/>
                <a:cs typeface="+mn-cs"/>
              </a:rPr>
            </a:br>
            <a:r>
              <a:rPr lang="en-US" sz="800" b="0" i="0" kern="1200" baseline="0" dirty="0">
                <a:solidFill>
                  <a:schemeClr val="bg1"/>
                </a:solidFill>
                <a:effectLst/>
                <a:latin typeface="+mn-lt"/>
                <a:ea typeface="+mn-ea"/>
                <a:cs typeface="+mn-cs"/>
              </a:rPr>
              <a:t>Content is descriptive only and is not meant to constitute legal, clinical, or policy advice.</a:t>
            </a:r>
            <a:endParaRPr kumimoji="0" lang="en-US" sz="800" b="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29814652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490679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971818"/>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538566"/>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dirty="0"/>
            </a:lvl1pPr>
          </a:lstStyle>
          <a:p>
            <a:pPr lvl="0"/>
            <a:r>
              <a:rPr lang="en-US"/>
              <a:t>Click to edit Master title style</a:t>
            </a:r>
          </a:p>
        </p:txBody>
      </p:sp>
    </p:spTree>
    <p:extLst>
      <p:ext uri="{BB962C8B-B14F-4D97-AF65-F5344CB8AC3E}">
        <p14:creationId xmlns:p14="http://schemas.microsoft.com/office/powerpoint/2010/main" val="34330667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187504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558489" y="1639544"/>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dirty="0"/>
              <a:t>STICKER</a:t>
            </a:r>
          </a:p>
        </p:txBody>
      </p:sp>
      <p:sp>
        <p:nvSpPr>
          <p:cNvPr id="14" name="3. Subtitle">
            <a:extLst>
              <a:ext uri="{FF2B5EF4-FFF2-40B4-BE49-F238E27FC236}">
                <a16:creationId xmlns:a16="http://schemas.microsoft.com/office/drawing/2014/main" id="{D4D36123-678D-4B6C-A648-186F85BE34AE}"/>
              </a:ext>
            </a:extLst>
          </p:cNvPr>
          <p:cNvSpPr>
            <a:spLocks noGrp="1"/>
          </p:cNvSpPr>
          <p:nvPr userDrawn="1">
            <p:ph type="subTitle" idx="1"/>
            <p:custDataLst>
              <p:tags r:id="rId3"/>
            </p:custDataLst>
          </p:nvPr>
        </p:nvSpPr>
        <p:spPr bwMode="gray">
          <a:xfrm>
            <a:off x="554736" y="1350665"/>
            <a:ext cx="11082528"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bwMode="gray">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userDrawn="1">
            <p:ph type="body" sz="quarter" idx="10" hasCustomPrompt="1"/>
            <p:custDataLst>
              <p:tags r:id="rId6"/>
            </p:custDataLst>
          </p:nvPr>
        </p:nvSpPr>
        <p:spPr bwMode="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7"/>
            </p:custDataLst>
          </p:nvPr>
        </p:nvSpPr>
        <p:spPr bwMode="gray">
          <a:xfrm>
            <a:off x="554736" y="538566"/>
            <a:ext cx="11082528" cy="769441"/>
          </a:xfrm>
          <a:prstGeom prst="rect">
            <a:avLst/>
          </a:prstGeom>
        </p:spPr>
        <p:txBody>
          <a:bodyPr vert="horz" wrap="square" lIns="0" tIns="0" rIns="0" bIns="0" rtlCol="0" anchor="t" anchorCtr="0">
            <a:noAutofit/>
          </a:bodyPr>
          <a:lstStyle>
            <a:lvl1pPr rtl="0">
              <a:defRPr/>
            </a:lvl1pPr>
          </a:lstStyle>
          <a:p>
            <a:r>
              <a:rPr lang="en-US"/>
              <a:t>Click to edit Master title style</a:t>
            </a:r>
            <a:br>
              <a:rPr lang="en-US"/>
            </a:br>
            <a:endParaRPr lang="en-US"/>
          </a:p>
        </p:txBody>
      </p:sp>
    </p:spTree>
    <p:extLst>
      <p:ext uri="{BB962C8B-B14F-4D97-AF65-F5344CB8AC3E}">
        <p14:creationId xmlns:p14="http://schemas.microsoft.com/office/powerpoint/2010/main" val="96590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F569-AFA8-43D2-9E29-6A640353BB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B82515-A78A-4542-AA14-0D69A2CE48B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91EADFC9-46DE-42B3-A81C-1A51622CF84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96EE5-F315-420B-8716-7B31A10BEFF6}"/>
              </a:ext>
            </a:extLst>
          </p:cNvPr>
          <p:cNvSpPr>
            <a:spLocks noGrp="1"/>
          </p:cNvSpPr>
          <p:nvPr>
            <p:ph type="dt" sz="half" idx="10"/>
          </p:nvPr>
        </p:nvSpPr>
        <p:spPr/>
        <p:txBody>
          <a:bodyPr/>
          <a:lstStyle/>
          <a:p>
            <a:fld id="{86D05C79-C6D8-4ADA-BD5E-87092B0AE339}" type="datetimeFigureOut">
              <a:rPr lang="en-US" smtClean="0"/>
              <a:t>6/23/2023</a:t>
            </a:fld>
            <a:endParaRPr lang="en-US" dirty="0"/>
          </a:p>
        </p:txBody>
      </p:sp>
      <p:sp>
        <p:nvSpPr>
          <p:cNvPr id="6" name="Footer Placeholder 5">
            <a:extLst>
              <a:ext uri="{FF2B5EF4-FFF2-40B4-BE49-F238E27FC236}">
                <a16:creationId xmlns:a16="http://schemas.microsoft.com/office/drawing/2014/main" id="{E2B74BD3-BD0F-4409-AD4F-0C38CD026E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D88864-AA2A-44B9-AE05-92512F6BADBF}"/>
              </a:ext>
            </a:extLst>
          </p:cNvPr>
          <p:cNvSpPr>
            <a:spLocks noGrp="1"/>
          </p:cNvSpPr>
          <p:nvPr>
            <p:ph type="sldNum" sz="quarter" idx="12"/>
          </p:nvPr>
        </p:nvSpPr>
        <p:spPr/>
        <p:txBody>
          <a:bodyPr/>
          <a:lstStyle/>
          <a:p>
            <a:fld id="{E18EA2FD-9366-4774-85F4-307E826D11F4}" type="slidenum">
              <a:rPr lang="en-US" smtClean="0"/>
              <a:t>‹#›</a:t>
            </a:fld>
            <a:endParaRPr lang="en-US" dirty="0"/>
          </a:p>
        </p:txBody>
      </p:sp>
    </p:spTree>
    <p:extLst>
      <p:ext uri="{BB962C8B-B14F-4D97-AF65-F5344CB8AC3E}">
        <p14:creationId xmlns:p14="http://schemas.microsoft.com/office/powerpoint/2010/main" val="24795299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69757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408557"/>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711643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162269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vert="horz" rIns="365760" anchor="ctr">
            <a:sp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6700968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477696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77395222-AE49-451F-92AC-B36CC1E3A23B}"/>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1" name="Rectangle 10">
            <a:extLst>
              <a:ext uri="{FF2B5EF4-FFF2-40B4-BE49-F238E27FC236}">
                <a16:creationId xmlns:a16="http://schemas.microsoft.com/office/drawing/2014/main" id="{2EF76B77-1CEF-4FF1-A5AE-4558FDF6B82D}"/>
              </a:ext>
            </a:extLst>
          </p:cNvPr>
          <p:cNvSpPr/>
          <p:nvPr userDrawn="1"/>
        </p:nvSpPr>
        <p:spPr bwMode="ltGray">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554735" y="1158829"/>
            <a:ext cx="6170156" cy="1354217"/>
          </a:xfrm>
        </p:spPr>
        <p:txBody>
          <a:bodyPr vert="horz" anchor="t">
            <a:sp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7" name="object 7">
            <a:extLst>
              <a:ext uri="{FF2B5EF4-FFF2-40B4-BE49-F238E27FC236}">
                <a16:creationId xmlns:a16="http://schemas.microsoft.com/office/drawing/2014/main" id="{3E5AD818-8E90-4B1B-AEF4-0874FD7BE51C}"/>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8657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898871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1BD3DF74-9220-4D58-8FD3-3034963D01B0}"/>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4" name="Rectangle 13">
            <a:extLst>
              <a:ext uri="{FF2B5EF4-FFF2-40B4-BE49-F238E27FC236}">
                <a16:creationId xmlns:a16="http://schemas.microsoft.com/office/drawing/2014/main" id="{6B07C8C8-A5E2-4174-89EB-D060774A8D29}"/>
              </a:ext>
            </a:extLst>
          </p:cNvPr>
          <p:cNvSpPr/>
          <p:nvPr userDrawn="1"/>
        </p:nvSpPr>
        <p:spPr bwMode="ltGray">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3"/>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1"/>
                </a:solidFill>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6" name="object 4">
            <a:extLst>
              <a:ext uri="{FF2B5EF4-FFF2-40B4-BE49-F238E27FC236}">
                <a16:creationId xmlns:a16="http://schemas.microsoft.com/office/drawing/2014/main" id="{5BC1C6AA-4C33-441F-96ED-140F9761959B}"/>
              </a:ext>
            </a:extLst>
          </p:cNvPr>
          <p:cNvSpPr/>
          <p:nvPr userDrawn="1"/>
        </p:nvSpPr>
        <p:spPr bwMode="ltGray">
          <a:xfrm>
            <a:off x="311991" y="666190"/>
            <a:ext cx="5776289" cy="2111654"/>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2. Slide Title">
            <a:extLst>
              <a:ext uri="{FF2B5EF4-FFF2-40B4-BE49-F238E27FC236}">
                <a16:creationId xmlns:a16="http://schemas.microsoft.com/office/drawing/2014/main" id="{B9FDA431-CBF7-4454-92C5-144F0D6B7769}"/>
              </a:ext>
            </a:extLst>
          </p:cNvPr>
          <p:cNvSpPr>
            <a:spLocks noGrp="1"/>
          </p:cNvSpPr>
          <p:nvPr>
            <p:ph type="title"/>
            <p:custDataLst>
              <p:tags r:id="rId6"/>
            </p:custDataLst>
          </p:nvPr>
        </p:nvSpPr>
        <p:spPr bwMode="ltGray">
          <a:xfrm>
            <a:off x="554735" y="1158829"/>
            <a:ext cx="5221032" cy="1354217"/>
          </a:xfrm>
        </p:spPr>
        <p:txBody>
          <a:bodyPr vert="horz" wrap="square" anchor="t">
            <a:spAutoFit/>
          </a:bodyPr>
          <a:lstStyle>
            <a:lvl1pPr rtl="0">
              <a:lnSpc>
                <a:spcPct val="100000"/>
              </a:lnSpc>
              <a:defRPr sz="4400">
                <a:solidFill>
                  <a:schemeClr val="tx1"/>
                </a:solidFill>
              </a:defRPr>
            </a:lvl1pPr>
          </a:lstStyle>
          <a:p>
            <a:r>
              <a:rPr lang="en-US"/>
              <a:t>Click to edit Master title style</a:t>
            </a:r>
          </a:p>
        </p:txBody>
      </p:sp>
      <p:sp>
        <p:nvSpPr>
          <p:cNvPr id="18" name="object 7">
            <a:extLst>
              <a:ext uri="{FF2B5EF4-FFF2-40B4-BE49-F238E27FC236}">
                <a16:creationId xmlns:a16="http://schemas.microsoft.com/office/drawing/2014/main" id="{857A5A87-7ED3-41FE-8FE0-6210CFA2130C}"/>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6741005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779007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FF007CA2-A023-4FB4-9C5C-DD030FDBF5A9}"/>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6" name="object 4">
            <a:extLst>
              <a:ext uri="{FF2B5EF4-FFF2-40B4-BE49-F238E27FC236}">
                <a16:creationId xmlns:a16="http://schemas.microsoft.com/office/drawing/2014/main" id="{0C10F50A-ED52-4DA7-99E9-CFD371639E80}"/>
              </a:ext>
            </a:extLst>
          </p:cNvPr>
          <p:cNvSpPr/>
          <p:nvPr userDrawn="1"/>
        </p:nvSpPr>
        <p:spPr bwMode="ltGray">
          <a:xfrm>
            <a:off x="311991" y="666190"/>
            <a:ext cx="5776289" cy="2111654"/>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B07C8C8-A5E2-4174-89EB-D060774A8D2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554735" y="1158829"/>
            <a:ext cx="5221032" cy="1354217"/>
          </a:xfrm>
        </p:spPr>
        <p:txBody>
          <a:bodyPr vert="horz" wrap="square" anchor="t">
            <a:spAutoFit/>
          </a:bodyPr>
          <a:lstStyle>
            <a:lvl1pPr rtl="0">
              <a:lnSpc>
                <a:spcPct val="100000"/>
              </a:lnSpc>
              <a:defRPr sz="4400">
                <a:solidFill>
                  <a:schemeClr val="bg1"/>
                </a:solidFill>
              </a:defRPr>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1"/>
                </a:solidFill>
                <a:cs typeface="+mn-cs"/>
              </a:defRPr>
            </a:lvl1pPr>
          </a:lstStyle>
          <a:p>
            <a:pPr lvl="0">
              <a:buNone/>
            </a:pPr>
            <a:r>
              <a:rPr lang="en-US"/>
              <a:t>Add tracker</a:t>
            </a:r>
          </a:p>
        </p:txBody>
      </p:sp>
      <p:sp>
        <p:nvSpPr>
          <p:cNvPr id="12" name="TextBox 11">
            <a:extLst>
              <a:ext uri="{FF2B5EF4-FFF2-40B4-BE49-F238E27FC236}">
                <a16:creationId xmlns:a16="http://schemas.microsoft.com/office/drawing/2014/main" id="{C9BC7959-73C6-4970-A864-B9421C7FC149}"/>
              </a:ext>
            </a:extLst>
          </p:cNvPr>
          <p:cNvSpPr txBox="1"/>
          <p:nvPr userDrawn="1"/>
        </p:nvSpPr>
        <p:spPr bwMode="ltGray">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solidFill>
                  <a:schemeClr val="bg1"/>
                </a:solidFill>
              </a:rPr>
              <a:t>DELIBERATIVE &amp; CONFIDENTIAL | PRE-DECISIONAL | NOT FOR DISTRIBUTION</a:t>
            </a:r>
          </a:p>
        </p:txBody>
      </p:sp>
      <p:sp>
        <p:nvSpPr>
          <p:cNvPr id="15" name="object 7">
            <a:extLst>
              <a:ext uri="{FF2B5EF4-FFF2-40B4-BE49-F238E27FC236}">
                <a16:creationId xmlns:a16="http://schemas.microsoft.com/office/drawing/2014/main" id="{F0B39E03-FA67-4AE9-8991-D61244D1ECB2}"/>
              </a:ext>
            </a:extLst>
          </p:cNvPr>
          <p:cNvSpPr/>
          <p:nvPr userDrawn="1"/>
        </p:nvSpPr>
        <p:spPr bwMode="ltGray">
          <a:xfrm>
            <a:off x="554735" y="1023285"/>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1997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929864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nchor="b">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9777940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756559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D1E8CEA-59CA-420E-955C-4C9FBA24773C}"/>
              </a:ext>
            </a:extLst>
          </p:cNvPr>
          <p:cNvSpPr>
            <a:spLocks noGrp="1"/>
          </p:cNvSpPr>
          <p:nvPr>
            <p:ph type="title"/>
            <p:custDataLst>
              <p:tags r:id="rId8"/>
            </p:custDataLst>
          </p:nvPr>
        </p:nvSpPr>
        <p:spPr>
          <a:xfrm>
            <a:off x="554736" y="2744369"/>
            <a:ext cx="2514600" cy="769441"/>
          </a:xfrm>
          <a:prstGeom prst="rect">
            <a:avLst/>
          </a:prstGeom>
        </p:spPr>
        <p:txBody>
          <a:bodyPr vert="horz" wrap="square" lIns="0" tIns="0" rIns="0" bIns="0" rtlCol="0" anchor="b" anchorCtr="0">
            <a:noAutofit/>
          </a:bodyPr>
          <a:lstStyle>
            <a:lvl1pPr rtl="0">
              <a:defRPr/>
            </a:lvl1pPr>
          </a:lstStyle>
          <a:p>
            <a:pPr lvl="0"/>
            <a:r>
              <a:rPr lang="en-US"/>
              <a:t>Click to edit Master title style</a:t>
            </a:r>
          </a:p>
        </p:txBody>
      </p:sp>
      <p:sp>
        <p:nvSpPr>
          <p:cNvPr id="12" name="TextBox 11">
            <a:extLst>
              <a:ext uri="{FF2B5EF4-FFF2-40B4-BE49-F238E27FC236}">
                <a16:creationId xmlns:a16="http://schemas.microsoft.com/office/drawing/2014/main" id="{B73BC337-E686-4CF9-8CB5-4B16F27FB912}"/>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9C694D69-467D-43BC-9954-4D4527F53C98}"/>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180491B1-8B1C-432F-88A9-84E632CAB9C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BB0BA01C-F2E1-4707-A6EB-B4BBFCE9A84A}"/>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8220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710350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064DA18-FA54-43C0-B981-F306F40179F4}"/>
              </a:ext>
            </a:extLst>
          </p:cNvPr>
          <p:cNvSpPr>
            <a:spLocks noGrp="1"/>
          </p:cNvSpPr>
          <p:nvPr>
            <p:ph type="title"/>
            <p:custDataLst>
              <p:tags r:id="rId8"/>
            </p:custDataLst>
          </p:nvPr>
        </p:nvSpPr>
        <p:spPr>
          <a:xfrm>
            <a:off x="554736" y="2744369"/>
            <a:ext cx="3465574" cy="769441"/>
          </a:xfrm>
          <a:prstGeom prst="rect">
            <a:avLst/>
          </a:prstGeom>
        </p:spPr>
        <p:txBody>
          <a:bodyPr vert="horz" wrap="square" lIns="0" tIns="0" rIns="0" bIns="0" rtlCol="0" anchor="b" anchorCtr="0">
            <a:noAutofit/>
          </a:bodyPr>
          <a:lstStyle>
            <a:lvl1pPr rtl="0">
              <a:defRPr/>
            </a:lvl1pPr>
          </a:lstStyle>
          <a:p>
            <a:pPr lvl="0"/>
            <a:r>
              <a:rPr lang="en-US"/>
              <a:t>Click to edit Master title style</a:t>
            </a:r>
          </a:p>
        </p:txBody>
      </p:sp>
      <p:sp>
        <p:nvSpPr>
          <p:cNvPr id="12" name="TextBox 11">
            <a:extLst>
              <a:ext uri="{FF2B5EF4-FFF2-40B4-BE49-F238E27FC236}">
                <a16:creationId xmlns:a16="http://schemas.microsoft.com/office/drawing/2014/main" id="{5C120751-9A33-4022-AFD6-78EAC26D1B23}"/>
              </a:ext>
            </a:extLst>
          </p:cNvPr>
          <p:cNvSpPr txBox="1"/>
          <p:nvPr userDrawn="1"/>
        </p:nvSpPr>
        <p:spPr>
          <a:xfrm>
            <a:off x="4516467"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034B2075-4ABD-4819-AC32-C4E622A8743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3FF73E1E-0E5D-4876-97DF-F2A81FC72FA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A98AF4C9-0294-4DFB-916C-C63EF696933C}"/>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1777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029380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38566"/>
            <a:ext cx="5065776"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971818"/>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388CF1CB-DA3F-4BAD-A231-5BAECF89D763}"/>
              </a:ext>
            </a:extLst>
          </p:cNvPr>
          <p:cNvSpPr txBox="1"/>
          <p:nvPr userDrawn="1"/>
        </p:nvSpPr>
        <p:spPr>
          <a:xfrm>
            <a:off x="6136924"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71616E2F-392A-4673-928C-B81D3458DA79}"/>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54343BFD-7D77-4181-A17F-FD5C091E42BB}"/>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2E5CE3A1-80E6-43A3-93A8-E608B70C933A}"/>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4777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329794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38566"/>
            <a:ext cx="6967728" cy="384721"/>
          </a:xfrm>
        </p:spPr>
        <p:txBody>
          <a:bodyPr vert="horz">
            <a:spAutoFit/>
          </a:bodyPr>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9ED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5" y="971818"/>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2" name="TextBox 11">
            <a:extLst>
              <a:ext uri="{FF2B5EF4-FFF2-40B4-BE49-F238E27FC236}">
                <a16:creationId xmlns:a16="http://schemas.microsoft.com/office/drawing/2014/main" id="{FBEF184F-B2BA-45D9-BB6A-A5C0C10A3C93}"/>
              </a:ext>
            </a:extLst>
          </p:cNvPr>
          <p:cNvSpPr txBox="1"/>
          <p:nvPr userDrawn="1"/>
        </p:nvSpPr>
        <p:spPr>
          <a:xfrm>
            <a:off x="3787262"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3" name="Rectangle 12">
            <a:extLst>
              <a:ext uri="{FF2B5EF4-FFF2-40B4-BE49-F238E27FC236}">
                <a16:creationId xmlns:a16="http://schemas.microsoft.com/office/drawing/2014/main" id="{F93FDE38-D878-450C-BF89-8D2D9C596D54}"/>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4" name="Sticker">
            <a:extLst>
              <a:ext uri="{FF2B5EF4-FFF2-40B4-BE49-F238E27FC236}">
                <a16:creationId xmlns:a16="http://schemas.microsoft.com/office/drawing/2014/main" id="{4F4123EC-B2D2-49E7-844A-A0DABF1079F3}"/>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5" name="object 7">
            <a:extLst>
              <a:ext uri="{FF2B5EF4-FFF2-40B4-BE49-F238E27FC236}">
                <a16:creationId xmlns:a16="http://schemas.microsoft.com/office/drawing/2014/main" id="{60068831-F43F-4DF9-983B-89ACD58B53C6}"/>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22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42.xml"/><Relationship Id="rId18" Type="http://schemas.openxmlformats.org/officeDocument/2006/relationships/theme" Target="../theme/theme10.xml"/><Relationship Id="rId26" Type="http://schemas.openxmlformats.org/officeDocument/2006/relationships/tags" Target="../tags/tag565.xml"/><Relationship Id="rId39" Type="http://schemas.openxmlformats.org/officeDocument/2006/relationships/oleObject" Target="../embeddings/oleObject84.bin"/><Relationship Id="rId21" Type="http://schemas.openxmlformats.org/officeDocument/2006/relationships/tags" Target="../tags/tag560.xml"/><Relationship Id="rId34" Type="http://schemas.openxmlformats.org/officeDocument/2006/relationships/tags" Target="../tags/tag573.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tags" Target="../tags/tag559.xml"/><Relationship Id="rId29" Type="http://schemas.openxmlformats.org/officeDocument/2006/relationships/tags" Target="../tags/tag568.xml"/><Relationship Id="rId41" Type="http://schemas.openxmlformats.org/officeDocument/2006/relationships/image" Target="../media/image6.jpe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tags" Target="../tags/tag563.xml"/><Relationship Id="rId32" Type="http://schemas.openxmlformats.org/officeDocument/2006/relationships/tags" Target="../tags/tag571.xml"/><Relationship Id="rId37" Type="http://schemas.openxmlformats.org/officeDocument/2006/relationships/tags" Target="../tags/tag576.xml"/><Relationship Id="rId40" Type="http://schemas.openxmlformats.org/officeDocument/2006/relationships/image" Target="../media/image5.emf"/><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tags" Target="../tags/tag562.xml"/><Relationship Id="rId28" Type="http://schemas.openxmlformats.org/officeDocument/2006/relationships/tags" Target="../tags/tag567.xml"/><Relationship Id="rId36" Type="http://schemas.openxmlformats.org/officeDocument/2006/relationships/tags" Target="../tags/tag575.xml"/><Relationship Id="rId10" Type="http://schemas.openxmlformats.org/officeDocument/2006/relationships/slideLayout" Target="../slideLayouts/slideLayout139.xml"/><Relationship Id="rId19" Type="http://schemas.openxmlformats.org/officeDocument/2006/relationships/tags" Target="../tags/tag558.xml"/><Relationship Id="rId31" Type="http://schemas.openxmlformats.org/officeDocument/2006/relationships/tags" Target="../tags/tag570.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tags" Target="../tags/tag561.xml"/><Relationship Id="rId27" Type="http://schemas.openxmlformats.org/officeDocument/2006/relationships/tags" Target="../tags/tag566.xml"/><Relationship Id="rId30" Type="http://schemas.openxmlformats.org/officeDocument/2006/relationships/tags" Target="../tags/tag569.xml"/><Relationship Id="rId35" Type="http://schemas.openxmlformats.org/officeDocument/2006/relationships/tags" Target="../tags/tag574.xml"/><Relationship Id="rId8" Type="http://schemas.openxmlformats.org/officeDocument/2006/relationships/slideLayout" Target="../slideLayouts/slideLayout137.xml"/><Relationship Id="rId3" Type="http://schemas.openxmlformats.org/officeDocument/2006/relationships/slideLayout" Target="../slideLayouts/slideLayout132.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tags" Target="../tags/tag564.xml"/><Relationship Id="rId33" Type="http://schemas.openxmlformats.org/officeDocument/2006/relationships/tags" Target="../tags/tag572.xml"/><Relationship Id="rId38" Type="http://schemas.openxmlformats.org/officeDocument/2006/relationships/tags" Target="../tags/tag577.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9" Type="http://schemas.openxmlformats.org/officeDocument/2006/relationships/tags" Target="../tags/tag697.xml"/><Relationship Id="rId21" Type="http://schemas.openxmlformats.org/officeDocument/2006/relationships/slideLayout" Target="../slideLayouts/slideLayout167.xml"/><Relationship Id="rId34" Type="http://schemas.openxmlformats.org/officeDocument/2006/relationships/tags" Target="../tags/tag692.xml"/><Relationship Id="rId42" Type="http://schemas.openxmlformats.org/officeDocument/2006/relationships/tags" Target="../tags/tag700.xml"/><Relationship Id="rId47" Type="http://schemas.openxmlformats.org/officeDocument/2006/relationships/tags" Target="../tags/tag705.xml"/><Relationship Id="rId50" Type="http://schemas.openxmlformats.org/officeDocument/2006/relationships/image" Target="../media/image6.jpeg"/><Relationship Id="rId7" Type="http://schemas.openxmlformats.org/officeDocument/2006/relationships/slideLayout" Target="../slideLayouts/slideLayout15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9" Type="http://schemas.openxmlformats.org/officeDocument/2006/relationships/tags" Target="../tags/tag687.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tags" Target="../tags/tag690.xml"/><Relationship Id="rId37" Type="http://schemas.openxmlformats.org/officeDocument/2006/relationships/tags" Target="../tags/tag695.xml"/><Relationship Id="rId40" Type="http://schemas.openxmlformats.org/officeDocument/2006/relationships/tags" Target="../tags/tag698.xml"/><Relationship Id="rId45" Type="http://schemas.openxmlformats.org/officeDocument/2006/relationships/tags" Target="../tags/tag703.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tags" Target="../tags/tag686.xml"/><Relationship Id="rId36" Type="http://schemas.openxmlformats.org/officeDocument/2006/relationships/tags" Target="../tags/tag694.xml"/><Relationship Id="rId49" Type="http://schemas.openxmlformats.org/officeDocument/2006/relationships/image" Target="../media/image5.emf"/><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tags" Target="../tags/tag689.xml"/><Relationship Id="rId44" Type="http://schemas.openxmlformats.org/officeDocument/2006/relationships/tags" Target="../tags/tag702.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theme" Target="../theme/theme11.xml"/><Relationship Id="rId30" Type="http://schemas.openxmlformats.org/officeDocument/2006/relationships/tags" Target="../tags/tag688.xml"/><Relationship Id="rId35" Type="http://schemas.openxmlformats.org/officeDocument/2006/relationships/tags" Target="../tags/tag693.xml"/><Relationship Id="rId43" Type="http://schemas.openxmlformats.org/officeDocument/2006/relationships/tags" Target="../tags/tag701.xml"/><Relationship Id="rId48" Type="http://schemas.openxmlformats.org/officeDocument/2006/relationships/oleObject" Target="../embeddings/oleObject102.bin"/><Relationship Id="rId8" Type="http://schemas.openxmlformats.org/officeDocument/2006/relationships/slideLayout" Target="../slideLayouts/slideLayout154.xml"/><Relationship Id="rId3" Type="http://schemas.openxmlformats.org/officeDocument/2006/relationships/slideLayout" Target="../slideLayouts/slideLayout149.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tags" Target="../tags/tag691.xml"/><Relationship Id="rId38" Type="http://schemas.openxmlformats.org/officeDocument/2006/relationships/tags" Target="../tags/tag696.xml"/><Relationship Id="rId46" Type="http://schemas.openxmlformats.org/officeDocument/2006/relationships/tags" Target="../tags/tag704.xml"/><Relationship Id="rId20" Type="http://schemas.openxmlformats.org/officeDocument/2006/relationships/slideLayout" Target="../slideLayouts/slideLayout166.xml"/><Relationship Id="rId41" Type="http://schemas.openxmlformats.org/officeDocument/2006/relationships/tags" Target="../tags/tag699.xml"/><Relationship Id="rId1" Type="http://schemas.openxmlformats.org/officeDocument/2006/relationships/slideLayout" Target="../slideLayouts/slideLayout147.xml"/><Relationship Id="rId6" Type="http://schemas.openxmlformats.org/officeDocument/2006/relationships/slideLayout" Target="../slideLayouts/slideLayout1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theme" Target="../theme/theme1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slideLayout" Target="../slideLayouts/slideLayout19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10" Type="http://schemas.openxmlformats.org/officeDocument/2006/relationships/slideLayout" Target="../slideLayouts/slideLayout191.xml"/><Relationship Id="rId19" Type="http://schemas.openxmlformats.org/officeDocument/2006/relationships/theme" Target="../theme/theme13.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35.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4.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15.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5" Type="http://schemas.openxmlformats.org/officeDocument/2006/relationships/slideLayout" Target="../slideLayouts/slideLayout226.xml"/><Relationship Id="rId10" Type="http://schemas.openxmlformats.org/officeDocument/2006/relationships/theme" Target="../theme/theme16.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17.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png"/><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ags" Target="../tags/tag7.xml"/><Relationship Id="rId39" Type="http://schemas.openxmlformats.org/officeDocument/2006/relationships/tags" Target="../tags/tag20.xml"/><Relationship Id="rId21" Type="http://schemas.openxmlformats.org/officeDocument/2006/relationships/tags" Target="../tags/tag2.xml"/><Relationship Id="rId34" Type="http://schemas.openxmlformats.org/officeDocument/2006/relationships/tags" Target="../tags/tag15.xml"/><Relationship Id="rId42" Type="http://schemas.openxmlformats.org/officeDocument/2006/relationships/image" Target="../media/image6.jpeg"/><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ags" Target="../tags/tag1.xml"/><Relationship Id="rId29" Type="http://schemas.openxmlformats.org/officeDocument/2006/relationships/tags" Target="../tags/tag10.xml"/><Relationship Id="rId41" Type="http://schemas.openxmlformats.org/officeDocument/2006/relationships/image" Target="../media/image5.emf"/><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5.xml"/><Relationship Id="rId32" Type="http://schemas.openxmlformats.org/officeDocument/2006/relationships/tags" Target="../tags/tag13.xml"/><Relationship Id="rId37" Type="http://schemas.openxmlformats.org/officeDocument/2006/relationships/tags" Target="../tags/tag18.xml"/><Relationship Id="rId40" Type="http://schemas.openxmlformats.org/officeDocument/2006/relationships/oleObject" Target="../embeddings/oleObject1.bin"/><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tags" Target="../tags/tag4.xml"/><Relationship Id="rId28" Type="http://schemas.openxmlformats.org/officeDocument/2006/relationships/tags" Target="../tags/tag9.xml"/><Relationship Id="rId36" Type="http://schemas.openxmlformats.org/officeDocument/2006/relationships/tags" Target="../tags/tag17.xml"/><Relationship Id="rId10" Type="http://schemas.openxmlformats.org/officeDocument/2006/relationships/slideLayout" Target="../slideLayouts/slideLayout60.xml"/><Relationship Id="rId19" Type="http://schemas.openxmlformats.org/officeDocument/2006/relationships/theme" Target="../theme/theme6.xml"/><Relationship Id="rId31" Type="http://schemas.openxmlformats.org/officeDocument/2006/relationships/tags" Target="../tags/tag12.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tags" Target="../tags/tag11.xml"/><Relationship Id="rId35" Type="http://schemas.openxmlformats.org/officeDocument/2006/relationships/tags" Target="../tags/tag16.xml"/><Relationship Id="rId8" Type="http://schemas.openxmlformats.org/officeDocument/2006/relationships/slideLayout" Target="../slideLayouts/slideLayout58.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tags" Target="../tags/tag6.xml"/><Relationship Id="rId33" Type="http://schemas.openxmlformats.org/officeDocument/2006/relationships/tags" Target="../tags/tag14.xml"/><Relationship Id="rId38" Type="http://schemas.openxmlformats.org/officeDocument/2006/relationships/tags" Target="../tags/tag1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ags" Target="../tags/tag143.xml"/><Relationship Id="rId39" Type="http://schemas.openxmlformats.org/officeDocument/2006/relationships/tags" Target="../tags/tag156.xml"/><Relationship Id="rId21" Type="http://schemas.openxmlformats.org/officeDocument/2006/relationships/tags" Target="../tags/tag138.xml"/><Relationship Id="rId34" Type="http://schemas.openxmlformats.org/officeDocument/2006/relationships/tags" Target="../tags/tag151.xml"/><Relationship Id="rId42" Type="http://schemas.openxmlformats.org/officeDocument/2006/relationships/image" Target="../media/image6.jpeg"/><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tags" Target="../tags/tag137.xml"/><Relationship Id="rId29" Type="http://schemas.openxmlformats.org/officeDocument/2006/relationships/tags" Target="../tags/tag146.xml"/><Relationship Id="rId41" Type="http://schemas.openxmlformats.org/officeDocument/2006/relationships/image" Target="../media/image5.emf"/><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tags" Target="../tags/tag141.xml"/><Relationship Id="rId32" Type="http://schemas.openxmlformats.org/officeDocument/2006/relationships/tags" Target="../tags/tag149.xml"/><Relationship Id="rId37" Type="http://schemas.openxmlformats.org/officeDocument/2006/relationships/tags" Target="../tags/tag154.xml"/><Relationship Id="rId40" Type="http://schemas.openxmlformats.org/officeDocument/2006/relationships/oleObject" Target="../embeddings/oleObject20.bin"/><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tags" Target="../tags/tag140.xml"/><Relationship Id="rId28" Type="http://schemas.openxmlformats.org/officeDocument/2006/relationships/tags" Target="../tags/tag145.xml"/><Relationship Id="rId36" Type="http://schemas.openxmlformats.org/officeDocument/2006/relationships/tags" Target="../tags/tag153.xml"/><Relationship Id="rId10" Type="http://schemas.openxmlformats.org/officeDocument/2006/relationships/slideLayout" Target="../slideLayouts/slideLayout78.xml"/><Relationship Id="rId19" Type="http://schemas.openxmlformats.org/officeDocument/2006/relationships/theme" Target="../theme/theme7.xml"/><Relationship Id="rId31" Type="http://schemas.openxmlformats.org/officeDocument/2006/relationships/tags" Target="../tags/tag14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tags" Target="../tags/tag147.xml"/><Relationship Id="rId35" Type="http://schemas.openxmlformats.org/officeDocument/2006/relationships/tags" Target="../tags/tag152.xml"/><Relationship Id="rId8" Type="http://schemas.openxmlformats.org/officeDocument/2006/relationships/slideLayout" Target="../slideLayouts/slideLayout76.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tags" Target="../tags/tag142.xml"/><Relationship Id="rId33" Type="http://schemas.openxmlformats.org/officeDocument/2006/relationships/tags" Target="../tags/tag150.xml"/><Relationship Id="rId38" Type="http://schemas.openxmlformats.org/officeDocument/2006/relationships/tags" Target="../tags/tag15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theme" Target="../theme/theme8.xml"/><Relationship Id="rId26" Type="http://schemas.openxmlformats.org/officeDocument/2006/relationships/tags" Target="../tags/tag273.xml"/><Relationship Id="rId39" Type="http://schemas.openxmlformats.org/officeDocument/2006/relationships/oleObject" Target="../embeddings/oleObject39.bin"/><Relationship Id="rId21" Type="http://schemas.openxmlformats.org/officeDocument/2006/relationships/tags" Target="../tags/tag268.xml"/><Relationship Id="rId34" Type="http://schemas.openxmlformats.org/officeDocument/2006/relationships/tags" Target="../tags/tag281.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tags" Target="../tags/tag267.xml"/><Relationship Id="rId29" Type="http://schemas.openxmlformats.org/officeDocument/2006/relationships/tags" Target="../tags/tag276.xml"/><Relationship Id="rId41" Type="http://schemas.openxmlformats.org/officeDocument/2006/relationships/image" Target="../media/image6.jpe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tags" Target="../tags/tag271.xml"/><Relationship Id="rId32" Type="http://schemas.openxmlformats.org/officeDocument/2006/relationships/tags" Target="../tags/tag279.xml"/><Relationship Id="rId37" Type="http://schemas.openxmlformats.org/officeDocument/2006/relationships/tags" Target="../tags/tag284.xml"/><Relationship Id="rId40" Type="http://schemas.openxmlformats.org/officeDocument/2006/relationships/image" Target="../media/image5.emf"/><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tags" Target="../tags/tag270.xml"/><Relationship Id="rId28" Type="http://schemas.openxmlformats.org/officeDocument/2006/relationships/tags" Target="../tags/tag275.xml"/><Relationship Id="rId36" Type="http://schemas.openxmlformats.org/officeDocument/2006/relationships/tags" Target="../tags/tag283.xml"/><Relationship Id="rId10" Type="http://schemas.openxmlformats.org/officeDocument/2006/relationships/slideLayout" Target="../slideLayouts/slideLayout96.xml"/><Relationship Id="rId19" Type="http://schemas.openxmlformats.org/officeDocument/2006/relationships/tags" Target="../tags/tag266.xml"/><Relationship Id="rId31" Type="http://schemas.openxmlformats.org/officeDocument/2006/relationships/tags" Target="../tags/tag278.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tags" Target="../tags/tag282.xml"/><Relationship Id="rId8" Type="http://schemas.openxmlformats.org/officeDocument/2006/relationships/slideLayout" Target="../slideLayouts/slideLayout94.xml"/><Relationship Id="rId3" Type="http://schemas.openxmlformats.org/officeDocument/2006/relationships/slideLayout" Target="../slideLayouts/slideLayout89.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tags" Target="../tags/tag272.xml"/><Relationship Id="rId33" Type="http://schemas.openxmlformats.org/officeDocument/2006/relationships/tags" Target="../tags/tag280.xml"/><Relationship Id="rId38" Type="http://schemas.openxmlformats.org/officeDocument/2006/relationships/tags" Target="../tags/tag285.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9" Type="http://schemas.openxmlformats.org/officeDocument/2006/relationships/tags" Target="../tags/tag405.xml"/><Relationship Id="rId21" Type="http://schemas.openxmlformats.org/officeDocument/2006/relationships/slideLayout" Target="../slideLayouts/slideLayout124.xml"/><Relationship Id="rId34" Type="http://schemas.openxmlformats.org/officeDocument/2006/relationships/tags" Target="../tags/tag400.xml"/><Relationship Id="rId42" Type="http://schemas.openxmlformats.org/officeDocument/2006/relationships/tags" Target="../tags/tag408.xml"/><Relationship Id="rId47" Type="http://schemas.openxmlformats.org/officeDocument/2006/relationships/tags" Target="../tags/tag413.xml"/><Relationship Id="rId50" Type="http://schemas.openxmlformats.org/officeDocument/2006/relationships/image" Target="../media/image5.emf"/><Relationship Id="rId7" Type="http://schemas.openxmlformats.org/officeDocument/2006/relationships/slideLayout" Target="../slideLayouts/slideLayout11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9" Type="http://schemas.openxmlformats.org/officeDocument/2006/relationships/tags" Target="../tags/tag395.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tags" Target="../tags/tag398.xml"/><Relationship Id="rId37" Type="http://schemas.openxmlformats.org/officeDocument/2006/relationships/tags" Target="../tags/tag403.xml"/><Relationship Id="rId40" Type="http://schemas.openxmlformats.org/officeDocument/2006/relationships/tags" Target="../tags/tag406.xml"/><Relationship Id="rId45" Type="http://schemas.openxmlformats.org/officeDocument/2006/relationships/tags" Target="../tags/tag411.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tags" Target="../tags/tag394.xml"/><Relationship Id="rId36" Type="http://schemas.openxmlformats.org/officeDocument/2006/relationships/tags" Target="../tags/tag402.xml"/><Relationship Id="rId49" Type="http://schemas.openxmlformats.org/officeDocument/2006/relationships/oleObject" Target="../embeddings/oleObject57.bin"/><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tags" Target="../tags/tag397.xml"/><Relationship Id="rId44" Type="http://schemas.openxmlformats.org/officeDocument/2006/relationships/tags" Target="../tags/tag410.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theme" Target="../theme/theme9.xml"/><Relationship Id="rId30" Type="http://schemas.openxmlformats.org/officeDocument/2006/relationships/tags" Target="../tags/tag396.xml"/><Relationship Id="rId35" Type="http://schemas.openxmlformats.org/officeDocument/2006/relationships/tags" Target="../tags/tag401.xml"/><Relationship Id="rId43" Type="http://schemas.openxmlformats.org/officeDocument/2006/relationships/tags" Target="../tags/tag409.xml"/><Relationship Id="rId48" Type="http://schemas.openxmlformats.org/officeDocument/2006/relationships/tags" Target="../tags/tag414.xml"/><Relationship Id="rId8" Type="http://schemas.openxmlformats.org/officeDocument/2006/relationships/slideLayout" Target="../slideLayouts/slideLayout111.xml"/><Relationship Id="rId3" Type="http://schemas.openxmlformats.org/officeDocument/2006/relationships/slideLayout" Target="../slideLayouts/slideLayout106.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tags" Target="../tags/tag399.xml"/><Relationship Id="rId38" Type="http://schemas.openxmlformats.org/officeDocument/2006/relationships/tags" Target="../tags/tag404.xml"/><Relationship Id="rId46" Type="http://schemas.openxmlformats.org/officeDocument/2006/relationships/tags" Target="../tags/tag412.xml"/><Relationship Id="rId20" Type="http://schemas.openxmlformats.org/officeDocument/2006/relationships/slideLayout" Target="../slideLayouts/slideLayout123.xml"/><Relationship Id="rId41" Type="http://schemas.openxmlformats.org/officeDocument/2006/relationships/tags" Target="../tags/tag407.xml"/><Relationship Id="rId1" Type="http://schemas.openxmlformats.org/officeDocument/2006/relationships/slideLayout" Target="../slideLayouts/slideLayout104.xml"/><Relationship Id="rId6"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9C8F0B-3315-41EF-BEE8-75677BDB8B72}"/>
              </a:ext>
            </a:extLst>
          </p:cNvPr>
          <p:cNvSpPr/>
          <p:nvPr userDrawn="1"/>
        </p:nvSpPr>
        <p:spPr>
          <a:xfrm>
            <a:off x="0" y="2"/>
            <a:ext cx="12192000" cy="6934199"/>
          </a:xfrm>
          <a:prstGeom prst="rect">
            <a:avLst/>
          </a:prstGeom>
          <a:solidFill>
            <a:srgbClr val="2C2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Placeholder 1">
            <a:extLst>
              <a:ext uri="{FF2B5EF4-FFF2-40B4-BE49-F238E27FC236}">
                <a16:creationId xmlns:a16="http://schemas.microsoft.com/office/drawing/2014/main" id="{A1207C76-6C84-4282-B9E7-85C774E1F6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2FAD4C-993B-4FEC-BB52-6C09E85430D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861D7-94DB-44FF-BAE0-DF75A84A42F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F6F421B0-2063-4B2E-BE9C-DB57BBCC070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E984-F14C-4928-B682-AC444AC4113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EA2FD-9366-4774-85F4-307E826D11F4}" type="slidenum">
              <a:rPr lang="en-US" smtClean="0"/>
              <a:t>‹#›</a:t>
            </a:fld>
            <a:endParaRPr lang="en-US" dirty="0"/>
          </a:p>
        </p:txBody>
      </p:sp>
    </p:spTree>
    <p:extLst>
      <p:ext uri="{BB962C8B-B14F-4D97-AF65-F5344CB8AC3E}">
        <p14:creationId xmlns:p14="http://schemas.microsoft.com/office/powerpoint/2010/main" val="3184352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216949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3AE24E48-4E63-4E51-A0AA-548DB10B2578}"/>
              </a:ext>
            </a:extLst>
          </p:cNvPr>
          <p:cNvPicPr>
            <a:picLocks noChangeAspect="1"/>
          </p:cNvPicPr>
          <p:nvPr userDrawn="1"/>
        </p:nvPicPr>
        <p:blipFill>
          <a:blip r:embed="rId41"/>
          <a:stretch>
            <a:fillRect/>
          </a:stretch>
        </p:blipFill>
        <p:spPr>
          <a:xfrm>
            <a:off x="0" y="0"/>
            <a:ext cx="12192000" cy="6858000"/>
          </a:xfrm>
          <a:prstGeom prst="rect">
            <a:avLst/>
          </a:prstGeom>
        </p:spPr>
      </p:pic>
      <p:sp>
        <p:nvSpPr>
          <p:cNvPr id="136" name="Rectangle 135">
            <a:extLst>
              <a:ext uri="{FF2B5EF4-FFF2-40B4-BE49-F238E27FC236}">
                <a16:creationId xmlns:a16="http://schemas.microsoft.com/office/drawing/2014/main" id="{91D5EAC8-A2A8-43F3-A75D-AA17D9EBF317}"/>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37" name="Rectangle 136">
            <a:extLst>
              <a:ext uri="{FF2B5EF4-FFF2-40B4-BE49-F238E27FC236}">
                <a16:creationId xmlns:a16="http://schemas.microsoft.com/office/drawing/2014/main" id="{0E2ED9AC-B5D1-4FE3-931D-61227B4976DD}"/>
              </a:ext>
            </a:extLst>
          </p:cNvPr>
          <p:cNvSpPr/>
          <p:nvPr userDrawn="1"/>
        </p:nvSpPr>
        <p:spPr>
          <a:xfrm>
            <a:off x="181761" y="466725"/>
            <a:ext cx="11828477" cy="618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0"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dirty="0">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2176272"/>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710309"/>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6" y="538566"/>
            <a:ext cx="11082528" cy="3231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dirty="0"/>
              <a:t>Above Chart Exhibit Title</a:t>
            </a:r>
          </a:p>
          <a:p>
            <a:pPr lvl="0" rtl="0"/>
            <a:r>
              <a:rPr lang="en-US" sz="1400" b="0" baseline="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89088"/>
            <a:ext cx="4455770"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8" name="LegendLines" hidden="1">
            <a:extLst>
              <a:ext uri="{FF2B5EF4-FFF2-40B4-BE49-F238E27FC236}">
                <a16:creationId xmlns:a16="http://schemas.microsoft.com/office/drawing/2014/main" id="{C7DCB836-32CF-41A8-8549-9E3DC499E55F}"/>
              </a:ext>
            </a:extLst>
          </p:cNvPr>
          <p:cNvGrpSpPr/>
          <p:nvPr userDrawn="1"/>
        </p:nvGrpSpPr>
        <p:grpSpPr>
          <a:xfrm>
            <a:off x="10317304" y="3355023"/>
            <a:ext cx="1319960" cy="958286"/>
            <a:chOff x="10162879" y="3243772"/>
            <a:chExt cx="1319960" cy="958286"/>
          </a:xfrm>
        </p:grpSpPr>
        <p:sp>
          <p:nvSpPr>
            <p:cNvPr id="149" name="Legend1" hidden="1">
              <a:extLst>
                <a:ext uri="{FF2B5EF4-FFF2-40B4-BE49-F238E27FC236}">
                  <a16:creationId xmlns:a16="http://schemas.microsoft.com/office/drawing/2014/main" id="{2FE0B932-DECA-4626-B0BB-981F59F6DF7B}"/>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0" name="Legend2" hidden="1">
              <a:extLst>
                <a:ext uri="{FF2B5EF4-FFF2-40B4-BE49-F238E27FC236}">
                  <a16:creationId xmlns:a16="http://schemas.microsoft.com/office/drawing/2014/main" id="{2EABE981-2DBB-4542-8B17-6AFCD722BE6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1" name="Legend3" hidden="1">
              <a:extLst>
                <a:ext uri="{FF2B5EF4-FFF2-40B4-BE49-F238E27FC236}">
                  <a16:creationId xmlns:a16="http://schemas.microsoft.com/office/drawing/2014/main" id="{81DFFEC4-AA06-4457-80F2-8F35D631413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2" name="LineLegend3" hidden="1">
              <a:extLst>
                <a:ext uri="{FF2B5EF4-FFF2-40B4-BE49-F238E27FC236}">
                  <a16:creationId xmlns:a16="http://schemas.microsoft.com/office/drawing/2014/main" id="{EBFC5332-6764-4D2A-9990-021481D156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sp>
          <p:nvSpPr>
            <p:cNvPr id="153" name="LineLegend2" hidden="1">
              <a:extLst>
                <a:ext uri="{FF2B5EF4-FFF2-40B4-BE49-F238E27FC236}">
                  <a16:creationId xmlns:a16="http://schemas.microsoft.com/office/drawing/2014/main" id="{C6BB765D-3AE3-4E6A-AABA-B4670FDDD22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sp>
          <p:nvSpPr>
            <p:cNvPr id="154" name="LineLegend1" hidden="1">
              <a:extLst>
                <a:ext uri="{FF2B5EF4-FFF2-40B4-BE49-F238E27FC236}">
                  <a16:creationId xmlns:a16="http://schemas.microsoft.com/office/drawing/2014/main" id="{F30518A1-3A92-448D-96E3-F75CABD57DE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grpSp>
      <p:grpSp>
        <p:nvGrpSpPr>
          <p:cNvPr id="155" name="LegendMoons" hidden="1">
            <a:extLst>
              <a:ext uri="{FF2B5EF4-FFF2-40B4-BE49-F238E27FC236}">
                <a16:creationId xmlns:a16="http://schemas.microsoft.com/office/drawing/2014/main" id="{A0628D37-4980-4243-B324-DCADEBF84168}"/>
              </a:ext>
            </a:extLst>
          </p:cNvPr>
          <p:cNvGrpSpPr/>
          <p:nvPr userDrawn="1"/>
        </p:nvGrpSpPr>
        <p:grpSpPr>
          <a:xfrm>
            <a:off x="10688315" y="1415983"/>
            <a:ext cx="948949" cy="1731859"/>
            <a:chOff x="7723680" y="1702457"/>
            <a:chExt cx="948949" cy="1731859"/>
          </a:xfrm>
        </p:grpSpPr>
        <p:sp>
          <p:nvSpPr>
            <p:cNvPr id="156" name="Legend1" hidden="1">
              <a:extLst>
                <a:ext uri="{FF2B5EF4-FFF2-40B4-BE49-F238E27FC236}">
                  <a16:creationId xmlns:a16="http://schemas.microsoft.com/office/drawing/2014/main" id="{2BC1EF6D-6E41-4BAF-88C5-C74A70356A6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7" name="Legend2" hidden="1">
              <a:extLst>
                <a:ext uri="{FF2B5EF4-FFF2-40B4-BE49-F238E27FC236}">
                  <a16:creationId xmlns:a16="http://schemas.microsoft.com/office/drawing/2014/main" id="{E75DE672-EBFE-47A2-9BA6-552CEEA3D92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8" name="Legend3" hidden="1">
              <a:extLst>
                <a:ext uri="{FF2B5EF4-FFF2-40B4-BE49-F238E27FC236}">
                  <a16:creationId xmlns:a16="http://schemas.microsoft.com/office/drawing/2014/main" id="{4444DD16-FC2F-41F3-B3C8-B3605F184C7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9" name="Legend4" hidden="1">
              <a:extLst>
                <a:ext uri="{FF2B5EF4-FFF2-40B4-BE49-F238E27FC236}">
                  <a16:creationId xmlns:a16="http://schemas.microsoft.com/office/drawing/2014/main" id="{9C02DB83-070E-40D0-8BC1-550F5BF3E3E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60" name="Legend5" hidden="1">
              <a:extLst>
                <a:ext uri="{FF2B5EF4-FFF2-40B4-BE49-F238E27FC236}">
                  <a16:creationId xmlns:a16="http://schemas.microsoft.com/office/drawing/2014/main" id="{D1F394C7-C870-4C94-B15F-0485C045993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grpSp>
          <p:nvGrpSpPr>
            <p:cNvPr id="161" name="MoonLegend1" hidden="1">
              <a:extLst>
                <a:ext uri="{FF2B5EF4-FFF2-40B4-BE49-F238E27FC236}">
                  <a16:creationId xmlns:a16="http://schemas.microsoft.com/office/drawing/2014/main" id="{398B5D81-E7FB-41AC-855E-987B5F78CBF6}"/>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184" name="Oval 183" hidden="1">
                <a:extLst>
                  <a:ext uri="{FF2B5EF4-FFF2-40B4-BE49-F238E27FC236}">
                    <a16:creationId xmlns:a16="http://schemas.microsoft.com/office/drawing/2014/main" id="{29537F15-5C90-42B5-AB51-CD1C0BD828EC}"/>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5" name="Arc 184" hidden="1">
                <a:extLst>
                  <a:ext uri="{FF2B5EF4-FFF2-40B4-BE49-F238E27FC236}">
                    <a16:creationId xmlns:a16="http://schemas.microsoft.com/office/drawing/2014/main" id="{3E976478-C241-48DA-B15A-272F09FCF1F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2" name="MoonLegend2" hidden="1">
              <a:extLst>
                <a:ext uri="{FF2B5EF4-FFF2-40B4-BE49-F238E27FC236}">
                  <a16:creationId xmlns:a16="http://schemas.microsoft.com/office/drawing/2014/main" id="{C85E45D7-7421-495D-A34F-3DC4DC77CB68}"/>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182" name="Oval 181" hidden="1">
                <a:extLst>
                  <a:ext uri="{FF2B5EF4-FFF2-40B4-BE49-F238E27FC236}">
                    <a16:creationId xmlns:a16="http://schemas.microsoft.com/office/drawing/2014/main" id="{1D21A7B4-CED0-40BD-9E0B-EFEAEA125B8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3" name="Arc 182" hidden="1">
                <a:extLst>
                  <a:ext uri="{FF2B5EF4-FFF2-40B4-BE49-F238E27FC236}">
                    <a16:creationId xmlns:a16="http://schemas.microsoft.com/office/drawing/2014/main" id="{DB550AED-578F-47DC-A241-85F6479E3898}"/>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3" name="MoonLegend3" hidden="1">
              <a:extLst>
                <a:ext uri="{FF2B5EF4-FFF2-40B4-BE49-F238E27FC236}">
                  <a16:creationId xmlns:a16="http://schemas.microsoft.com/office/drawing/2014/main" id="{C127470E-30A1-49EB-8AA2-D80CC77612BE}"/>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180" name="Oval 179" hidden="1">
                <a:extLst>
                  <a:ext uri="{FF2B5EF4-FFF2-40B4-BE49-F238E27FC236}">
                    <a16:creationId xmlns:a16="http://schemas.microsoft.com/office/drawing/2014/main" id="{C33994E5-FDC1-4D3C-9D64-46FA4C13E611}"/>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1" name="Arc 180" hidden="1">
                <a:extLst>
                  <a:ext uri="{FF2B5EF4-FFF2-40B4-BE49-F238E27FC236}">
                    <a16:creationId xmlns:a16="http://schemas.microsoft.com/office/drawing/2014/main" id="{BFDBD911-FF97-4012-A16A-9C649778B927}"/>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4" name="MoonLegend4" hidden="1">
              <a:extLst>
                <a:ext uri="{FF2B5EF4-FFF2-40B4-BE49-F238E27FC236}">
                  <a16:creationId xmlns:a16="http://schemas.microsoft.com/office/drawing/2014/main" id="{DBFCA8E8-E958-478C-82D0-F8434ABF0F0B}"/>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168" name="Oval 167" hidden="1">
                <a:extLst>
                  <a:ext uri="{FF2B5EF4-FFF2-40B4-BE49-F238E27FC236}">
                    <a16:creationId xmlns:a16="http://schemas.microsoft.com/office/drawing/2014/main" id="{973F84A1-47AF-4424-B81A-D0B9B87503E6}"/>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79" name="Arc 178" hidden="1">
                <a:extLst>
                  <a:ext uri="{FF2B5EF4-FFF2-40B4-BE49-F238E27FC236}">
                    <a16:creationId xmlns:a16="http://schemas.microsoft.com/office/drawing/2014/main" id="{F26CC5FD-9314-4976-B81C-3CB9ECD04535}"/>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5" name="MoonLegend5" hidden="1">
              <a:extLst>
                <a:ext uri="{FF2B5EF4-FFF2-40B4-BE49-F238E27FC236}">
                  <a16:creationId xmlns:a16="http://schemas.microsoft.com/office/drawing/2014/main" id="{5C1ABD46-6A63-4566-A0AC-ED1ACECA1DE6}"/>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166" name="Oval 165" hidden="1">
                <a:extLst>
                  <a:ext uri="{FF2B5EF4-FFF2-40B4-BE49-F238E27FC236}">
                    <a16:creationId xmlns:a16="http://schemas.microsoft.com/office/drawing/2014/main" id="{8605E049-44A9-466F-9083-6A364114C834}"/>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67" name="Arc 166" hidden="1">
                <a:extLst>
                  <a:ext uri="{FF2B5EF4-FFF2-40B4-BE49-F238E27FC236}">
                    <a16:creationId xmlns:a16="http://schemas.microsoft.com/office/drawing/2014/main" id="{1B0EA557-F934-4208-B291-7DDEF695E02F}"/>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grpSp>
        <p:nvGrpSpPr>
          <p:cNvPr id="187" name="LegendBoxes" hidden="1">
            <a:extLst>
              <a:ext uri="{FF2B5EF4-FFF2-40B4-BE49-F238E27FC236}">
                <a16:creationId xmlns:a16="http://schemas.microsoft.com/office/drawing/2014/main" id="{021EB70A-DB08-431D-9D17-BDC75A8CA46C}"/>
              </a:ext>
            </a:extLst>
          </p:cNvPr>
          <p:cNvGrpSpPr/>
          <p:nvPr userDrawn="1"/>
        </p:nvGrpSpPr>
        <p:grpSpPr>
          <a:xfrm>
            <a:off x="10714801" y="4520490"/>
            <a:ext cx="922463" cy="1717282"/>
            <a:chOff x="10652400" y="4322824"/>
            <a:chExt cx="922463" cy="1717282"/>
          </a:xfrm>
        </p:grpSpPr>
        <p:sp>
          <p:nvSpPr>
            <p:cNvPr id="188" name="RectangleLegend1" hidden="1">
              <a:extLst>
                <a:ext uri="{FF2B5EF4-FFF2-40B4-BE49-F238E27FC236}">
                  <a16:creationId xmlns:a16="http://schemas.microsoft.com/office/drawing/2014/main" id="{85CABAF9-4F6D-463E-A360-AC6A6BD08D1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89" name="RectangleLegend2" hidden="1">
              <a:extLst>
                <a:ext uri="{FF2B5EF4-FFF2-40B4-BE49-F238E27FC236}">
                  <a16:creationId xmlns:a16="http://schemas.microsoft.com/office/drawing/2014/main" id="{FDF81B49-A82A-4B1E-B2DB-F7FC19903E41}"/>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0" name="RectangleLegend3" hidden="1">
              <a:extLst>
                <a:ext uri="{FF2B5EF4-FFF2-40B4-BE49-F238E27FC236}">
                  <a16:creationId xmlns:a16="http://schemas.microsoft.com/office/drawing/2014/main" id="{93B56DD1-5471-484E-8902-B64D9344E1C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1" name="RectangleLegend4" hidden="1">
              <a:extLst>
                <a:ext uri="{FF2B5EF4-FFF2-40B4-BE49-F238E27FC236}">
                  <a16:creationId xmlns:a16="http://schemas.microsoft.com/office/drawing/2014/main" id="{9897FA9C-9ACB-4745-BC85-83CE51EE3276}"/>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2" name="RectangleLegend5" hidden="1">
              <a:extLst>
                <a:ext uri="{FF2B5EF4-FFF2-40B4-BE49-F238E27FC236}">
                  <a16:creationId xmlns:a16="http://schemas.microsoft.com/office/drawing/2014/main" id="{0B981953-9A93-4D56-AB67-EE02DFDBD88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3" name="Legend1" hidden="1">
              <a:extLst>
                <a:ext uri="{FF2B5EF4-FFF2-40B4-BE49-F238E27FC236}">
                  <a16:creationId xmlns:a16="http://schemas.microsoft.com/office/drawing/2014/main" id="{F057028D-CFCC-4CEE-B043-37F013A27E26}"/>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4" name="Legend2" hidden="1">
              <a:extLst>
                <a:ext uri="{FF2B5EF4-FFF2-40B4-BE49-F238E27FC236}">
                  <a16:creationId xmlns:a16="http://schemas.microsoft.com/office/drawing/2014/main" id="{3FC17B2C-B9D3-41C5-816D-EF7CE688BD55}"/>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5" name="Legend3" hidden="1">
              <a:extLst>
                <a:ext uri="{FF2B5EF4-FFF2-40B4-BE49-F238E27FC236}">
                  <a16:creationId xmlns:a16="http://schemas.microsoft.com/office/drawing/2014/main" id="{F7EBE247-54F7-4BAD-ABD3-4666ADA36520}"/>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6" name="Legend4" hidden="1">
              <a:extLst>
                <a:ext uri="{FF2B5EF4-FFF2-40B4-BE49-F238E27FC236}">
                  <a16:creationId xmlns:a16="http://schemas.microsoft.com/office/drawing/2014/main" id="{EB1EC36A-5AE6-4A5D-AF4C-0CB40ED16EF8}"/>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7" name="Legend5" hidden="1">
              <a:extLst>
                <a:ext uri="{FF2B5EF4-FFF2-40B4-BE49-F238E27FC236}">
                  <a16:creationId xmlns:a16="http://schemas.microsoft.com/office/drawing/2014/main" id="{9A57A93E-21C3-405B-9DA4-E12D74991C4F}"/>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grpSp>
      <p:sp>
        <p:nvSpPr>
          <p:cNvPr id="140" name="Sticker" hidden="1">
            <a:extLst>
              <a:ext uri="{FF2B5EF4-FFF2-40B4-BE49-F238E27FC236}">
                <a16:creationId xmlns:a16="http://schemas.microsoft.com/office/drawing/2014/main" id="{3D7CA609-E6B0-481F-B7D5-8D2ED0040100}"/>
              </a:ext>
            </a:extLst>
          </p:cNvPr>
          <p:cNvSpPr txBox="1"/>
          <p:nvPr userDrawn="1"/>
        </p:nvSpPr>
        <p:spPr>
          <a:xfrm>
            <a:off x="558489" y="126657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US" dirty="0"/>
              <a:t>STICKER</a:t>
            </a:r>
          </a:p>
        </p:txBody>
      </p:sp>
      <p:sp>
        <p:nvSpPr>
          <p:cNvPr id="141" name="TextBox 140">
            <a:extLst>
              <a:ext uri="{FF2B5EF4-FFF2-40B4-BE49-F238E27FC236}">
                <a16:creationId xmlns:a16="http://schemas.microsoft.com/office/drawing/2014/main" id="{D10A5A3E-1C61-4596-8191-9E29A9C2CE64}"/>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42" name="Sticker">
            <a:extLst>
              <a:ext uri="{FF2B5EF4-FFF2-40B4-BE49-F238E27FC236}">
                <a16:creationId xmlns:a16="http://schemas.microsoft.com/office/drawing/2014/main" id="{2A8181E3-0688-4E1C-9F09-BE307DA068FE}"/>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43" name="object 7">
            <a:extLst>
              <a:ext uri="{FF2B5EF4-FFF2-40B4-BE49-F238E27FC236}">
                <a16:creationId xmlns:a16="http://schemas.microsoft.com/office/drawing/2014/main" id="{C7392EC4-F148-4E75-AC95-DA931437E04E}"/>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45085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l" defTabSz="914400" rtl="0" eaLnBrk="1" latinLnBrk="0" hangingPunct="1">
        <a:lnSpc>
          <a:spcPct val="100000"/>
        </a:lnSpc>
        <a:spcBef>
          <a:spcPct val="0"/>
        </a:spcBef>
        <a:buNone/>
        <a:defRPr lang="en-US" sz="21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77">
          <p15:clr>
            <a:srgbClr val="5ACBF0"/>
          </p15:clr>
        </p15:guide>
        <p15:guide id="3" orient="horz" pos="3912">
          <p15:clr>
            <a:srgbClr val="5ACBF0"/>
          </p15:clr>
        </p15:guide>
        <p15:guide id="4" orient="horz" pos="1083">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8"/>
            </p:custDataLst>
            <p:extLst>
              <p:ext uri="{D42A27DB-BD31-4B8C-83A1-F6EECF244321}">
                <p14:modId xmlns:p14="http://schemas.microsoft.com/office/powerpoint/2010/main" val="216949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8" imgW="413" imgH="416" progId="TCLayout.ActiveDocument.1">
                  <p:embed/>
                </p:oleObj>
              </mc:Choice>
              <mc:Fallback>
                <p:oleObj name="think-cell Slide" r:id="rId4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3AE24E48-4E63-4E51-A0AA-548DB10B2578}"/>
              </a:ext>
            </a:extLst>
          </p:cNvPr>
          <p:cNvPicPr>
            <a:picLocks noChangeAspect="1"/>
          </p:cNvPicPr>
          <p:nvPr userDrawn="1"/>
        </p:nvPicPr>
        <p:blipFill>
          <a:blip r:embed="rId50"/>
          <a:stretch>
            <a:fillRect/>
          </a:stretch>
        </p:blipFill>
        <p:spPr>
          <a:xfrm>
            <a:off x="0" y="0"/>
            <a:ext cx="12192000" cy="6858000"/>
          </a:xfrm>
          <a:prstGeom prst="rect">
            <a:avLst/>
          </a:prstGeom>
        </p:spPr>
      </p:pic>
      <p:sp>
        <p:nvSpPr>
          <p:cNvPr id="136" name="Rectangle 135">
            <a:extLst>
              <a:ext uri="{FF2B5EF4-FFF2-40B4-BE49-F238E27FC236}">
                <a16:creationId xmlns:a16="http://schemas.microsoft.com/office/drawing/2014/main" id="{91D5EAC8-A2A8-43F3-A75D-AA17D9EBF317}"/>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37" name="Rectangle 136">
            <a:extLst>
              <a:ext uri="{FF2B5EF4-FFF2-40B4-BE49-F238E27FC236}">
                <a16:creationId xmlns:a16="http://schemas.microsoft.com/office/drawing/2014/main" id="{0E2ED9AC-B5D1-4FE3-931D-61227B4976DD}"/>
              </a:ext>
            </a:extLst>
          </p:cNvPr>
          <p:cNvSpPr/>
          <p:nvPr userDrawn="1"/>
        </p:nvSpPr>
        <p:spPr>
          <a:xfrm>
            <a:off x="181761" y="466725"/>
            <a:ext cx="11828477" cy="618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2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0"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dirty="0">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2176272"/>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710309"/>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30"/>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31"/>
            </p:custDataLst>
          </p:nvPr>
        </p:nvSpPr>
        <p:spPr>
          <a:xfrm>
            <a:off x="554736" y="538566"/>
            <a:ext cx="11082528" cy="3231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2"/>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dirty="0"/>
              <a:t>Above Chart Exhibit Title</a:t>
            </a:r>
          </a:p>
          <a:p>
            <a:pPr lvl="0" rtl="0"/>
            <a:r>
              <a:rPr lang="en-US" sz="1400" b="0" baseline="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89088"/>
            <a:ext cx="4455770"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8" name="LegendLines" hidden="1">
            <a:extLst>
              <a:ext uri="{FF2B5EF4-FFF2-40B4-BE49-F238E27FC236}">
                <a16:creationId xmlns:a16="http://schemas.microsoft.com/office/drawing/2014/main" id="{C7DCB836-32CF-41A8-8549-9E3DC499E55F}"/>
              </a:ext>
            </a:extLst>
          </p:cNvPr>
          <p:cNvGrpSpPr/>
          <p:nvPr userDrawn="1"/>
        </p:nvGrpSpPr>
        <p:grpSpPr>
          <a:xfrm>
            <a:off x="10317304" y="3355023"/>
            <a:ext cx="1319960" cy="958286"/>
            <a:chOff x="10162879" y="3243772"/>
            <a:chExt cx="1319960" cy="958286"/>
          </a:xfrm>
        </p:grpSpPr>
        <p:sp>
          <p:nvSpPr>
            <p:cNvPr id="149" name="Legend1" hidden="1">
              <a:extLst>
                <a:ext uri="{FF2B5EF4-FFF2-40B4-BE49-F238E27FC236}">
                  <a16:creationId xmlns:a16="http://schemas.microsoft.com/office/drawing/2014/main" id="{2FE0B932-DECA-4626-B0BB-981F59F6DF7B}"/>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0" name="Legend2" hidden="1">
              <a:extLst>
                <a:ext uri="{FF2B5EF4-FFF2-40B4-BE49-F238E27FC236}">
                  <a16:creationId xmlns:a16="http://schemas.microsoft.com/office/drawing/2014/main" id="{2EABE981-2DBB-4542-8B17-6AFCD722BE6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1" name="Legend3" hidden="1">
              <a:extLst>
                <a:ext uri="{FF2B5EF4-FFF2-40B4-BE49-F238E27FC236}">
                  <a16:creationId xmlns:a16="http://schemas.microsoft.com/office/drawing/2014/main" id="{81DFFEC4-AA06-4457-80F2-8F35D631413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2" name="LineLegend3" hidden="1">
              <a:extLst>
                <a:ext uri="{FF2B5EF4-FFF2-40B4-BE49-F238E27FC236}">
                  <a16:creationId xmlns:a16="http://schemas.microsoft.com/office/drawing/2014/main" id="{EBFC5332-6764-4D2A-9990-021481D156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sp>
          <p:nvSpPr>
            <p:cNvPr id="153" name="LineLegend2" hidden="1">
              <a:extLst>
                <a:ext uri="{FF2B5EF4-FFF2-40B4-BE49-F238E27FC236}">
                  <a16:creationId xmlns:a16="http://schemas.microsoft.com/office/drawing/2014/main" id="{C6BB765D-3AE3-4E6A-AABA-B4670FDDD22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sp>
          <p:nvSpPr>
            <p:cNvPr id="154" name="LineLegend1" hidden="1">
              <a:extLst>
                <a:ext uri="{FF2B5EF4-FFF2-40B4-BE49-F238E27FC236}">
                  <a16:creationId xmlns:a16="http://schemas.microsoft.com/office/drawing/2014/main" id="{F30518A1-3A92-448D-96E3-F75CABD57DE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grpSp>
      <p:grpSp>
        <p:nvGrpSpPr>
          <p:cNvPr id="155" name="LegendMoons" hidden="1">
            <a:extLst>
              <a:ext uri="{FF2B5EF4-FFF2-40B4-BE49-F238E27FC236}">
                <a16:creationId xmlns:a16="http://schemas.microsoft.com/office/drawing/2014/main" id="{A0628D37-4980-4243-B324-DCADEBF84168}"/>
              </a:ext>
            </a:extLst>
          </p:cNvPr>
          <p:cNvGrpSpPr/>
          <p:nvPr userDrawn="1"/>
        </p:nvGrpSpPr>
        <p:grpSpPr>
          <a:xfrm>
            <a:off x="10688315" y="1415983"/>
            <a:ext cx="948949" cy="1731859"/>
            <a:chOff x="7723680" y="1702457"/>
            <a:chExt cx="948949" cy="1731859"/>
          </a:xfrm>
        </p:grpSpPr>
        <p:sp>
          <p:nvSpPr>
            <p:cNvPr id="156" name="Legend1" hidden="1">
              <a:extLst>
                <a:ext uri="{FF2B5EF4-FFF2-40B4-BE49-F238E27FC236}">
                  <a16:creationId xmlns:a16="http://schemas.microsoft.com/office/drawing/2014/main" id="{2BC1EF6D-6E41-4BAF-88C5-C74A70356A6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7" name="Legend2" hidden="1">
              <a:extLst>
                <a:ext uri="{FF2B5EF4-FFF2-40B4-BE49-F238E27FC236}">
                  <a16:creationId xmlns:a16="http://schemas.microsoft.com/office/drawing/2014/main" id="{E75DE672-EBFE-47A2-9BA6-552CEEA3D92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8" name="Legend3" hidden="1">
              <a:extLst>
                <a:ext uri="{FF2B5EF4-FFF2-40B4-BE49-F238E27FC236}">
                  <a16:creationId xmlns:a16="http://schemas.microsoft.com/office/drawing/2014/main" id="{4444DD16-FC2F-41F3-B3C8-B3605F184C7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9" name="Legend4" hidden="1">
              <a:extLst>
                <a:ext uri="{FF2B5EF4-FFF2-40B4-BE49-F238E27FC236}">
                  <a16:creationId xmlns:a16="http://schemas.microsoft.com/office/drawing/2014/main" id="{9C02DB83-070E-40D0-8BC1-550F5BF3E3E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60" name="Legend5" hidden="1">
              <a:extLst>
                <a:ext uri="{FF2B5EF4-FFF2-40B4-BE49-F238E27FC236}">
                  <a16:creationId xmlns:a16="http://schemas.microsoft.com/office/drawing/2014/main" id="{D1F394C7-C870-4C94-B15F-0485C045993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grpSp>
          <p:nvGrpSpPr>
            <p:cNvPr id="161" name="MoonLegend1" hidden="1">
              <a:extLst>
                <a:ext uri="{FF2B5EF4-FFF2-40B4-BE49-F238E27FC236}">
                  <a16:creationId xmlns:a16="http://schemas.microsoft.com/office/drawing/2014/main" id="{398B5D81-E7FB-41AC-855E-987B5F78CBF6}"/>
                </a:ext>
              </a:extLst>
            </p:cNvPr>
            <p:cNvGrpSpPr>
              <a:grpSpLocks noChangeAspect="1"/>
            </p:cNvGrpSpPr>
            <p:nvPr>
              <p:custDataLst>
                <p:tags r:id="rId33"/>
              </p:custDataLst>
            </p:nvPr>
          </p:nvGrpSpPr>
          <p:grpSpPr>
            <a:xfrm>
              <a:off x="7723680" y="1702457"/>
              <a:ext cx="228600" cy="228600"/>
              <a:chOff x="762000" y="1270000"/>
              <a:chExt cx="254000" cy="254000"/>
            </a:xfrm>
          </p:grpSpPr>
          <p:sp>
            <p:nvSpPr>
              <p:cNvPr id="184" name="Oval 183" hidden="1">
                <a:extLst>
                  <a:ext uri="{FF2B5EF4-FFF2-40B4-BE49-F238E27FC236}">
                    <a16:creationId xmlns:a16="http://schemas.microsoft.com/office/drawing/2014/main" id="{29537F15-5C90-42B5-AB51-CD1C0BD828EC}"/>
                  </a:ext>
                </a:extLst>
              </p:cNvPr>
              <p:cNvSpPr/>
              <p:nvPr>
                <p:custDataLst>
                  <p:tags r:id="rId4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5" name="Arc 184" hidden="1">
                <a:extLst>
                  <a:ext uri="{FF2B5EF4-FFF2-40B4-BE49-F238E27FC236}">
                    <a16:creationId xmlns:a16="http://schemas.microsoft.com/office/drawing/2014/main" id="{3E976478-C241-48DA-B15A-272F09FCF1FA}"/>
                  </a:ext>
                </a:extLst>
              </p:cNvPr>
              <p:cNvSpPr/>
              <p:nvPr>
                <p:custDataLst>
                  <p:tags r:id="rId4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2" name="MoonLegend2" hidden="1">
              <a:extLst>
                <a:ext uri="{FF2B5EF4-FFF2-40B4-BE49-F238E27FC236}">
                  <a16:creationId xmlns:a16="http://schemas.microsoft.com/office/drawing/2014/main" id="{C85E45D7-7421-495D-A34F-3DC4DC77CB68}"/>
                </a:ext>
              </a:extLst>
            </p:cNvPr>
            <p:cNvGrpSpPr>
              <a:grpSpLocks noChangeAspect="1"/>
            </p:cNvGrpSpPr>
            <p:nvPr>
              <p:custDataLst>
                <p:tags r:id="rId34"/>
              </p:custDataLst>
            </p:nvPr>
          </p:nvGrpSpPr>
          <p:grpSpPr>
            <a:xfrm>
              <a:off x="7723680" y="2078270"/>
              <a:ext cx="228600" cy="228600"/>
              <a:chOff x="762000" y="1270000"/>
              <a:chExt cx="254000" cy="254000"/>
            </a:xfrm>
          </p:grpSpPr>
          <p:sp>
            <p:nvSpPr>
              <p:cNvPr id="182" name="Oval 181" hidden="1">
                <a:extLst>
                  <a:ext uri="{FF2B5EF4-FFF2-40B4-BE49-F238E27FC236}">
                    <a16:creationId xmlns:a16="http://schemas.microsoft.com/office/drawing/2014/main" id="{1D21A7B4-CED0-40BD-9E0B-EFEAEA125B86}"/>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3" name="Arc 182" hidden="1">
                <a:extLst>
                  <a:ext uri="{FF2B5EF4-FFF2-40B4-BE49-F238E27FC236}">
                    <a16:creationId xmlns:a16="http://schemas.microsoft.com/office/drawing/2014/main" id="{DB550AED-578F-47DC-A241-85F6479E3898}"/>
                  </a:ext>
                </a:extLst>
              </p:cNvPr>
              <p:cNvSpPr/>
              <p:nvPr>
                <p:custDataLst>
                  <p:tags r:id="rId4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3" name="MoonLegend3" hidden="1">
              <a:extLst>
                <a:ext uri="{FF2B5EF4-FFF2-40B4-BE49-F238E27FC236}">
                  <a16:creationId xmlns:a16="http://schemas.microsoft.com/office/drawing/2014/main" id="{C127470E-30A1-49EB-8AA2-D80CC77612BE}"/>
                </a:ext>
              </a:extLst>
            </p:cNvPr>
            <p:cNvGrpSpPr>
              <a:grpSpLocks noChangeAspect="1"/>
            </p:cNvGrpSpPr>
            <p:nvPr>
              <p:custDataLst>
                <p:tags r:id="rId35"/>
              </p:custDataLst>
            </p:nvPr>
          </p:nvGrpSpPr>
          <p:grpSpPr>
            <a:xfrm>
              <a:off x="7723680" y="2454085"/>
              <a:ext cx="228600" cy="228600"/>
              <a:chOff x="762000" y="1270000"/>
              <a:chExt cx="254000" cy="254000"/>
            </a:xfrm>
          </p:grpSpPr>
          <p:sp>
            <p:nvSpPr>
              <p:cNvPr id="180" name="Oval 179" hidden="1">
                <a:extLst>
                  <a:ext uri="{FF2B5EF4-FFF2-40B4-BE49-F238E27FC236}">
                    <a16:creationId xmlns:a16="http://schemas.microsoft.com/office/drawing/2014/main" id="{C33994E5-FDC1-4D3C-9D64-46FA4C13E611}"/>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1" name="Arc 180" hidden="1">
                <a:extLst>
                  <a:ext uri="{FF2B5EF4-FFF2-40B4-BE49-F238E27FC236}">
                    <a16:creationId xmlns:a16="http://schemas.microsoft.com/office/drawing/2014/main" id="{BFDBD911-FF97-4012-A16A-9C649778B927}"/>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4" name="MoonLegend4" hidden="1">
              <a:extLst>
                <a:ext uri="{FF2B5EF4-FFF2-40B4-BE49-F238E27FC236}">
                  <a16:creationId xmlns:a16="http://schemas.microsoft.com/office/drawing/2014/main" id="{DBFCA8E8-E958-478C-82D0-F8434ABF0F0B}"/>
                </a:ext>
              </a:extLst>
            </p:cNvPr>
            <p:cNvGrpSpPr>
              <a:grpSpLocks noChangeAspect="1"/>
            </p:cNvGrpSpPr>
            <p:nvPr>
              <p:custDataLst>
                <p:tags r:id="rId36"/>
              </p:custDataLst>
            </p:nvPr>
          </p:nvGrpSpPr>
          <p:grpSpPr>
            <a:xfrm>
              <a:off x="7723680" y="2829900"/>
              <a:ext cx="228600" cy="228600"/>
              <a:chOff x="762000" y="1270000"/>
              <a:chExt cx="254000" cy="254000"/>
            </a:xfrm>
          </p:grpSpPr>
          <p:sp>
            <p:nvSpPr>
              <p:cNvPr id="168" name="Oval 167" hidden="1">
                <a:extLst>
                  <a:ext uri="{FF2B5EF4-FFF2-40B4-BE49-F238E27FC236}">
                    <a16:creationId xmlns:a16="http://schemas.microsoft.com/office/drawing/2014/main" id="{973F84A1-47AF-4424-B81A-D0B9B87503E6}"/>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79" name="Arc 178" hidden="1">
                <a:extLst>
                  <a:ext uri="{FF2B5EF4-FFF2-40B4-BE49-F238E27FC236}">
                    <a16:creationId xmlns:a16="http://schemas.microsoft.com/office/drawing/2014/main" id="{F26CC5FD-9314-4976-B81C-3CB9ECD04535}"/>
                  </a:ext>
                </a:extLst>
              </p:cNvPr>
              <p:cNvSpPr/>
              <p:nvPr>
                <p:custDataLst>
                  <p:tags r:id="rId4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5" name="MoonLegend5" hidden="1">
              <a:extLst>
                <a:ext uri="{FF2B5EF4-FFF2-40B4-BE49-F238E27FC236}">
                  <a16:creationId xmlns:a16="http://schemas.microsoft.com/office/drawing/2014/main" id="{5C1ABD46-6A63-4566-A0AC-ED1ACECA1DE6}"/>
                </a:ext>
              </a:extLst>
            </p:cNvPr>
            <p:cNvGrpSpPr>
              <a:grpSpLocks noChangeAspect="1"/>
            </p:cNvGrpSpPr>
            <p:nvPr>
              <p:custDataLst>
                <p:tags r:id="rId37"/>
              </p:custDataLst>
            </p:nvPr>
          </p:nvGrpSpPr>
          <p:grpSpPr>
            <a:xfrm>
              <a:off x="7723680" y="3205716"/>
              <a:ext cx="228600" cy="228600"/>
              <a:chOff x="762000" y="1270000"/>
              <a:chExt cx="254000" cy="254000"/>
            </a:xfrm>
          </p:grpSpPr>
          <p:sp>
            <p:nvSpPr>
              <p:cNvPr id="166" name="Oval 165" hidden="1">
                <a:extLst>
                  <a:ext uri="{FF2B5EF4-FFF2-40B4-BE49-F238E27FC236}">
                    <a16:creationId xmlns:a16="http://schemas.microsoft.com/office/drawing/2014/main" id="{8605E049-44A9-466F-9083-6A364114C834}"/>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67" name="Arc 166" hidden="1">
                <a:extLst>
                  <a:ext uri="{FF2B5EF4-FFF2-40B4-BE49-F238E27FC236}">
                    <a16:creationId xmlns:a16="http://schemas.microsoft.com/office/drawing/2014/main" id="{1B0EA557-F934-4208-B291-7DDEF695E02F}"/>
                  </a:ext>
                </a:extLst>
              </p:cNvPr>
              <p:cNvSpPr/>
              <p:nvPr>
                <p:custDataLst>
                  <p:tags r:id="rId3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grpSp>
        <p:nvGrpSpPr>
          <p:cNvPr id="187" name="LegendBoxes" hidden="1">
            <a:extLst>
              <a:ext uri="{FF2B5EF4-FFF2-40B4-BE49-F238E27FC236}">
                <a16:creationId xmlns:a16="http://schemas.microsoft.com/office/drawing/2014/main" id="{021EB70A-DB08-431D-9D17-BDC75A8CA46C}"/>
              </a:ext>
            </a:extLst>
          </p:cNvPr>
          <p:cNvGrpSpPr/>
          <p:nvPr userDrawn="1"/>
        </p:nvGrpSpPr>
        <p:grpSpPr>
          <a:xfrm>
            <a:off x="10714801" y="4520490"/>
            <a:ext cx="922463" cy="1717282"/>
            <a:chOff x="10652400" y="4322824"/>
            <a:chExt cx="922463" cy="1717282"/>
          </a:xfrm>
        </p:grpSpPr>
        <p:sp>
          <p:nvSpPr>
            <p:cNvPr id="188" name="RectangleLegend1" hidden="1">
              <a:extLst>
                <a:ext uri="{FF2B5EF4-FFF2-40B4-BE49-F238E27FC236}">
                  <a16:creationId xmlns:a16="http://schemas.microsoft.com/office/drawing/2014/main" id="{85CABAF9-4F6D-463E-A360-AC6A6BD08D1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89" name="RectangleLegend2" hidden="1">
              <a:extLst>
                <a:ext uri="{FF2B5EF4-FFF2-40B4-BE49-F238E27FC236}">
                  <a16:creationId xmlns:a16="http://schemas.microsoft.com/office/drawing/2014/main" id="{FDF81B49-A82A-4B1E-B2DB-F7FC19903E41}"/>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0" name="RectangleLegend3" hidden="1">
              <a:extLst>
                <a:ext uri="{FF2B5EF4-FFF2-40B4-BE49-F238E27FC236}">
                  <a16:creationId xmlns:a16="http://schemas.microsoft.com/office/drawing/2014/main" id="{93B56DD1-5471-484E-8902-B64D9344E1C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1" name="RectangleLegend4" hidden="1">
              <a:extLst>
                <a:ext uri="{FF2B5EF4-FFF2-40B4-BE49-F238E27FC236}">
                  <a16:creationId xmlns:a16="http://schemas.microsoft.com/office/drawing/2014/main" id="{9897FA9C-9ACB-4745-BC85-83CE51EE3276}"/>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2" name="RectangleLegend5" hidden="1">
              <a:extLst>
                <a:ext uri="{FF2B5EF4-FFF2-40B4-BE49-F238E27FC236}">
                  <a16:creationId xmlns:a16="http://schemas.microsoft.com/office/drawing/2014/main" id="{0B981953-9A93-4D56-AB67-EE02DFDBD88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3" name="Legend1" hidden="1">
              <a:extLst>
                <a:ext uri="{FF2B5EF4-FFF2-40B4-BE49-F238E27FC236}">
                  <a16:creationId xmlns:a16="http://schemas.microsoft.com/office/drawing/2014/main" id="{F057028D-CFCC-4CEE-B043-37F013A27E26}"/>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4" name="Legend2" hidden="1">
              <a:extLst>
                <a:ext uri="{FF2B5EF4-FFF2-40B4-BE49-F238E27FC236}">
                  <a16:creationId xmlns:a16="http://schemas.microsoft.com/office/drawing/2014/main" id="{3FC17B2C-B9D3-41C5-816D-EF7CE688BD55}"/>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5" name="Legend3" hidden="1">
              <a:extLst>
                <a:ext uri="{FF2B5EF4-FFF2-40B4-BE49-F238E27FC236}">
                  <a16:creationId xmlns:a16="http://schemas.microsoft.com/office/drawing/2014/main" id="{F7EBE247-54F7-4BAD-ABD3-4666ADA36520}"/>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6" name="Legend4" hidden="1">
              <a:extLst>
                <a:ext uri="{FF2B5EF4-FFF2-40B4-BE49-F238E27FC236}">
                  <a16:creationId xmlns:a16="http://schemas.microsoft.com/office/drawing/2014/main" id="{EB1EC36A-5AE6-4A5D-AF4C-0CB40ED16EF8}"/>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7" name="Legend5" hidden="1">
              <a:extLst>
                <a:ext uri="{FF2B5EF4-FFF2-40B4-BE49-F238E27FC236}">
                  <a16:creationId xmlns:a16="http://schemas.microsoft.com/office/drawing/2014/main" id="{9A57A93E-21C3-405B-9DA4-E12D74991C4F}"/>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grpSp>
      <p:sp>
        <p:nvSpPr>
          <p:cNvPr id="140" name="Sticker" hidden="1">
            <a:extLst>
              <a:ext uri="{FF2B5EF4-FFF2-40B4-BE49-F238E27FC236}">
                <a16:creationId xmlns:a16="http://schemas.microsoft.com/office/drawing/2014/main" id="{3D7CA609-E6B0-481F-B7D5-8D2ED0040100}"/>
              </a:ext>
            </a:extLst>
          </p:cNvPr>
          <p:cNvSpPr txBox="1"/>
          <p:nvPr userDrawn="1"/>
        </p:nvSpPr>
        <p:spPr>
          <a:xfrm>
            <a:off x="558489" y="126657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US" dirty="0"/>
              <a:t>STICKER</a:t>
            </a:r>
          </a:p>
        </p:txBody>
      </p:sp>
      <p:sp>
        <p:nvSpPr>
          <p:cNvPr id="142" name="Sticker">
            <a:extLst>
              <a:ext uri="{FF2B5EF4-FFF2-40B4-BE49-F238E27FC236}">
                <a16:creationId xmlns:a16="http://schemas.microsoft.com/office/drawing/2014/main" id="{2A8181E3-0688-4E1C-9F09-BE307DA068FE}"/>
              </a:ext>
            </a:extLst>
          </p:cNvPr>
          <p:cNvSpPr txBox="1"/>
          <p:nvPr userDrawn="1"/>
        </p:nvSpPr>
        <p:spPr>
          <a:xfrm>
            <a:off x="9915395" y="89536"/>
            <a:ext cx="65"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800" b="1" i="0" u="none" strike="noStrike" kern="1200" cap="all" spc="0" normalizeH="0" baseline="0" noProof="0" dirty="0">
              <a:ln>
                <a:noFill/>
              </a:ln>
              <a:solidFill>
                <a:srgbClr val="FF0000"/>
              </a:solidFill>
              <a:effectLst/>
              <a:uLnTx/>
              <a:uFillTx/>
              <a:latin typeface="Century Gothic"/>
              <a:ea typeface="+mn-ea"/>
              <a:cs typeface="+mn-cs"/>
            </a:endParaRPr>
          </a:p>
        </p:txBody>
      </p:sp>
      <p:sp>
        <p:nvSpPr>
          <p:cNvPr id="143" name="object 7">
            <a:extLst>
              <a:ext uri="{FF2B5EF4-FFF2-40B4-BE49-F238E27FC236}">
                <a16:creationId xmlns:a16="http://schemas.microsoft.com/office/drawing/2014/main" id="{C7392EC4-F148-4E75-AC95-DA931437E04E}"/>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613841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5" r:id="rId25"/>
    <p:sldLayoutId id="2147483906" r:id="rId26"/>
  </p:sldLayoutIdLst>
  <p:txStyles>
    <p:titleStyle>
      <a:lvl1pPr algn="l" defTabSz="914400" rtl="0" eaLnBrk="1" latinLnBrk="0" hangingPunct="1">
        <a:lnSpc>
          <a:spcPct val="100000"/>
        </a:lnSpc>
        <a:spcBef>
          <a:spcPct val="0"/>
        </a:spcBef>
        <a:buNone/>
        <a:defRPr lang="en-US" sz="21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77">
          <p15:clr>
            <a:srgbClr val="5ACBF0"/>
          </p15:clr>
        </p15:guide>
        <p15:guide id="3" orient="horz" pos="3912">
          <p15:clr>
            <a:srgbClr val="5ACBF0"/>
          </p15:clr>
        </p15:guide>
        <p15:guide id="4" orient="horz" pos="1083">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8444505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FD2-5767-C249-A1FF-BBE676EFAAE9}" type="datetimeFigureOut">
              <a:rPr lang="en-US" smtClean="0"/>
              <a:t>6/23/2023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5070F-8BE4-E244-93DA-2CB9864196C3}" type="slidenum">
              <a:rPr lang="en-US" smtClean="0"/>
              <a:t>‹#›</a:t>
            </a:fld>
            <a:endParaRPr lang="en-US" dirty="0"/>
          </a:p>
        </p:txBody>
      </p:sp>
    </p:spTree>
    <p:extLst>
      <p:ext uri="{BB962C8B-B14F-4D97-AF65-F5344CB8AC3E}">
        <p14:creationId xmlns:p14="http://schemas.microsoft.com/office/powerpoint/2010/main" val="231819733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3" r:id="rId15"/>
    <p:sldLayoutId id="2147483934" r:id="rId16"/>
    <p:sldLayoutId id="2147483935" r:id="rId17"/>
    <p:sldLayoutId id="214748393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1861D7-94DB-44FF-BAE0-DF75A84A4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5C79-C6D8-4ADA-BD5E-87092B0AE339}" type="datetimeFigureOut">
              <a:rPr lang="en-US" smtClean="0"/>
              <a:t>6/23/2023</a:t>
            </a:fld>
            <a:endParaRPr lang="en-US" dirty="0"/>
          </a:p>
        </p:txBody>
      </p:sp>
      <p:sp>
        <p:nvSpPr>
          <p:cNvPr id="5" name="Footer Placeholder 4">
            <a:extLst>
              <a:ext uri="{FF2B5EF4-FFF2-40B4-BE49-F238E27FC236}">
                <a16:creationId xmlns:a16="http://schemas.microsoft.com/office/drawing/2014/main" id="{F6F421B0-2063-4B2E-BE9C-DB57BBCC0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E984-F14C-4928-B682-AC444AC41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EA2FD-9366-4774-85F4-307E826D11F4}" type="slidenum">
              <a:rPr lang="en-US" smtClean="0"/>
              <a:t>‹#›</a:t>
            </a:fld>
            <a:endParaRPr lang="en-US" dirty="0"/>
          </a:p>
        </p:txBody>
      </p:sp>
      <p:sp>
        <p:nvSpPr>
          <p:cNvPr id="7" name="object 2">
            <a:extLst>
              <a:ext uri="{FF2B5EF4-FFF2-40B4-BE49-F238E27FC236}">
                <a16:creationId xmlns:a16="http://schemas.microsoft.com/office/drawing/2014/main" id="{A5AE9D5E-1791-46FC-9A53-BDAF4BC589FF}"/>
              </a:ext>
            </a:extLst>
          </p:cNvPr>
          <p:cNvSpPr/>
          <p:nvPr userDrawn="1"/>
        </p:nvSpPr>
        <p:spPr>
          <a:xfrm>
            <a:off x="0" y="0"/>
            <a:ext cx="12192000" cy="6857999"/>
          </a:xfrm>
          <a:prstGeom prst="rect">
            <a:avLst/>
          </a:prstGeom>
          <a:blipFill>
            <a:blip r:embed="rId13" cstate="email">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9939085"/>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F461E-6DAC-22E9-B390-14C919FE5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470F22-CB23-43D8-A785-729BB8A29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D6CB2-B125-A56B-CA5B-6E3945FCAA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B06F7-58BA-47BE-8621-34442A06C0AC}" type="datetimeFigureOut">
              <a:rPr lang="en-US" smtClean="0"/>
              <a:t>6/23/2023</a:t>
            </a:fld>
            <a:endParaRPr lang="en-US" dirty="0"/>
          </a:p>
        </p:txBody>
      </p:sp>
      <p:sp>
        <p:nvSpPr>
          <p:cNvPr id="5" name="Footer Placeholder 4">
            <a:extLst>
              <a:ext uri="{FF2B5EF4-FFF2-40B4-BE49-F238E27FC236}">
                <a16:creationId xmlns:a16="http://schemas.microsoft.com/office/drawing/2014/main" id="{62F44D1E-7FF5-61A1-16D4-CF67E848E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AB1B6A-BF0C-85D6-90BD-B7A37BDCE3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BB47B-DC63-477F-A9CF-A1C67C62CC0D}" type="slidenum">
              <a:rPr lang="en-US" smtClean="0"/>
              <a:t>‹#›</a:t>
            </a:fld>
            <a:endParaRPr lang="en-US" dirty="0"/>
          </a:p>
        </p:txBody>
      </p:sp>
    </p:spTree>
    <p:extLst>
      <p:ext uri="{BB962C8B-B14F-4D97-AF65-F5344CB8AC3E}">
        <p14:creationId xmlns:p14="http://schemas.microsoft.com/office/powerpoint/2010/main" val="27632072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07010571"/>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7A4F91-184C-7E70-061B-E94C00F3B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665893-3B90-18F4-E7AB-E503FA56C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FCE94-B45D-9DB0-646F-148221899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9D246-C89A-40F9-9E8C-8887587DF328}" type="datetimeFigureOut">
              <a:rPr lang="en-US" smtClean="0"/>
              <a:t>6/23/2023</a:t>
            </a:fld>
            <a:endParaRPr lang="en-US" dirty="0"/>
          </a:p>
        </p:txBody>
      </p:sp>
      <p:sp>
        <p:nvSpPr>
          <p:cNvPr id="5" name="Footer Placeholder 4">
            <a:extLst>
              <a:ext uri="{FF2B5EF4-FFF2-40B4-BE49-F238E27FC236}">
                <a16:creationId xmlns:a16="http://schemas.microsoft.com/office/drawing/2014/main" id="{1518EB84-B6FA-F04F-1758-67EBBA69FA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4D6F01-E4B7-DB9F-A9C9-4FED31CF8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09F39-0018-4E3B-A79D-BF6E73C11581}" type="slidenum">
              <a:rPr lang="en-US" smtClean="0"/>
              <a:t>‹#›</a:t>
            </a:fld>
            <a:endParaRPr lang="en-US" dirty="0"/>
          </a:p>
        </p:txBody>
      </p:sp>
    </p:spTree>
    <p:extLst>
      <p:ext uri="{BB962C8B-B14F-4D97-AF65-F5344CB8AC3E}">
        <p14:creationId xmlns:p14="http://schemas.microsoft.com/office/powerpoint/2010/main" val="1041718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16" name="bk object 16"/>
          <p:cNvSpPr/>
          <p:nvPr userDrawn="1"/>
        </p:nvSpPr>
        <p:spPr>
          <a:xfrm rot="10800000">
            <a:off x="2" y="3471"/>
            <a:ext cx="12191999" cy="6854528"/>
          </a:xfrm>
          <a:prstGeom prst="rect">
            <a:avLst/>
          </a:prstGeom>
          <a:blipFill>
            <a:blip r:embed="rId9"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2400" dirty="0">
              <a:latin typeface="Arial" panose="020B0604020202020204" pitchFamily="34" charset="0"/>
              <a:cs typeface="Arial" panose="020B0604020202020204" pitchFamily="34" charset="0"/>
            </a:endParaRPr>
          </a:p>
        </p:txBody>
      </p:sp>
      <p:sp>
        <p:nvSpPr>
          <p:cNvPr id="4" name="Holder 4"/>
          <p:cNvSpPr>
            <a:spLocks noGrp="1"/>
          </p:cNvSpPr>
          <p:nvPr>
            <p:ph type="ftr" sz="quarter" idx="5"/>
          </p:nvPr>
        </p:nvSpPr>
        <p:spPr>
          <a:xfrm>
            <a:off x="4145280" y="6377941"/>
            <a:ext cx="3901440" cy="28725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1"/>
            <a:ext cx="2804160" cy="28725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6" name="Holder 6"/>
          <p:cNvSpPr>
            <a:spLocks noGrp="1"/>
          </p:cNvSpPr>
          <p:nvPr>
            <p:ph type="sldNum" sz="quarter" idx="7"/>
          </p:nvPr>
        </p:nvSpPr>
        <p:spPr>
          <a:xfrm>
            <a:off x="8778240" y="6377941"/>
            <a:ext cx="2804160" cy="28725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2157200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xStyles>
    <p:titleStyle>
      <a:lvl1pPr>
        <a:defRPr>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609570">
        <a:defRPr>
          <a:latin typeface="+mn-lt"/>
          <a:ea typeface="+mn-ea"/>
          <a:cs typeface="+mn-cs"/>
        </a:defRPr>
      </a:lvl2pPr>
      <a:lvl3pPr marL="1219140">
        <a:defRPr>
          <a:latin typeface="+mn-lt"/>
          <a:ea typeface="+mn-ea"/>
          <a:cs typeface="+mn-cs"/>
        </a:defRPr>
      </a:lvl3pPr>
      <a:lvl4pPr marL="1828709">
        <a:defRPr>
          <a:latin typeface="+mn-lt"/>
          <a:ea typeface="+mn-ea"/>
          <a:cs typeface="+mn-cs"/>
        </a:defRPr>
      </a:lvl4pPr>
      <a:lvl5pPr marL="2438278">
        <a:defRPr>
          <a:latin typeface="+mn-lt"/>
          <a:ea typeface="+mn-ea"/>
          <a:cs typeface="+mn-cs"/>
        </a:defRPr>
      </a:lvl5pPr>
      <a:lvl6pPr marL="3047848">
        <a:defRPr>
          <a:latin typeface="+mn-lt"/>
          <a:ea typeface="+mn-ea"/>
          <a:cs typeface="+mn-cs"/>
        </a:defRPr>
      </a:lvl6pPr>
      <a:lvl7pPr marL="3657418">
        <a:defRPr>
          <a:latin typeface="+mn-lt"/>
          <a:ea typeface="+mn-ea"/>
          <a:cs typeface="+mn-cs"/>
        </a:defRPr>
      </a:lvl7pPr>
      <a:lvl8pPr marL="4266987">
        <a:defRPr>
          <a:latin typeface="+mn-lt"/>
          <a:ea typeface="+mn-ea"/>
          <a:cs typeface="+mn-cs"/>
        </a:defRPr>
      </a:lvl8pPr>
      <a:lvl9pPr marL="4876557">
        <a:defRPr>
          <a:latin typeface="+mn-lt"/>
          <a:ea typeface="+mn-ea"/>
          <a:cs typeface="+mn-cs"/>
        </a:defRPr>
      </a:lvl9pPr>
    </p:bodyStyle>
    <p:otherStyle>
      <a:lvl1pPr marL="0">
        <a:defRPr>
          <a:latin typeface="+mn-lt"/>
          <a:ea typeface="+mn-ea"/>
          <a:cs typeface="+mn-cs"/>
        </a:defRPr>
      </a:lvl1pPr>
      <a:lvl2pPr marL="609570">
        <a:defRPr>
          <a:latin typeface="+mn-lt"/>
          <a:ea typeface="+mn-ea"/>
          <a:cs typeface="+mn-cs"/>
        </a:defRPr>
      </a:lvl2pPr>
      <a:lvl3pPr marL="1219140">
        <a:defRPr>
          <a:latin typeface="+mn-lt"/>
          <a:ea typeface="+mn-ea"/>
          <a:cs typeface="+mn-cs"/>
        </a:defRPr>
      </a:lvl3pPr>
      <a:lvl4pPr marL="1828709">
        <a:defRPr>
          <a:latin typeface="+mn-lt"/>
          <a:ea typeface="+mn-ea"/>
          <a:cs typeface="+mn-cs"/>
        </a:defRPr>
      </a:lvl4pPr>
      <a:lvl5pPr marL="2438278">
        <a:defRPr>
          <a:latin typeface="+mn-lt"/>
          <a:ea typeface="+mn-ea"/>
          <a:cs typeface="+mn-cs"/>
        </a:defRPr>
      </a:lvl5pPr>
      <a:lvl6pPr marL="3047848">
        <a:defRPr>
          <a:latin typeface="+mn-lt"/>
          <a:ea typeface="+mn-ea"/>
          <a:cs typeface="+mn-cs"/>
        </a:defRPr>
      </a:lvl6pPr>
      <a:lvl7pPr marL="3657418">
        <a:defRPr>
          <a:latin typeface="+mn-lt"/>
          <a:ea typeface="+mn-ea"/>
          <a:cs typeface="+mn-cs"/>
        </a:defRPr>
      </a:lvl7pPr>
      <a:lvl8pPr marL="4266987">
        <a:defRPr>
          <a:latin typeface="+mn-lt"/>
          <a:ea typeface="+mn-ea"/>
          <a:cs typeface="+mn-cs"/>
        </a:defRPr>
      </a:lvl8pPr>
      <a:lvl9pPr marL="4876557">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16" name="bk object 16"/>
          <p:cNvSpPr/>
          <p:nvPr userDrawn="1"/>
        </p:nvSpPr>
        <p:spPr>
          <a:xfrm rot="10800000">
            <a:off x="1" y="3471"/>
            <a:ext cx="12191999" cy="6854528"/>
          </a:xfrm>
          <a:prstGeom prst="rect">
            <a:avLst/>
          </a:prstGeom>
          <a:blipFill>
            <a:blip r:embed="rId1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2400" dirty="0">
              <a:latin typeface="Arial" panose="020B0604020202020204" pitchFamily="34" charset="0"/>
              <a:cs typeface="Arial" panose="020B0604020202020204" pitchFamily="34" charset="0"/>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145750153"/>
      </p:ext>
    </p:extLst>
  </p:cSld>
  <p:clrMap bg1="lt1" tx1="dk1" bg2="lt2" tx2="dk2" accent1="accent1" accent2="accent2" accent3="accent3" accent4="accent4" accent5="accent5" accent6="accent6" hlink="hlink" folHlink="folHlink"/>
  <p:sldLayoutIdLst>
    <p:sldLayoutId id="2147483712" r:id="rId1"/>
    <p:sldLayoutId id="2147483736" r:id="rId2"/>
    <p:sldLayoutId id="2147483713" r:id="rId3"/>
    <p:sldLayoutId id="2147483714" r:id="rId4"/>
    <p:sldLayoutId id="2147483715" r:id="rId5"/>
    <p:sldLayoutId id="2147483716" r:id="rId6"/>
    <p:sldLayoutId id="2147483717" r:id="rId7"/>
    <p:sldLayoutId id="2147483760" r:id="rId8"/>
    <p:sldLayoutId id="2147483862" r:id="rId9"/>
    <p:sldLayoutId id="2147483877" r:id="rId10"/>
    <p:sldLayoutId id="2147483903" r:id="rId11"/>
    <p:sldLayoutId id="2147483904" r:id="rId12"/>
    <p:sldLayoutId id="2147483949" r:id="rId13"/>
  </p:sldLayoutIdLst>
  <p:txStyles>
    <p:titleStyle>
      <a:lvl1pPr>
        <a:defRPr>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16" name="bk object 16"/>
          <p:cNvSpPr/>
          <p:nvPr userDrawn="1"/>
        </p:nvSpPr>
        <p:spPr>
          <a:xfrm rot="10800000">
            <a:off x="1" y="3471"/>
            <a:ext cx="12191999" cy="6854528"/>
          </a:xfrm>
          <a:prstGeom prst="rect">
            <a:avLst/>
          </a:prstGeom>
          <a:blipFill>
            <a:blip r:embed="rId1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2400" dirty="0">
              <a:latin typeface="Arial" panose="020B0604020202020204" pitchFamily="34" charset="0"/>
              <a:cs typeface="Arial" panose="020B0604020202020204" pitchFamily="34" charset="0"/>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6/23/2023</a:t>
            </a:fld>
            <a:endParaRPr lang="en-US" dirty="0"/>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5522086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Lst>
  <p:txStyles>
    <p:titleStyle>
      <a:lvl1pPr>
        <a:defRPr>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16" name="bk object 16"/>
          <p:cNvSpPr/>
          <p:nvPr/>
        </p:nvSpPr>
        <p:spPr>
          <a:xfrm rot="10800000">
            <a:off x="1" y="3471"/>
            <a:ext cx="12191999" cy="6854528"/>
          </a:xfrm>
          <a:prstGeom prst="rect">
            <a:avLst/>
          </a:prstGeom>
          <a:blipFill>
            <a:blip r:embed="rId11"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2400" dirty="0">
              <a:latin typeface="Arial" panose="020B0604020202020204" pitchFamily="34" charset="0"/>
              <a:cs typeface="Arial" panose="020B0604020202020204" pitchFamily="34" charset="0"/>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r>
              <a:rPr lang="en-US" dirty="0"/>
              <a:t>Pre-Decisional, Not for Distribution</a:t>
            </a:r>
            <a:endParaRPr dirty="0"/>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3D6DF877-104B-1C4E-B64B-CBDA08782727}" type="datetime1">
              <a:rPr lang="en-US" smtClean="0"/>
              <a:t>6/23/2023</a:t>
            </a:fld>
            <a:endParaRPr lang="en-US" dirty="0"/>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673192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hf sldNum="0" hdr="0" dt="0"/>
  <p:txStyles>
    <p:titleStyle>
      <a:lvl1pPr eaLnBrk="1" hangingPunct="1">
        <a:defRPr>
          <a:latin typeface="Arial" panose="020B0604020202020204" pitchFamily="34" charset="0"/>
          <a:ea typeface="+mj-ea"/>
          <a:cs typeface="Arial" panose="020B0604020202020204" pitchFamily="34" charset="0"/>
        </a:defRPr>
      </a:lvl1pPr>
    </p:titleStyle>
    <p:body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bodyStyle>
    <p:other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216949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3AE24E48-4E63-4E51-A0AA-548DB10B2578}"/>
              </a:ext>
            </a:extLst>
          </p:cNvPr>
          <p:cNvPicPr>
            <a:picLocks noChangeAspect="1"/>
          </p:cNvPicPr>
          <p:nvPr userDrawn="1"/>
        </p:nvPicPr>
        <p:blipFill>
          <a:blip r:embed="rId42">
            <a:alphaModFix amt="50000"/>
          </a:blip>
          <a:stretch>
            <a:fillRect/>
          </a:stretch>
        </p:blipFill>
        <p:spPr>
          <a:xfrm>
            <a:off x="0" y="0"/>
            <a:ext cx="12192000" cy="6858000"/>
          </a:xfrm>
          <a:prstGeom prst="rect">
            <a:avLst/>
          </a:prstGeom>
        </p:spPr>
      </p:pic>
      <p:sp>
        <p:nvSpPr>
          <p:cNvPr id="136" name="Rectangle 135">
            <a:extLst>
              <a:ext uri="{FF2B5EF4-FFF2-40B4-BE49-F238E27FC236}">
                <a16:creationId xmlns:a16="http://schemas.microsoft.com/office/drawing/2014/main" id="{91D5EAC8-A2A8-43F3-A75D-AA17D9EBF317}"/>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0"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dirty="0">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2176272"/>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710309"/>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280340"/>
            <a:ext cx="11082528" cy="3231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dirty="0"/>
              <a:t>Above Chart Exhibit Title</a:t>
            </a:r>
          </a:p>
          <a:p>
            <a:pPr lvl="0" rtl="0"/>
            <a:r>
              <a:rPr lang="en-US" sz="1400" b="0" baseline="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89088"/>
            <a:ext cx="4455770"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8" name="LegendLines" hidden="1">
            <a:extLst>
              <a:ext uri="{FF2B5EF4-FFF2-40B4-BE49-F238E27FC236}">
                <a16:creationId xmlns:a16="http://schemas.microsoft.com/office/drawing/2014/main" id="{C7DCB836-32CF-41A8-8549-9E3DC499E55F}"/>
              </a:ext>
            </a:extLst>
          </p:cNvPr>
          <p:cNvGrpSpPr/>
          <p:nvPr userDrawn="1"/>
        </p:nvGrpSpPr>
        <p:grpSpPr>
          <a:xfrm>
            <a:off x="10317304" y="3355023"/>
            <a:ext cx="1319960" cy="958286"/>
            <a:chOff x="10162879" y="3243772"/>
            <a:chExt cx="1319960" cy="958286"/>
          </a:xfrm>
        </p:grpSpPr>
        <p:sp>
          <p:nvSpPr>
            <p:cNvPr id="149" name="Legend1" hidden="1">
              <a:extLst>
                <a:ext uri="{FF2B5EF4-FFF2-40B4-BE49-F238E27FC236}">
                  <a16:creationId xmlns:a16="http://schemas.microsoft.com/office/drawing/2014/main" id="{2FE0B932-DECA-4626-B0BB-981F59F6DF7B}"/>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0" name="Legend2" hidden="1">
              <a:extLst>
                <a:ext uri="{FF2B5EF4-FFF2-40B4-BE49-F238E27FC236}">
                  <a16:creationId xmlns:a16="http://schemas.microsoft.com/office/drawing/2014/main" id="{2EABE981-2DBB-4542-8B17-6AFCD722BE6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1" name="Legend3" hidden="1">
              <a:extLst>
                <a:ext uri="{FF2B5EF4-FFF2-40B4-BE49-F238E27FC236}">
                  <a16:creationId xmlns:a16="http://schemas.microsoft.com/office/drawing/2014/main" id="{81DFFEC4-AA06-4457-80F2-8F35D631413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2" name="LineLegend3" hidden="1">
              <a:extLst>
                <a:ext uri="{FF2B5EF4-FFF2-40B4-BE49-F238E27FC236}">
                  <a16:creationId xmlns:a16="http://schemas.microsoft.com/office/drawing/2014/main" id="{EBFC5332-6764-4D2A-9990-021481D156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sp>
          <p:nvSpPr>
            <p:cNvPr id="153" name="LineLegend2" hidden="1">
              <a:extLst>
                <a:ext uri="{FF2B5EF4-FFF2-40B4-BE49-F238E27FC236}">
                  <a16:creationId xmlns:a16="http://schemas.microsoft.com/office/drawing/2014/main" id="{C6BB765D-3AE3-4E6A-AABA-B4670FDDD22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sp>
          <p:nvSpPr>
            <p:cNvPr id="154" name="LineLegend1" hidden="1">
              <a:extLst>
                <a:ext uri="{FF2B5EF4-FFF2-40B4-BE49-F238E27FC236}">
                  <a16:creationId xmlns:a16="http://schemas.microsoft.com/office/drawing/2014/main" id="{F30518A1-3A92-448D-96E3-F75CABD57DE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grpSp>
      <p:grpSp>
        <p:nvGrpSpPr>
          <p:cNvPr id="155" name="LegendMoons" hidden="1">
            <a:extLst>
              <a:ext uri="{FF2B5EF4-FFF2-40B4-BE49-F238E27FC236}">
                <a16:creationId xmlns:a16="http://schemas.microsoft.com/office/drawing/2014/main" id="{A0628D37-4980-4243-B324-DCADEBF84168}"/>
              </a:ext>
            </a:extLst>
          </p:cNvPr>
          <p:cNvGrpSpPr/>
          <p:nvPr userDrawn="1"/>
        </p:nvGrpSpPr>
        <p:grpSpPr>
          <a:xfrm>
            <a:off x="10688315" y="1415983"/>
            <a:ext cx="948949" cy="1731859"/>
            <a:chOff x="7723680" y="1702457"/>
            <a:chExt cx="948949" cy="1731859"/>
          </a:xfrm>
        </p:grpSpPr>
        <p:sp>
          <p:nvSpPr>
            <p:cNvPr id="156" name="Legend1" hidden="1">
              <a:extLst>
                <a:ext uri="{FF2B5EF4-FFF2-40B4-BE49-F238E27FC236}">
                  <a16:creationId xmlns:a16="http://schemas.microsoft.com/office/drawing/2014/main" id="{2BC1EF6D-6E41-4BAF-88C5-C74A70356A6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7" name="Legend2" hidden="1">
              <a:extLst>
                <a:ext uri="{FF2B5EF4-FFF2-40B4-BE49-F238E27FC236}">
                  <a16:creationId xmlns:a16="http://schemas.microsoft.com/office/drawing/2014/main" id="{E75DE672-EBFE-47A2-9BA6-552CEEA3D92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8" name="Legend3" hidden="1">
              <a:extLst>
                <a:ext uri="{FF2B5EF4-FFF2-40B4-BE49-F238E27FC236}">
                  <a16:creationId xmlns:a16="http://schemas.microsoft.com/office/drawing/2014/main" id="{4444DD16-FC2F-41F3-B3C8-B3605F184C7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9" name="Legend4" hidden="1">
              <a:extLst>
                <a:ext uri="{FF2B5EF4-FFF2-40B4-BE49-F238E27FC236}">
                  <a16:creationId xmlns:a16="http://schemas.microsoft.com/office/drawing/2014/main" id="{9C02DB83-070E-40D0-8BC1-550F5BF3E3E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60" name="Legend5" hidden="1">
              <a:extLst>
                <a:ext uri="{FF2B5EF4-FFF2-40B4-BE49-F238E27FC236}">
                  <a16:creationId xmlns:a16="http://schemas.microsoft.com/office/drawing/2014/main" id="{D1F394C7-C870-4C94-B15F-0485C045993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grpSp>
          <p:nvGrpSpPr>
            <p:cNvPr id="161" name="MoonLegend1" hidden="1">
              <a:extLst>
                <a:ext uri="{FF2B5EF4-FFF2-40B4-BE49-F238E27FC236}">
                  <a16:creationId xmlns:a16="http://schemas.microsoft.com/office/drawing/2014/main" id="{398B5D81-E7FB-41AC-855E-987B5F78CBF6}"/>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184" name="Oval 183" hidden="1">
                <a:extLst>
                  <a:ext uri="{FF2B5EF4-FFF2-40B4-BE49-F238E27FC236}">
                    <a16:creationId xmlns:a16="http://schemas.microsoft.com/office/drawing/2014/main" id="{29537F15-5C90-42B5-AB51-CD1C0BD828EC}"/>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5" name="Arc 184" hidden="1">
                <a:extLst>
                  <a:ext uri="{FF2B5EF4-FFF2-40B4-BE49-F238E27FC236}">
                    <a16:creationId xmlns:a16="http://schemas.microsoft.com/office/drawing/2014/main" id="{3E976478-C241-48DA-B15A-272F09FCF1FA}"/>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2" name="MoonLegend2" hidden="1">
              <a:extLst>
                <a:ext uri="{FF2B5EF4-FFF2-40B4-BE49-F238E27FC236}">
                  <a16:creationId xmlns:a16="http://schemas.microsoft.com/office/drawing/2014/main" id="{C85E45D7-7421-495D-A34F-3DC4DC77CB68}"/>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182" name="Oval 181" hidden="1">
                <a:extLst>
                  <a:ext uri="{FF2B5EF4-FFF2-40B4-BE49-F238E27FC236}">
                    <a16:creationId xmlns:a16="http://schemas.microsoft.com/office/drawing/2014/main" id="{1D21A7B4-CED0-40BD-9E0B-EFEAEA125B86}"/>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3" name="Arc 182" hidden="1">
                <a:extLst>
                  <a:ext uri="{FF2B5EF4-FFF2-40B4-BE49-F238E27FC236}">
                    <a16:creationId xmlns:a16="http://schemas.microsoft.com/office/drawing/2014/main" id="{DB550AED-578F-47DC-A241-85F6479E3898}"/>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3" name="MoonLegend3" hidden="1">
              <a:extLst>
                <a:ext uri="{FF2B5EF4-FFF2-40B4-BE49-F238E27FC236}">
                  <a16:creationId xmlns:a16="http://schemas.microsoft.com/office/drawing/2014/main" id="{C127470E-30A1-49EB-8AA2-D80CC77612BE}"/>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80" name="Oval 179" hidden="1">
                <a:extLst>
                  <a:ext uri="{FF2B5EF4-FFF2-40B4-BE49-F238E27FC236}">
                    <a16:creationId xmlns:a16="http://schemas.microsoft.com/office/drawing/2014/main" id="{C33994E5-FDC1-4D3C-9D64-46FA4C13E61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1" name="Arc 180" hidden="1">
                <a:extLst>
                  <a:ext uri="{FF2B5EF4-FFF2-40B4-BE49-F238E27FC236}">
                    <a16:creationId xmlns:a16="http://schemas.microsoft.com/office/drawing/2014/main" id="{BFDBD911-FF97-4012-A16A-9C649778B927}"/>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4" name="MoonLegend4" hidden="1">
              <a:extLst>
                <a:ext uri="{FF2B5EF4-FFF2-40B4-BE49-F238E27FC236}">
                  <a16:creationId xmlns:a16="http://schemas.microsoft.com/office/drawing/2014/main" id="{DBFCA8E8-E958-478C-82D0-F8434ABF0F0B}"/>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68" name="Oval 167" hidden="1">
                <a:extLst>
                  <a:ext uri="{FF2B5EF4-FFF2-40B4-BE49-F238E27FC236}">
                    <a16:creationId xmlns:a16="http://schemas.microsoft.com/office/drawing/2014/main" id="{973F84A1-47AF-4424-B81A-D0B9B87503E6}"/>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79" name="Arc 178" hidden="1">
                <a:extLst>
                  <a:ext uri="{FF2B5EF4-FFF2-40B4-BE49-F238E27FC236}">
                    <a16:creationId xmlns:a16="http://schemas.microsoft.com/office/drawing/2014/main" id="{F26CC5FD-9314-4976-B81C-3CB9ECD04535}"/>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5" name="MoonLegend5" hidden="1">
              <a:extLst>
                <a:ext uri="{FF2B5EF4-FFF2-40B4-BE49-F238E27FC236}">
                  <a16:creationId xmlns:a16="http://schemas.microsoft.com/office/drawing/2014/main" id="{5C1ABD46-6A63-4566-A0AC-ED1ACECA1DE6}"/>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66" name="Oval 165" hidden="1">
                <a:extLst>
                  <a:ext uri="{FF2B5EF4-FFF2-40B4-BE49-F238E27FC236}">
                    <a16:creationId xmlns:a16="http://schemas.microsoft.com/office/drawing/2014/main" id="{8605E049-44A9-466F-9083-6A364114C834}"/>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67" name="Arc 166" hidden="1">
                <a:extLst>
                  <a:ext uri="{FF2B5EF4-FFF2-40B4-BE49-F238E27FC236}">
                    <a16:creationId xmlns:a16="http://schemas.microsoft.com/office/drawing/2014/main" id="{1B0EA557-F934-4208-B291-7DDEF695E02F}"/>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grpSp>
        <p:nvGrpSpPr>
          <p:cNvPr id="187" name="LegendBoxes" hidden="1">
            <a:extLst>
              <a:ext uri="{FF2B5EF4-FFF2-40B4-BE49-F238E27FC236}">
                <a16:creationId xmlns:a16="http://schemas.microsoft.com/office/drawing/2014/main" id="{021EB70A-DB08-431D-9D17-BDC75A8CA46C}"/>
              </a:ext>
            </a:extLst>
          </p:cNvPr>
          <p:cNvGrpSpPr/>
          <p:nvPr userDrawn="1"/>
        </p:nvGrpSpPr>
        <p:grpSpPr>
          <a:xfrm>
            <a:off x="10714801" y="4520490"/>
            <a:ext cx="922463" cy="1717282"/>
            <a:chOff x="10652400" y="4322824"/>
            <a:chExt cx="922463" cy="1717282"/>
          </a:xfrm>
        </p:grpSpPr>
        <p:sp>
          <p:nvSpPr>
            <p:cNvPr id="188" name="RectangleLegend1" hidden="1">
              <a:extLst>
                <a:ext uri="{FF2B5EF4-FFF2-40B4-BE49-F238E27FC236}">
                  <a16:creationId xmlns:a16="http://schemas.microsoft.com/office/drawing/2014/main" id="{85CABAF9-4F6D-463E-A360-AC6A6BD08D1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89" name="RectangleLegend2" hidden="1">
              <a:extLst>
                <a:ext uri="{FF2B5EF4-FFF2-40B4-BE49-F238E27FC236}">
                  <a16:creationId xmlns:a16="http://schemas.microsoft.com/office/drawing/2014/main" id="{FDF81B49-A82A-4B1E-B2DB-F7FC19903E41}"/>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0" name="RectangleLegend3" hidden="1">
              <a:extLst>
                <a:ext uri="{FF2B5EF4-FFF2-40B4-BE49-F238E27FC236}">
                  <a16:creationId xmlns:a16="http://schemas.microsoft.com/office/drawing/2014/main" id="{93B56DD1-5471-484E-8902-B64D9344E1C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1" name="RectangleLegend4" hidden="1">
              <a:extLst>
                <a:ext uri="{FF2B5EF4-FFF2-40B4-BE49-F238E27FC236}">
                  <a16:creationId xmlns:a16="http://schemas.microsoft.com/office/drawing/2014/main" id="{9897FA9C-9ACB-4745-BC85-83CE51EE3276}"/>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2" name="RectangleLegend5" hidden="1">
              <a:extLst>
                <a:ext uri="{FF2B5EF4-FFF2-40B4-BE49-F238E27FC236}">
                  <a16:creationId xmlns:a16="http://schemas.microsoft.com/office/drawing/2014/main" id="{0B981953-9A93-4D56-AB67-EE02DFDBD88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3" name="Legend1" hidden="1">
              <a:extLst>
                <a:ext uri="{FF2B5EF4-FFF2-40B4-BE49-F238E27FC236}">
                  <a16:creationId xmlns:a16="http://schemas.microsoft.com/office/drawing/2014/main" id="{F057028D-CFCC-4CEE-B043-37F013A27E26}"/>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4" name="Legend2" hidden="1">
              <a:extLst>
                <a:ext uri="{FF2B5EF4-FFF2-40B4-BE49-F238E27FC236}">
                  <a16:creationId xmlns:a16="http://schemas.microsoft.com/office/drawing/2014/main" id="{3FC17B2C-B9D3-41C5-816D-EF7CE688BD55}"/>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5" name="Legend3" hidden="1">
              <a:extLst>
                <a:ext uri="{FF2B5EF4-FFF2-40B4-BE49-F238E27FC236}">
                  <a16:creationId xmlns:a16="http://schemas.microsoft.com/office/drawing/2014/main" id="{F7EBE247-54F7-4BAD-ABD3-4666ADA36520}"/>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6" name="Legend4" hidden="1">
              <a:extLst>
                <a:ext uri="{FF2B5EF4-FFF2-40B4-BE49-F238E27FC236}">
                  <a16:creationId xmlns:a16="http://schemas.microsoft.com/office/drawing/2014/main" id="{EB1EC36A-5AE6-4A5D-AF4C-0CB40ED16EF8}"/>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7" name="Legend5" hidden="1">
              <a:extLst>
                <a:ext uri="{FF2B5EF4-FFF2-40B4-BE49-F238E27FC236}">
                  <a16:creationId xmlns:a16="http://schemas.microsoft.com/office/drawing/2014/main" id="{9A57A93E-21C3-405B-9DA4-E12D74991C4F}"/>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grpSp>
      <p:sp>
        <p:nvSpPr>
          <p:cNvPr id="140" name="Sticker" hidden="1">
            <a:extLst>
              <a:ext uri="{FF2B5EF4-FFF2-40B4-BE49-F238E27FC236}">
                <a16:creationId xmlns:a16="http://schemas.microsoft.com/office/drawing/2014/main" id="{3D7CA609-E6B0-481F-B7D5-8D2ED0040100}"/>
              </a:ext>
            </a:extLst>
          </p:cNvPr>
          <p:cNvSpPr txBox="1"/>
          <p:nvPr userDrawn="1"/>
        </p:nvSpPr>
        <p:spPr>
          <a:xfrm>
            <a:off x="558489" y="126657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US" dirty="0"/>
              <a:t>STICKER</a:t>
            </a:r>
          </a:p>
        </p:txBody>
      </p:sp>
      <p:sp>
        <p:nvSpPr>
          <p:cNvPr id="141" name="TextBox 140">
            <a:extLst>
              <a:ext uri="{FF2B5EF4-FFF2-40B4-BE49-F238E27FC236}">
                <a16:creationId xmlns:a16="http://schemas.microsoft.com/office/drawing/2014/main" id="{D10A5A3E-1C61-4596-8191-9E29A9C2CE64}"/>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Tree>
    <p:extLst>
      <p:ext uri="{BB962C8B-B14F-4D97-AF65-F5344CB8AC3E}">
        <p14:creationId xmlns:p14="http://schemas.microsoft.com/office/powerpoint/2010/main" val="26599143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Lst>
  <p:txStyles>
    <p:titleStyle>
      <a:lvl1pPr algn="l" defTabSz="914400" rtl="0" eaLnBrk="1" latinLnBrk="0" hangingPunct="1">
        <a:lnSpc>
          <a:spcPct val="100000"/>
        </a:lnSpc>
        <a:spcBef>
          <a:spcPct val="0"/>
        </a:spcBef>
        <a:buNone/>
        <a:defRPr lang="en-US" sz="21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77">
          <p15:clr>
            <a:srgbClr val="5ACBF0"/>
          </p15:clr>
        </p15:guide>
        <p15:guide id="3" orient="horz" pos="3912">
          <p15:clr>
            <a:srgbClr val="5ACBF0"/>
          </p15:clr>
        </p15:guide>
        <p15:guide id="4" orient="horz" pos="1083">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2067253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3AE24E48-4E63-4E51-A0AA-548DB10B2578}"/>
              </a:ext>
            </a:extLst>
          </p:cNvPr>
          <p:cNvPicPr>
            <a:picLocks noChangeAspect="1"/>
          </p:cNvPicPr>
          <p:nvPr userDrawn="1"/>
        </p:nvPicPr>
        <p:blipFill>
          <a:blip r:embed="rId42"/>
          <a:stretch>
            <a:fillRect/>
          </a:stretch>
        </p:blipFill>
        <p:spPr>
          <a:xfrm>
            <a:off x="0" y="0"/>
            <a:ext cx="12192000" cy="6858000"/>
          </a:xfrm>
          <a:prstGeom prst="rect">
            <a:avLst/>
          </a:prstGeom>
        </p:spPr>
      </p:pic>
      <p:sp>
        <p:nvSpPr>
          <p:cNvPr id="136" name="Rectangle 135">
            <a:extLst>
              <a:ext uri="{FF2B5EF4-FFF2-40B4-BE49-F238E27FC236}">
                <a16:creationId xmlns:a16="http://schemas.microsoft.com/office/drawing/2014/main" id="{91D5EAC8-A2A8-43F3-A75D-AA17D9EBF317}"/>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37" name="Rectangle 136">
            <a:extLst>
              <a:ext uri="{FF2B5EF4-FFF2-40B4-BE49-F238E27FC236}">
                <a16:creationId xmlns:a16="http://schemas.microsoft.com/office/drawing/2014/main" id="{0E2ED9AC-B5D1-4FE3-931D-61227B4976DD}"/>
              </a:ext>
            </a:extLst>
          </p:cNvPr>
          <p:cNvSpPr/>
          <p:nvPr userDrawn="1"/>
        </p:nvSpPr>
        <p:spPr>
          <a:xfrm>
            <a:off x="181761" y="466725"/>
            <a:ext cx="11828477" cy="618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0"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dirty="0">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2176272"/>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710309"/>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538566"/>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dirty="0"/>
              <a:t>Above Chart Exhibit Title</a:t>
            </a:r>
          </a:p>
          <a:p>
            <a:pPr lvl="0" rtl="0"/>
            <a:r>
              <a:rPr lang="en-US" sz="1400" b="0" baseline="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89088"/>
            <a:ext cx="4455770"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8" name="LegendLines" hidden="1">
            <a:extLst>
              <a:ext uri="{FF2B5EF4-FFF2-40B4-BE49-F238E27FC236}">
                <a16:creationId xmlns:a16="http://schemas.microsoft.com/office/drawing/2014/main" id="{C7DCB836-32CF-41A8-8549-9E3DC499E55F}"/>
              </a:ext>
            </a:extLst>
          </p:cNvPr>
          <p:cNvGrpSpPr/>
          <p:nvPr userDrawn="1"/>
        </p:nvGrpSpPr>
        <p:grpSpPr>
          <a:xfrm>
            <a:off x="10317304" y="3355023"/>
            <a:ext cx="1319960" cy="958286"/>
            <a:chOff x="10162879" y="3243772"/>
            <a:chExt cx="1319960" cy="958286"/>
          </a:xfrm>
        </p:grpSpPr>
        <p:sp>
          <p:nvSpPr>
            <p:cNvPr id="149" name="Legend1" hidden="1">
              <a:extLst>
                <a:ext uri="{FF2B5EF4-FFF2-40B4-BE49-F238E27FC236}">
                  <a16:creationId xmlns:a16="http://schemas.microsoft.com/office/drawing/2014/main" id="{2FE0B932-DECA-4626-B0BB-981F59F6DF7B}"/>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0" name="Legend2" hidden="1">
              <a:extLst>
                <a:ext uri="{FF2B5EF4-FFF2-40B4-BE49-F238E27FC236}">
                  <a16:creationId xmlns:a16="http://schemas.microsoft.com/office/drawing/2014/main" id="{2EABE981-2DBB-4542-8B17-6AFCD722BE6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1" name="Legend3" hidden="1">
              <a:extLst>
                <a:ext uri="{FF2B5EF4-FFF2-40B4-BE49-F238E27FC236}">
                  <a16:creationId xmlns:a16="http://schemas.microsoft.com/office/drawing/2014/main" id="{81DFFEC4-AA06-4457-80F2-8F35D631413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2" name="LineLegend3" hidden="1">
              <a:extLst>
                <a:ext uri="{FF2B5EF4-FFF2-40B4-BE49-F238E27FC236}">
                  <a16:creationId xmlns:a16="http://schemas.microsoft.com/office/drawing/2014/main" id="{EBFC5332-6764-4D2A-9990-021481D156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sp>
          <p:nvSpPr>
            <p:cNvPr id="153" name="LineLegend2" hidden="1">
              <a:extLst>
                <a:ext uri="{FF2B5EF4-FFF2-40B4-BE49-F238E27FC236}">
                  <a16:creationId xmlns:a16="http://schemas.microsoft.com/office/drawing/2014/main" id="{C6BB765D-3AE3-4E6A-AABA-B4670FDDD22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sp>
          <p:nvSpPr>
            <p:cNvPr id="154" name="LineLegend1" hidden="1">
              <a:extLst>
                <a:ext uri="{FF2B5EF4-FFF2-40B4-BE49-F238E27FC236}">
                  <a16:creationId xmlns:a16="http://schemas.microsoft.com/office/drawing/2014/main" id="{F30518A1-3A92-448D-96E3-F75CABD57DE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grpSp>
      <p:grpSp>
        <p:nvGrpSpPr>
          <p:cNvPr id="155" name="LegendMoons" hidden="1">
            <a:extLst>
              <a:ext uri="{FF2B5EF4-FFF2-40B4-BE49-F238E27FC236}">
                <a16:creationId xmlns:a16="http://schemas.microsoft.com/office/drawing/2014/main" id="{A0628D37-4980-4243-B324-DCADEBF84168}"/>
              </a:ext>
            </a:extLst>
          </p:cNvPr>
          <p:cNvGrpSpPr/>
          <p:nvPr userDrawn="1"/>
        </p:nvGrpSpPr>
        <p:grpSpPr>
          <a:xfrm>
            <a:off x="10688315" y="1415983"/>
            <a:ext cx="948949" cy="1731859"/>
            <a:chOff x="7723680" y="1702457"/>
            <a:chExt cx="948949" cy="1731859"/>
          </a:xfrm>
        </p:grpSpPr>
        <p:sp>
          <p:nvSpPr>
            <p:cNvPr id="156" name="Legend1" hidden="1">
              <a:extLst>
                <a:ext uri="{FF2B5EF4-FFF2-40B4-BE49-F238E27FC236}">
                  <a16:creationId xmlns:a16="http://schemas.microsoft.com/office/drawing/2014/main" id="{2BC1EF6D-6E41-4BAF-88C5-C74A70356A6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7" name="Legend2" hidden="1">
              <a:extLst>
                <a:ext uri="{FF2B5EF4-FFF2-40B4-BE49-F238E27FC236}">
                  <a16:creationId xmlns:a16="http://schemas.microsoft.com/office/drawing/2014/main" id="{E75DE672-EBFE-47A2-9BA6-552CEEA3D92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8" name="Legend3" hidden="1">
              <a:extLst>
                <a:ext uri="{FF2B5EF4-FFF2-40B4-BE49-F238E27FC236}">
                  <a16:creationId xmlns:a16="http://schemas.microsoft.com/office/drawing/2014/main" id="{4444DD16-FC2F-41F3-B3C8-B3605F184C7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9" name="Legend4" hidden="1">
              <a:extLst>
                <a:ext uri="{FF2B5EF4-FFF2-40B4-BE49-F238E27FC236}">
                  <a16:creationId xmlns:a16="http://schemas.microsoft.com/office/drawing/2014/main" id="{9C02DB83-070E-40D0-8BC1-550F5BF3E3E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60" name="Legend5" hidden="1">
              <a:extLst>
                <a:ext uri="{FF2B5EF4-FFF2-40B4-BE49-F238E27FC236}">
                  <a16:creationId xmlns:a16="http://schemas.microsoft.com/office/drawing/2014/main" id="{D1F394C7-C870-4C94-B15F-0485C045993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grpSp>
          <p:nvGrpSpPr>
            <p:cNvPr id="161" name="MoonLegend1" hidden="1">
              <a:extLst>
                <a:ext uri="{FF2B5EF4-FFF2-40B4-BE49-F238E27FC236}">
                  <a16:creationId xmlns:a16="http://schemas.microsoft.com/office/drawing/2014/main" id="{398B5D81-E7FB-41AC-855E-987B5F78CBF6}"/>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184" name="Oval 183" hidden="1">
                <a:extLst>
                  <a:ext uri="{FF2B5EF4-FFF2-40B4-BE49-F238E27FC236}">
                    <a16:creationId xmlns:a16="http://schemas.microsoft.com/office/drawing/2014/main" id="{29537F15-5C90-42B5-AB51-CD1C0BD828EC}"/>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5" name="Arc 184" hidden="1">
                <a:extLst>
                  <a:ext uri="{FF2B5EF4-FFF2-40B4-BE49-F238E27FC236}">
                    <a16:creationId xmlns:a16="http://schemas.microsoft.com/office/drawing/2014/main" id="{3E976478-C241-48DA-B15A-272F09FCF1FA}"/>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2" name="MoonLegend2" hidden="1">
              <a:extLst>
                <a:ext uri="{FF2B5EF4-FFF2-40B4-BE49-F238E27FC236}">
                  <a16:creationId xmlns:a16="http://schemas.microsoft.com/office/drawing/2014/main" id="{C85E45D7-7421-495D-A34F-3DC4DC77CB68}"/>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182" name="Oval 181" hidden="1">
                <a:extLst>
                  <a:ext uri="{FF2B5EF4-FFF2-40B4-BE49-F238E27FC236}">
                    <a16:creationId xmlns:a16="http://schemas.microsoft.com/office/drawing/2014/main" id="{1D21A7B4-CED0-40BD-9E0B-EFEAEA125B86}"/>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3" name="Arc 182" hidden="1">
                <a:extLst>
                  <a:ext uri="{FF2B5EF4-FFF2-40B4-BE49-F238E27FC236}">
                    <a16:creationId xmlns:a16="http://schemas.microsoft.com/office/drawing/2014/main" id="{DB550AED-578F-47DC-A241-85F6479E3898}"/>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3" name="MoonLegend3" hidden="1">
              <a:extLst>
                <a:ext uri="{FF2B5EF4-FFF2-40B4-BE49-F238E27FC236}">
                  <a16:creationId xmlns:a16="http://schemas.microsoft.com/office/drawing/2014/main" id="{C127470E-30A1-49EB-8AA2-D80CC77612BE}"/>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80" name="Oval 179" hidden="1">
                <a:extLst>
                  <a:ext uri="{FF2B5EF4-FFF2-40B4-BE49-F238E27FC236}">
                    <a16:creationId xmlns:a16="http://schemas.microsoft.com/office/drawing/2014/main" id="{C33994E5-FDC1-4D3C-9D64-46FA4C13E61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1" name="Arc 180" hidden="1">
                <a:extLst>
                  <a:ext uri="{FF2B5EF4-FFF2-40B4-BE49-F238E27FC236}">
                    <a16:creationId xmlns:a16="http://schemas.microsoft.com/office/drawing/2014/main" id="{BFDBD911-FF97-4012-A16A-9C649778B927}"/>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4" name="MoonLegend4" hidden="1">
              <a:extLst>
                <a:ext uri="{FF2B5EF4-FFF2-40B4-BE49-F238E27FC236}">
                  <a16:creationId xmlns:a16="http://schemas.microsoft.com/office/drawing/2014/main" id="{DBFCA8E8-E958-478C-82D0-F8434ABF0F0B}"/>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68" name="Oval 167" hidden="1">
                <a:extLst>
                  <a:ext uri="{FF2B5EF4-FFF2-40B4-BE49-F238E27FC236}">
                    <a16:creationId xmlns:a16="http://schemas.microsoft.com/office/drawing/2014/main" id="{973F84A1-47AF-4424-B81A-D0B9B87503E6}"/>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79" name="Arc 178" hidden="1">
                <a:extLst>
                  <a:ext uri="{FF2B5EF4-FFF2-40B4-BE49-F238E27FC236}">
                    <a16:creationId xmlns:a16="http://schemas.microsoft.com/office/drawing/2014/main" id="{F26CC5FD-9314-4976-B81C-3CB9ECD04535}"/>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5" name="MoonLegend5" hidden="1">
              <a:extLst>
                <a:ext uri="{FF2B5EF4-FFF2-40B4-BE49-F238E27FC236}">
                  <a16:creationId xmlns:a16="http://schemas.microsoft.com/office/drawing/2014/main" id="{5C1ABD46-6A63-4566-A0AC-ED1ACECA1DE6}"/>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66" name="Oval 165" hidden="1">
                <a:extLst>
                  <a:ext uri="{FF2B5EF4-FFF2-40B4-BE49-F238E27FC236}">
                    <a16:creationId xmlns:a16="http://schemas.microsoft.com/office/drawing/2014/main" id="{8605E049-44A9-466F-9083-6A364114C834}"/>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67" name="Arc 166" hidden="1">
                <a:extLst>
                  <a:ext uri="{FF2B5EF4-FFF2-40B4-BE49-F238E27FC236}">
                    <a16:creationId xmlns:a16="http://schemas.microsoft.com/office/drawing/2014/main" id="{1B0EA557-F934-4208-B291-7DDEF695E02F}"/>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grpSp>
        <p:nvGrpSpPr>
          <p:cNvPr id="187" name="LegendBoxes" hidden="1">
            <a:extLst>
              <a:ext uri="{FF2B5EF4-FFF2-40B4-BE49-F238E27FC236}">
                <a16:creationId xmlns:a16="http://schemas.microsoft.com/office/drawing/2014/main" id="{021EB70A-DB08-431D-9D17-BDC75A8CA46C}"/>
              </a:ext>
            </a:extLst>
          </p:cNvPr>
          <p:cNvGrpSpPr/>
          <p:nvPr userDrawn="1"/>
        </p:nvGrpSpPr>
        <p:grpSpPr>
          <a:xfrm>
            <a:off x="10714801" y="4520490"/>
            <a:ext cx="922463" cy="1717282"/>
            <a:chOff x="10652400" y="4322824"/>
            <a:chExt cx="922463" cy="1717282"/>
          </a:xfrm>
        </p:grpSpPr>
        <p:sp>
          <p:nvSpPr>
            <p:cNvPr id="188" name="RectangleLegend1" hidden="1">
              <a:extLst>
                <a:ext uri="{FF2B5EF4-FFF2-40B4-BE49-F238E27FC236}">
                  <a16:creationId xmlns:a16="http://schemas.microsoft.com/office/drawing/2014/main" id="{85CABAF9-4F6D-463E-A360-AC6A6BD08D1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89" name="RectangleLegend2" hidden="1">
              <a:extLst>
                <a:ext uri="{FF2B5EF4-FFF2-40B4-BE49-F238E27FC236}">
                  <a16:creationId xmlns:a16="http://schemas.microsoft.com/office/drawing/2014/main" id="{FDF81B49-A82A-4B1E-B2DB-F7FC19903E41}"/>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0" name="RectangleLegend3" hidden="1">
              <a:extLst>
                <a:ext uri="{FF2B5EF4-FFF2-40B4-BE49-F238E27FC236}">
                  <a16:creationId xmlns:a16="http://schemas.microsoft.com/office/drawing/2014/main" id="{93B56DD1-5471-484E-8902-B64D9344E1C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1" name="RectangleLegend4" hidden="1">
              <a:extLst>
                <a:ext uri="{FF2B5EF4-FFF2-40B4-BE49-F238E27FC236}">
                  <a16:creationId xmlns:a16="http://schemas.microsoft.com/office/drawing/2014/main" id="{9897FA9C-9ACB-4745-BC85-83CE51EE3276}"/>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2" name="RectangleLegend5" hidden="1">
              <a:extLst>
                <a:ext uri="{FF2B5EF4-FFF2-40B4-BE49-F238E27FC236}">
                  <a16:creationId xmlns:a16="http://schemas.microsoft.com/office/drawing/2014/main" id="{0B981953-9A93-4D56-AB67-EE02DFDBD88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3" name="Legend1" hidden="1">
              <a:extLst>
                <a:ext uri="{FF2B5EF4-FFF2-40B4-BE49-F238E27FC236}">
                  <a16:creationId xmlns:a16="http://schemas.microsoft.com/office/drawing/2014/main" id="{F057028D-CFCC-4CEE-B043-37F013A27E26}"/>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4" name="Legend2" hidden="1">
              <a:extLst>
                <a:ext uri="{FF2B5EF4-FFF2-40B4-BE49-F238E27FC236}">
                  <a16:creationId xmlns:a16="http://schemas.microsoft.com/office/drawing/2014/main" id="{3FC17B2C-B9D3-41C5-816D-EF7CE688BD55}"/>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5" name="Legend3" hidden="1">
              <a:extLst>
                <a:ext uri="{FF2B5EF4-FFF2-40B4-BE49-F238E27FC236}">
                  <a16:creationId xmlns:a16="http://schemas.microsoft.com/office/drawing/2014/main" id="{F7EBE247-54F7-4BAD-ABD3-4666ADA36520}"/>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6" name="Legend4" hidden="1">
              <a:extLst>
                <a:ext uri="{FF2B5EF4-FFF2-40B4-BE49-F238E27FC236}">
                  <a16:creationId xmlns:a16="http://schemas.microsoft.com/office/drawing/2014/main" id="{EB1EC36A-5AE6-4A5D-AF4C-0CB40ED16EF8}"/>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7" name="Legend5" hidden="1">
              <a:extLst>
                <a:ext uri="{FF2B5EF4-FFF2-40B4-BE49-F238E27FC236}">
                  <a16:creationId xmlns:a16="http://schemas.microsoft.com/office/drawing/2014/main" id="{9A57A93E-21C3-405B-9DA4-E12D74991C4F}"/>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grpSp>
      <p:sp>
        <p:nvSpPr>
          <p:cNvPr id="140" name="Sticker" hidden="1">
            <a:extLst>
              <a:ext uri="{FF2B5EF4-FFF2-40B4-BE49-F238E27FC236}">
                <a16:creationId xmlns:a16="http://schemas.microsoft.com/office/drawing/2014/main" id="{3D7CA609-E6B0-481F-B7D5-8D2ED0040100}"/>
              </a:ext>
            </a:extLst>
          </p:cNvPr>
          <p:cNvSpPr txBox="1"/>
          <p:nvPr userDrawn="1"/>
        </p:nvSpPr>
        <p:spPr>
          <a:xfrm>
            <a:off x="558489" y="126657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US" dirty="0"/>
              <a:t>STICKER</a:t>
            </a:r>
          </a:p>
        </p:txBody>
      </p:sp>
      <p:sp>
        <p:nvSpPr>
          <p:cNvPr id="141" name="TextBox 140">
            <a:extLst>
              <a:ext uri="{FF2B5EF4-FFF2-40B4-BE49-F238E27FC236}">
                <a16:creationId xmlns:a16="http://schemas.microsoft.com/office/drawing/2014/main" id="{D10A5A3E-1C61-4596-8191-9E29A9C2CE64}"/>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42" name="Sticker">
            <a:extLst>
              <a:ext uri="{FF2B5EF4-FFF2-40B4-BE49-F238E27FC236}">
                <a16:creationId xmlns:a16="http://schemas.microsoft.com/office/drawing/2014/main" id="{2A8181E3-0688-4E1C-9F09-BE307DA068FE}"/>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43" name="object 7">
            <a:extLst>
              <a:ext uri="{FF2B5EF4-FFF2-40B4-BE49-F238E27FC236}">
                <a16:creationId xmlns:a16="http://schemas.microsoft.com/office/drawing/2014/main" id="{C7392EC4-F148-4E75-AC95-DA931437E04E}"/>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35270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77">
          <p15:clr>
            <a:srgbClr val="5ACBF0"/>
          </p15:clr>
        </p15:guide>
        <p15:guide id="3" orient="horz" pos="3912">
          <p15:clr>
            <a:srgbClr val="5ACBF0"/>
          </p15:clr>
        </p15:guide>
        <p15:guide id="4" orient="horz" pos="1083">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1166578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3AE24E48-4E63-4E51-A0AA-548DB10B2578}"/>
              </a:ext>
            </a:extLst>
          </p:cNvPr>
          <p:cNvPicPr>
            <a:picLocks noChangeAspect="1"/>
          </p:cNvPicPr>
          <p:nvPr userDrawn="1"/>
        </p:nvPicPr>
        <p:blipFill>
          <a:blip r:embed="rId41"/>
          <a:stretch>
            <a:fillRect/>
          </a:stretch>
        </p:blipFill>
        <p:spPr>
          <a:xfrm>
            <a:off x="0" y="0"/>
            <a:ext cx="12192000" cy="6858000"/>
          </a:xfrm>
          <a:prstGeom prst="rect">
            <a:avLst/>
          </a:prstGeom>
        </p:spPr>
      </p:pic>
      <p:sp>
        <p:nvSpPr>
          <p:cNvPr id="136" name="Rectangle 135">
            <a:extLst>
              <a:ext uri="{FF2B5EF4-FFF2-40B4-BE49-F238E27FC236}">
                <a16:creationId xmlns:a16="http://schemas.microsoft.com/office/drawing/2014/main" id="{91D5EAC8-A2A8-43F3-A75D-AA17D9EBF317}"/>
              </a:ext>
            </a:extLst>
          </p:cNvPr>
          <p:cNvSpPr/>
          <p:nvPr userDrawn="1"/>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37" name="Rectangle 136">
            <a:extLst>
              <a:ext uri="{FF2B5EF4-FFF2-40B4-BE49-F238E27FC236}">
                <a16:creationId xmlns:a16="http://schemas.microsoft.com/office/drawing/2014/main" id="{0E2ED9AC-B5D1-4FE3-931D-61227B4976DD}"/>
              </a:ext>
            </a:extLst>
          </p:cNvPr>
          <p:cNvSpPr/>
          <p:nvPr userDrawn="1"/>
        </p:nvSpPr>
        <p:spPr>
          <a:xfrm>
            <a:off x="181761" y="466725"/>
            <a:ext cx="11828477" cy="6189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0"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dirty="0">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2176272"/>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710309"/>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6" y="538566"/>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dirty="0"/>
              <a:t>Above Chart Exhibit Title</a:t>
            </a:r>
          </a:p>
          <a:p>
            <a:pPr lvl="0" rtl="0"/>
            <a:r>
              <a:rPr lang="en-US" sz="1400" b="0" baseline="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89088"/>
            <a:ext cx="4455770"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8" name="LegendLines" hidden="1">
            <a:extLst>
              <a:ext uri="{FF2B5EF4-FFF2-40B4-BE49-F238E27FC236}">
                <a16:creationId xmlns:a16="http://schemas.microsoft.com/office/drawing/2014/main" id="{C7DCB836-32CF-41A8-8549-9E3DC499E55F}"/>
              </a:ext>
            </a:extLst>
          </p:cNvPr>
          <p:cNvGrpSpPr/>
          <p:nvPr userDrawn="1"/>
        </p:nvGrpSpPr>
        <p:grpSpPr>
          <a:xfrm>
            <a:off x="10317304" y="3355023"/>
            <a:ext cx="1319960" cy="958286"/>
            <a:chOff x="10162879" y="3243772"/>
            <a:chExt cx="1319960" cy="958286"/>
          </a:xfrm>
        </p:grpSpPr>
        <p:sp>
          <p:nvSpPr>
            <p:cNvPr id="149" name="Legend1" hidden="1">
              <a:extLst>
                <a:ext uri="{FF2B5EF4-FFF2-40B4-BE49-F238E27FC236}">
                  <a16:creationId xmlns:a16="http://schemas.microsoft.com/office/drawing/2014/main" id="{2FE0B932-DECA-4626-B0BB-981F59F6DF7B}"/>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0" name="Legend2" hidden="1">
              <a:extLst>
                <a:ext uri="{FF2B5EF4-FFF2-40B4-BE49-F238E27FC236}">
                  <a16:creationId xmlns:a16="http://schemas.microsoft.com/office/drawing/2014/main" id="{2EABE981-2DBB-4542-8B17-6AFCD722BE6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1" name="Legend3" hidden="1">
              <a:extLst>
                <a:ext uri="{FF2B5EF4-FFF2-40B4-BE49-F238E27FC236}">
                  <a16:creationId xmlns:a16="http://schemas.microsoft.com/office/drawing/2014/main" id="{81DFFEC4-AA06-4457-80F2-8F35D6314139}"/>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2" name="LineLegend3" hidden="1">
              <a:extLst>
                <a:ext uri="{FF2B5EF4-FFF2-40B4-BE49-F238E27FC236}">
                  <a16:creationId xmlns:a16="http://schemas.microsoft.com/office/drawing/2014/main" id="{EBFC5332-6764-4D2A-9990-021481D1566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sp>
          <p:nvSpPr>
            <p:cNvPr id="153" name="LineLegend2" hidden="1">
              <a:extLst>
                <a:ext uri="{FF2B5EF4-FFF2-40B4-BE49-F238E27FC236}">
                  <a16:creationId xmlns:a16="http://schemas.microsoft.com/office/drawing/2014/main" id="{C6BB765D-3AE3-4E6A-AABA-B4670FDDD22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sp>
          <p:nvSpPr>
            <p:cNvPr id="154" name="LineLegend1" hidden="1">
              <a:extLst>
                <a:ext uri="{FF2B5EF4-FFF2-40B4-BE49-F238E27FC236}">
                  <a16:creationId xmlns:a16="http://schemas.microsoft.com/office/drawing/2014/main" id="{F30518A1-3A92-448D-96E3-F75CABD57DE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dirty="0">
                <a:ea typeface="+mn-ea"/>
              </a:endParaRPr>
            </a:p>
          </p:txBody>
        </p:sp>
      </p:grpSp>
      <p:grpSp>
        <p:nvGrpSpPr>
          <p:cNvPr id="155" name="LegendMoons" hidden="1">
            <a:extLst>
              <a:ext uri="{FF2B5EF4-FFF2-40B4-BE49-F238E27FC236}">
                <a16:creationId xmlns:a16="http://schemas.microsoft.com/office/drawing/2014/main" id="{A0628D37-4980-4243-B324-DCADEBF84168}"/>
              </a:ext>
            </a:extLst>
          </p:cNvPr>
          <p:cNvGrpSpPr/>
          <p:nvPr userDrawn="1"/>
        </p:nvGrpSpPr>
        <p:grpSpPr>
          <a:xfrm>
            <a:off x="10688315" y="1415983"/>
            <a:ext cx="948949" cy="1731859"/>
            <a:chOff x="7723680" y="1702457"/>
            <a:chExt cx="948949" cy="1731859"/>
          </a:xfrm>
        </p:grpSpPr>
        <p:sp>
          <p:nvSpPr>
            <p:cNvPr id="156" name="Legend1" hidden="1">
              <a:extLst>
                <a:ext uri="{FF2B5EF4-FFF2-40B4-BE49-F238E27FC236}">
                  <a16:creationId xmlns:a16="http://schemas.microsoft.com/office/drawing/2014/main" id="{2BC1EF6D-6E41-4BAF-88C5-C74A70356A6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7" name="Legend2" hidden="1">
              <a:extLst>
                <a:ext uri="{FF2B5EF4-FFF2-40B4-BE49-F238E27FC236}">
                  <a16:creationId xmlns:a16="http://schemas.microsoft.com/office/drawing/2014/main" id="{E75DE672-EBFE-47A2-9BA6-552CEEA3D92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8" name="Legend3" hidden="1">
              <a:extLst>
                <a:ext uri="{FF2B5EF4-FFF2-40B4-BE49-F238E27FC236}">
                  <a16:creationId xmlns:a16="http://schemas.microsoft.com/office/drawing/2014/main" id="{4444DD16-FC2F-41F3-B3C8-B3605F184C7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59" name="Legend4" hidden="1">
              <a:extLst>
                <a:ext uri="{FF2B5EF4-FFF2-40B4-BE49-F238E27FC236}">
                  <a16:creationId xmlns:a16="http://schemas.microsoft.com/office/drawing/2014/main" id="{9C02DB83-070E-40D0-8BC1-550F5BF3E3E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60" name="Legend5" hidden="1">
              <a:extLst>
                <a:ext uri="{FF2B5EF4-FFF2-40B4-BE49-F238E27FC236}">
                  <a16:creationId xmlns:a16="http://schemas.microsoft.com/office/drawing/2014/main" id="{D1F394C7-C870-4C94-B15F-0485C045993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grpSp>
          <p:nvGrpSpPr>
            <p:cNvPr id="161" name="MoonLegend1" hidden="1">
              <a:extLst>
                <a:ext uri="{FF2B5EF4-FFF2-40B4-BE49-F238E27FC236}">
                  <a16:creationId xmlns:a16="http://schemas.microsoft.com/office/drawing/2014/main" id="{398B5D81-E7FB-41AC-855E-987B5F78CBF6}"/>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184" name="Oval 183" hidden="1">
                <a:extLst>
                  <a:ext uri="{FF2B5EF4-FFF2-40B4-BE49-F238E27FC236}">
                    <a16:creationId xmlns:a16="http://schemas.microsoft.com/office/drawing/2014/main" id="{29537F15-5C90-42B5-AB51-CD1C0BD828EC}"/>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5" name="Arc 184" hidden="1">
                <a:extLst>
                  <a:ext uri="{FF2B5EF4-FFF2-40B4-BE49-F238E27FC236}">
                    <a16:creationId xmlns:a16="http://schemas.microsoft.com/office/drawing/2014/main" id="{3E976478-C241-48DA-B15A-272F09FCF1F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2" name="MoonLegend2" hidden="1">
              <a:extLst>
                <a:ext uri="{FF2B5EF4-FFF2-40B4-BE49-F238E27FC236}">
                  <a16:creationId xmlns:a16="http://schemas.microsoft.com/office/drawing/2014/main" id="{C85E45D7-7421-495D-A34F-3DC4DC77CB68}"/>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182" name="Oval 181" hidden="1">
                <a:extLst>
                  <a:ext uri="{FF2B5EF4-FFF2-40B4-BE49-F238E27FC236}">
                    <a16:creationId xmlns:a16="http://schemas.microsoft.com/office/drawing/2014/main" id="{1D21A7B4-CED0-40BD-9E0B-EFEAEA125B8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3" name="Arc 182" hidden="1">
                <a:extLst>
                  <a:ext uri="{FF2B5EF4-FFF2-40B4-BE49-F238E27FC236}">
                    <a16:creationId xmlns:a16="http://schemas.microsoft.com/office/drawing/2014/main" id="{DB550AED-578F-47DC-A241-85F6479E3898}"/>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3" name="MoonLegend3" hidden="1">
              <a:extLst>
                <a:ext uri="{FF2B5EF4-FFF2-40B4-BE49-F238E27FC236}">
                  <a16:creationId xmlns:a16="http://schemas.microsoft.com/office/drawing/2014/main" id="{C127470E-30A1-49EB-8AA2-D80CC77612BE}"/>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180" name="Oval 179" hidden="1">
                <a:extLst>
                  <a:ext uri="{FF2B5EF4-FFF2-40B4-BE49-F238E27FC236}">
                    <a16:creationId xmlns:a16="http://schemas.microsoft.com/office/drawing/2014/main" id="{C33994E5-FDC1-4D3C-9D64-46FA4C13E611}"/>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81" name="Arc 180" hidden="1">
                <a:extLst>
                  <a:ext uri="{FF2B5EF4-FFF2-40B4-BE49-F238E27FC236}">
                    <a16:creationId xmlns:a16="http://schemas.microsoft.com/office/drawing/2014/main" id="{BFDBD911-FF97-4012-A16A-9C649778B927}"/>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4" name="MoonLegend4" hidden="1">
              <a:extLst>
                <a:ext uri="{FF2B5EF4-FFF2-40B4-BE49-F238E27FC236}">
                  <a16:creationId xmlns:a16="http://schemas.microsoft.com/office/drawing/2014/main" id="{DBFCA8E8-E958-478C-82D0-F8434ABF0F0B}"/>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168" name="Oval 167" hidden="1">
                <a:extLst>
                  <a:ext uri="{FF2B5EF4-FFF2-40B4-BE49-F238E27FC236}">
                    <a16:creationId xmlns:a16="http://schemas.microsoft.com/office/drawing/2014/main" id="{973F84A1-47AF-4424-B81A-D0B9B87503E6}"/>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79" name="Arc 178" hidden="1">
                <a:extLst>
                  <a:ext uri="{FF2B5EF4-FFF2-40B4-BE49-F238E27FC236}">
                    <a16:creationId xmlns:a16="http://schemas.microsoft.com/office/drawing/2014/main" id="{F26CC5FD-9314-4976-B81C-3CB9ECD04535}"/>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nvGrpSpPr>
            <p:cNvPr id="165" name="MoonLegend5" hidden="1">
              <a:extLst>
                <a:ext uri="{FF2B5EF4-FFF2-40B4-BE49-F238E27FC236}">
                  <a16:creationId xmlns:a16="http://schemas.microsoft.com/office/drawing/2014/main" id="{5C1ABD46-6A63-4566-A0AC-ED1ACECA1DE6}"/>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166" name="Oval 165" hidden="1">
                <a:extLst>
                  <a:ext uri="{FF2B5EF4-FFF2-40B4-BE49-F238E27FC236}">
                    <a16:creationId xmlns:a16="http://schemas.microsoft.com/office/drawing/2014/main" id="{8605E049-44A9-466F-9083-6A364114C834}"/>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solidFill>
                    <a:schemeClr val="tx1"/>
                  </a:solidFill>
                </a:endParaRPr>
              </a:p>
            </p:txBody>
          </p:sp>
          <p:sp>
            <p:nvSpPr>
              <p:cNvPr id="167" name="Arc 166" hidden="1">
                <a:extLst>
                  <a:ext uri="{FF2B5EF4-FFF2-40B4-BE49-F238E27FC236}">
                    <a16:creationId xmlns:a16="http://schemas.microsoft.com/office/drawing/2014/main" id="{1B0EA557-F934-4208-B291-7DDEF695E02F}"/>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dirty="0"/>
              </a:p>
            </p:txBody>
          </p:sp>
        </p:grpSp>
      </p:grpSp>
      <p:grpSp>
        <p:nvGrpSpPr>
          <p:cNvPr id="187" name="LegendBoxes" hidden="1">
            <a:extLst>
              <a:ext uri="{FF2B5EF4-FFF2-40B4-BE49-F238E27FC236}">
                <a16:creationId xmlns:a16="http://schemas.microsoft.com/office/drawing/2014/main" id="{021EB70A-DB08-431D-9D17-BDC75A8CA46C}"/>
              </a:ext>
            </a:extLst>
          </p:cNvPr>
          <p:cNvGrpSpPr/>
          <p:nvPr userDrawn="1"/>
        </p:nvGrpSpPr>
        <p:grpSpPr>
          <a:xfrm>
            <a:off x="10714801" y="4520490"/>
            <a:ext cx="922463" cy="1717282"/>
            <a:chOff x="10652400" y="4322824"/>
            <a:chExt cx="922463" cy="1717282"/>
          </a:xfrm>
        </p:grpSpPr>
        <p:sp>
          <p:nvSpPr>
            <p:cNvPr id="188" name="RectangleLegend1" hidden="1">
              <a:extLst>
                <a:ext uri="{FF2B5EF4-FFF2-40B4-BE49-F238E27FC236}">
                  <a16:creationId xmlns:a16="http://schemas.microsoft.com/office/drawing/2014/main" id="{85CABAF9-4F6D-463E-A360-AC6A6BD08D1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89" name="RectangleLegend2" hidden="1">
              <a:extLst>
                <a:ext uri="{FF2B5EF4-FFF2-40B4-BE49-F238E27FC236}">
                  <a16:creationId xmlns:a16="http://schemas.microsoft.com/office/drawing/2014/main" id="{FDF81B49-A82A-4B1E-B2DB-F7FC19903E41}"/>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0" name="RectangleLegend3" hidden="1">
              <a:extLst>
                <a:ext uri="{FF2B5EF4-FFF2-40B4-BE49-F238E27FC236}">
                  <a16:creationId xmlns:a16="http://schemas.microsoft.com/office/drawing/2014/main" id="{93B56DD1-5471-484E-8902-B64D9344E1C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1" name="RectangleLegend4" hidden="1">
              <a:extLst>
                <a:ext uri="{FF2B5EF4-FFF2-40B4-BE49-F238E27FC236}">
                  <a16:creationId xmlns:a16="http://schemas.microsoft.com/office/drawing/2014/main" id="{9897FA9C-9ACB-4745-BC85-83CE51EE3276}"/>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2" name="RectangleLegend5" hidden="1">
              <a:extLst>
                <a:ext uri="{FF2B5EF4-FFF2-40B4-BE49-F238E27FC236}">
                  <a16:creationId xmlns:a16="http://schemas.microsoft.com/office/drawing/2014/main" id="{0B981953-9A93-4D56-AB67-EE02DFDBD88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dirty="0">
                <a:solidFill>
                  <a:schemeClr val="tx1"/>
                </a:solidFill>
              </a:endParaRPr>
            </a:p>
          </p:txBody>
        </p:sp>
        <p:sp>
          <p:nvSpPr>
            <p:cNvPr id="193" name="Legend1" hidden="1">
              <a:extLst>
                <a:ext uri="{FF2B5EF4-FFF2-40B4-BE49-F238E27FC236}">
                  <a16:creationId xmlns:a16="http://schemas.microsoft.com/office/drawing/2014/main" id="{F057028D-CFCC-4CEE-B043-37F013A27E26}"/>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4" name="Legend2" hidden="1">
              <a:extLst>
                <a:ext uri="{FF2B5EF4-FFF2-40B4-BE49-F238E27FC236}">
                  <a16:creationId xmlns:a16="http://schemas.microsoft.com/office/drawing/2014/main" id="{3FC17B2C-B9D3-41C5-816D-EF7CE688BD55}"/>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5" name="Legend3" hidden="1">
              <a:extLst>
                <a:ext uri="{FF2B5EF4-FFF2-40B4-BE49-F238E27FC236}">
                  <a16:creationId xmlns:a16="http://schemas.microsoft.com/office/drawing/2014/main" id="{F7EBE247-54F7-4BAD-ABD3-4666ADA36520}"/>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6" name="Legend4" hidden="1">
              <a:extLst>
                <a:ext uri="{FF2B5EF4-FFF2-40B4-BE49-F238E27FC236}">
                  <a16:creationId xmlns:a16="http://schemas.microsoft.com/office/drawing/2014/main" id="{EB1EC36A-5AE6-4A5D-AF4C-0CB40ED16EF8}"/>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sp>
          <p:nvSpPr>
            <p:cNvPr id="197" name="Legend5" hidden="1">
              <a:extLst>
                <a:ext uri="{FF2B5EF4-FFF2-40B4-BE49-F238E27FC236}">
                  <a16:creationId xmlns:a16="http://schemas.microsoft.com/office/drawing/2014/main" id="{9A57A93E-21C3-405B-9DA4-E12D74991C4F}"/>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dirty="0"/>
                <a:t>Legend</a:t>
              </a:r>
            </a:p>
          </p:txBody>
        </p:sp>
      </p:grpSp>
      <p:sp>
        <p:nvSpPr>
          <p:cNvPr id="140" name="Sticker" hidden="1">
            <a:extLst>
              <a:ext uri="{FF2B5EF4-FFF2-40B4-BE49-F238E27FC236}">
                <a16:creationId xmlns:a16="http://schemas.microsoft.com/office/drawing/2014/main" id="{3D7CA609-E6B0-481F-B7D5-8D2ED0040100}"/>
              </a:ext>
            </a:extLst>
          </p:cNvPr>
          <p:cNvSpPr txBox="1"/>
          <p:nvPr userDrawn="1"/>
        </p:nvSpPr>
        <p:spPr>
          <a:xfrm>
            <a:off x="558489" y="126657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US" dirty="0"/>
              <a:t>STICKER</a:t>
            </a:r>
          </a:p>
        </p:txBody>
      </p:sp>
      <p:sp>
        <p:nvSpPr>
          <p:cNvPr id="141" name="TextBox 140">
            <a:extLst>
              <a:ext uri="{FF2B5EF4-FFF2-40B4-BE49-F238E27FC236}">
                <a16:creationId xmlns:a16="http://schemas.microsoft.com/office/drawing/2014/main" id="{D10A5A3E-1C61-4596-8191-9E29A9C2CE64}"/>
              </a:ext>
            </a:extLst>
          </p:cNvPr>
          <p:cNvSpPr txBox="1"/>
          <p:nvPr userDrawn="1"/>
        </p:nvSpPr>
        <p:spPr>
          <a:xfrm>
            <a:off x="4122928" y="6700164"/>
            <a:ext cx="3946144"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800" dirty="0"/>
              <a:t>DELIBERATIVE &amp; CONFIDENTIAL | PRE-DECISIONAL | NOT FOR DISTRIBUTION</a:t>
            </a:r>
          </a:p>
        </p:txBody>
      </p:sp>
      <p:sp>
        <p:nvSpPr>
          <p:cNvPr id="142" name="Sticker">
            <a:extLst>
              <a:ext uri="{FF2B5EF4-FFF2-40B4-BE49-F238E27FC236}">
                <a16:creationId xmlns:a16="http://schemas.microsoft.com/office/drawing/2014/main" id="{2A8181E3-0688-4E1C-9F09-BE307DA068FE}"/>
              </a:ext>
            </a:extLst>
          </p:cNvPr>
          <p:cNvSpPr txBox="1"/>
          <p:nvPr userDrawn="1"/>
        </p:nvSpPr>
        <p:spPr>
          <a:xfrm>
            <a:off x="9915395" y="89536"/>
            <a:ext cx="1606209" cy="323165"/>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PRELIMINARY | NOT EXHAUSTIVE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FF0000"/>
                </a:solidFill>
                <a:effectLst/>
                <a:uLnTx/>
                <a:uFillTx/>
                <a:latin typeface="Century Gothic"/>
                <a:ea typeface="+mn-ea"/>
                <a:cs typeface="+mn-cs"/>
              </a:rPr>
              <a:t>FOR DISCUSSION ONLY</a:t>
            </a:r>
          </a:p>
        </p:txBody>
      </p:sp>
      <p:sp>
        <p:nvSpPr>
          <p:cNvPr id="143" name="object 7">
            <a:extLst>
              <a:ext uri="{FF2B5EF4-FFF2-40B4-BE49-F238E27FC236}">
                <a16:creationId xmlns:a16="http://schemas.microsoft.com/office/drawing/2014/main" id="{C7392EC4-F148-4E75-AC95-DA931437E04E}"/>
              </a:ext>
            </a:extLst>
          </p:cNvPr>
          <p:cNvSpPr/>
          <p:nvPr userDrawn="1"/>
        </p:nvSpPr>
        <p:spPr bwMode="ltGray">
          <a:xfrm>
            <a:off x="554735" y="489036"/>
            <a:ext cx="710185" cy="58755"/>
          </a:xfrm>
          <a:custGeom>
            <a:avLst/>
            <a:gdLst/>
            <a:ahLst/>
            <a:cxnLst/>
            <a:rect l="l" t="t" r="r" b="b"/>
            <a:pathLst>
              <a:path w="843280" h="81280">
                <a:moveTo>
                  <a:pt x="0" y="0"/>
                </a:moveTo>
                <a:lnTo>
                  <a:pt x="842771" y="0"/>
                </a:lnTo>
                <a:lnTo>
                  <a:pt x="842771" y="80772"/>
                </a:lnTo>
                <a:lnTo>
                  <a:pt x="0" y="80772"/>
                </a:lnTo>
                <a:lnTo>
                  <a:pt x="0" y="0"/>
                </a:lnTo>
                <a:close/>
              </a:path>
            </a:pathLst>
          </a:custGeom>
          <a:solidFill>
            <a:schemeClr val="tx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33295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77">
          <p15:clr>
            <a:srgbClr val="5ACBF0"/>
          </p15:clr>
        </p15:guide>
        <p15:guide id="3" orient="horz" pos="3912">
          <p15:clr>
            <a:srgbClr val="5ACBF0"/>
          </p15:clr>
        </p15:guide>
        <p15:guide id="4" orient="horz" pos="1083">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8"/>
            </p:custDataLst>
            <p:extLst>
              <p:ext uri="{D42A27DB-BD31-4B8C-83A1-F6EECF244321}">
                <p14:modId xmlns:p14="http://schemas.microsoft.com/office/powerpoint/2010/main" val="4216016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413" imgH="416" progId="TCLayout.ActiveDocument.1">
                  <p:embed/>
                </p:oleObj>
              </mc:Choice>
              <mc:Fallback>
                <p:oleObj name="think-cell Slide" r:id="rId4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3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31"/>
            </p:custDataLst>
          </p:nvPr>
        </p:nvSpPr>
        <p:spPr>
          <a:xfrm>
            <a:off x="554736" y="172212"/>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89874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grpSp>
        <p:nvGrpSpPr>
          <p:cNvPr id="170" name="LegendLines" hidden="1">
            <a:extLst>
              <a:ext uri="{FF2B5EF4-FFF2-40B4-BE49-F238E27FC236}">
                <a16:creationId xmlns:a16="http://schemas.microsoft.com/office/drawing/2014/main" id="{A70B6B81-E96E-47CC-9C09-A825371452CE}"/>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69295E21-4262-4282-B599-4437C9E13468}"/>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172" name="Legend2" hidden="1">
              <a:extLst>
                <a:ext uri="{FF2B5EF4-FFF2-40B4-BE49-F238E27FC236}">
                  <a16:creationId xmlns:a16="http://schemas.microsoft.com/office/drawing/2014/main" id="{B1BA0A35-E83A-41A2-B0B3-D7AE339E0FC4}"/>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173" name="Legend3" hidden="1">
              <a:extLst>
                <a:ext uri="{FF2B5EF4-FFF2-40B4-BE49-F238E27FC236}">
                  <a16:creationId xmlns:a16="http://schemas.microsoft.com/office/drawing/2014/main" id="{8791A6E2-FF22-4858-A650-5B0C3BD3F2DF}"/>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174" name="LineLegend3" hidden="1">
              <a:extLst>
                <a:ext uri="{FF2B5EF4-FFF2-40B4-BE49-F238E27FC236}">
                  <a16:creationId xmlns:a16="http://schemas.microsoft.com/office/drawing/2014/main" id="{B48EC9B6-EC08-461C-9B08-7824206DDD5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ea typeface="+mn-ea"/>
              </a:endParaRPr>
            </a:p>
          </p:txBody>
        </p:sp>
        <p:sp>
          <p:nvSpPr>
            <p:cNvPr id="175" name="LineLegend2" hidden="1">
              <a:extLst>
                <a:ext uri="{FF2B5EF4-FFF2-40B4-BE49-F238E27FC236}">
                  <a16:creationId xmlns:a16="http://schemas.microsoft.com/office/drawing/2014/main" id="{0C27270E-EFE8-4D60-AB25-8A0D7F7A4A1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ea typeface="+mn-ea"/>
              </a:endParaRPr>
            </a:p>
          </p:txBody>
        </p:sp>
        <p:sp>
          <p:nvSpPr>
            <p:cNvPr id="176" name="LineLegend1" hidden="1">
              <a:extLst>
                <a:ext uri="{FF2B5EF4-FFF2-40B4-BE49-F238E27FC236}">
                  <a16:creationId xmlns:a16="http://schemas.microsoft.com/office/drawing/2014/main" id="{4698FC7E-94D4-487E-8D80-7A8882EA718C}"/>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ea typeface="+mn-ea"/>
              </a:endParaRPr>
            </a:p>
          </p:txBody>
        </p:sp>
      </p:grpSp>
      <p:grpSp>
        <p:nvGrpSpPr>
          <p:cNvPr id="177" name="LegendMoons" hidden="1">
            <a:extLst>
              <a:ext uri="{FF2B5EF4-FFF2-40B4-BE49-F238E27FC236}">
                <a16:creationId xmlns:a16="http://schemas.microsoft.com/office/drawing/2014/main" id="{B036CC4A-1333-48F3-9A42-C34AE98B0627}"/>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910FA8B6-0B78-41AE-AB2D-C01128129955}"/>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186" name="Legend2" hidden="1">
              <a:extLst>
                <a:ext uri="{FF2B5EF4-FFF2-40B4-BE49-F238E27FC236}">
                  <a16:creationId xmlns:a16="http://schemas.microsoft.com/office/drawing/2014/main" id="{4D5CEE5A-0EED-4B84-895F-C49EF69B4248}"/>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198" name="Legend3" hidden="1">
              <a:extLst>
                <a:ext uri="{FF2B5EF4-FFF2-40B4-BE49-F238E27FC236}">
                  <a16:creationId xmlns:a16="http://schemas.microsoft.com/office/drawing/2014/main" id="{675E8841-444B-4579-B71E-758F8B13D957}"/>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199" name="Legend4" hidden="1">
              <a:extLst>
                <a:ext uri="{FF2B5EF4-FFF2-40B4-BE49-F238E27FC236}">
                  <a16:creationId xmlns:a16="http://schemas.microsoft.com/office/drawing/2014/main" id="{F4A48A21-34F9-4BE6-89AF-C33F7300849C}"/>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200" name="Legend5" hidden="1">
              <a:extLst>
                <a:ext uri="{FF2B5EF4-FFF2-40B4-BE49-F238E27FC236}">
                  <a16:creationId xmlns:a16="http://schemas.microsoft.com/office/drawing/2014/main" id="{2727A6A3-5BEB-4C8E-8E92-2C3EDEA7EFC5}"/>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grpSp>
          <p:nvGrpSpPr>
            <p:cNvPr id="201" name="MoonLegend1" hidden="1">
              <a:extLst>
                <a:ext uri="{FF2B5EF4-FFF2-40B4-BE49-F238E27FC236}">
                  <a16:creationId xmlns:a16="http://schemas.microsoft.com/office/drawing/2014/main" id="{418EB5A9-7888-459D-8514-B723E44CFDCA}"/>
                </a:ext>
              </a:extLst>
            </p:cNvPr>
            <p:cNvGrpSpPr>
              <a:grpSpLocks noChangeAspect="1"/>
            </p:cNvGrpSpPr>
            <p:nvPr>
              <p:custDataLst>
                <p:tags r:id="rId34"/>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428C2B5C-6EFB-494B-A73F-7703758DCDCD}"/>
                  </a:ext>
                </a:extLst>
              </p:cNvPr>
              <p:cNvSpPr/>
              <p:nvPr>
                <p:custDataLst>
                  <p:tags r:id="rId4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chemeClr val="tx1"/>
                  </a:solidFill>
                </a:endParaRPr>
              </a:p>
            </p:txBody>
          </p:sp>
          <p:sp>
            <p:nvSpPr>
              <p:cNvPr id="215" name="Arc 214" hidden="1">
                <a:extLst>
                  <a:ext uri="{FF2B5EF4-FFF2-40B4-BE49-F238E27FC236}">
                    <a16:creationId xmlns:a16="http://schemas.microsoft.com/office/drawing/2014/main" id="{FCEDBE8B-4C36-4A14-9AC5-ED3997A08C9A}"/>
                  </a:ext>
                </a:extLst>
              </p:cNvPr>
              <p:cNvSpPr/>
              <p:nvPr>
                <p:custDataLst>
                  <p:tags r:id="rId4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dirty="0"/>
              </a:p>
            </p:txBody>
          </p:sp>
        </p:grpSp>
        <p:grpSp>
          <p:nvGrpSpPr>
            <p:cNvPr id="202" name="MoonLegend2" hidden="1">
              <a:extLst>
                <a:ext uri="{FF2B5EF4-FFF2-40B4-BE49-F238E27FC236}">
                  <a16:creationId xmlns:a16="http://schemas.microsoft.com/office/drawing/2014/main" id="{B7B5F403-D9CC-4F64-AB47-284214426BE8}"/>
                </a:ext>
              </a:extLst>
            </p:cNvPr>
            <p:cNvGrpSpPr>
              <a:grpSpLocks noChangeAspect="1"/>
            </p:cNvGrpSpPr>
            <p:nvPr>
              <p:custDataLst>
                <p:tags r:id="rId35"/>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56185647-06CE-4D53-9AF2-FC78972BEC6B}"/>
                  </a:ext>
                </a:extLst>
              </p:cNvPr>
              <p:cNvSpPr/>
              <p:nvPr>
                <p:custDataLst>
                  <p:tags r:id="rId4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chemeClr val="tx1"/>
                  </a:solidFill>
                </a:endParaRPr>
              </a:p>
            </p:txBody>
          </p:sp>
          <p:sp>
            <p:nvSpPr>
              <p:cNvPr id="213" name="Arc 212" hidden="1">
                <a:extLst>
                  <a:ext uri="{FF2B5EF4-FFF2-40B4-BE49-F238E27FC236}">
                    <a16:creationId xmlns:a16="http://schemas.microsoft.com/office/drawing/2014/main" id="{54FF2B21-3C78-4264-A00A-EEB42547C1C7}"/>
                  </a:ext>
                </a:extLst>
              </p:cNvPr>
              <p:cNvSpPr/>
              <p:nvPr>
                <p:custDataLst>
                  <p:tags r:id="rId4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dirty="0"/>
              </a:p>
            </p:txBody>
          </p:sp>
        </p:grpSp>
        <p:grpSp>
          <p:nvGrpSpPr>
            <p:cNvPr id="203" name="MoonLegend3" hidden="1">
              <a:extLst>
                <a:ext uri="{FF2B5EF4-FFF2-40B4-BE49-F238E27FC236}">
                  <a16:creationId xmlns:a16="http://schemas.microsoft.com/office/drawing/2014/main" id="{5CE0CEBF-8ECB-47BA-A92E-E90F4C2179AF}"/>
                </a:ext>
              </a:extLst>
            </p:cNvPr>
            <p:cNvGrpSpPr>
              <a:grpSpLocks noChangeAspect="1"/>
            </p:cNvGrpSpPr>
            <p:nvPr>
              <p:custDataLst>
                <p:tags r:id="rId36"/>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4A9D2219-7774-420E-B0DC-9B8F8CF534FF}"/>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chemeClr val="tx1"/>
                  </a:solidFill>
                </a:endParaRPr>
              </a:p>
            </p:txBody>
          </p:sp>
          <p:sp>
            <p:nvSpPr>
              <p:cNvPr id="211" name="Arc 210" hidden="1">
                <a:extLst>
                  <a:ext uri="{FF2B5EF4-FFF2-40B4-BE49-F238E27FC236}">
                    <a16:creationId xmlns:a16="http://schemas.microsoft.com/office/drawing/2014/main" id="{3F733008-BCFE-403F-B4A4-962C916F8715}"/>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dirty="0"/>
              </a:p>
            </p:txBody>
          </p:sp>
        </p:grpSp>
        <p:grpSp>
          <p:nvGrpSpPr>
            <p:cNvPr id="204" name="MoonLegend4" hidden="1">
              <a:extLst>
                <a:ext uri="{FF2B5EF4-FFF2-40B4-BE49-F238E27FC236}">
                  <a16:creationId xmlns:a16="http://schemas.microsoft.com/office/drawing/2014/main" id="{2FC85FA3-2BA5-4201-A253-A77BB0448508}"/>
                </a:ext>
              </a:extLst>
            </p:cNvPr>
            <p:cNvGrpSpPr>
              <a:grpSpLocks noChangeAspect="1"/>
            </p:cNvGrpSpPr>
            <p:nvPr>
              <p:custDataLst>
                <p:tags r:id="rId37"/>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8665D7A3-824B-40F3-9933-977FAF0CD7B3}"/>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chemeClr val="tx1"/>
                  </a:solidFill>
                </a:endParaRPr>
              </a:p>
            </p:txBody>
          </p:sp>
          <p:sp>
            <p:nvSpPr>
              <p:cNvPr id="209" name="Arc 208" hidden="1">
                <a:extLst>
                  <a:ext uri="{FF2B5EF4-FFF2-40B4-BE49-F238E27FC236}">
                    <a16:creationId xmlns:a16="http://schemas.microsoft.com/office/drawing/2014/main" id="{5AA9C9F6-6785-447F-B597-8412651C3321}"/>
                  </a:ext>
                </a:extLst>
              </p:cNvPr>
              <p:cNvSpPr/>
              <p:nvPr>
                <p:custDataLst>
                  <p:tags r:id="rId4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dirty="0"/>
              </a:p>
            </p:txBody>
          </p:sp>
        </p:grpSp>
        <p:grpSp>
          <p:nvGrpSpPr>
            <p:cNvPr id="205" name="MoonLegend5" hidden="1">
              <a:extLst>
                <a:ext uri="{FF2B5EF4-FFF2-40B4-BE49-F238E27FC236}">
                  <a16:creationId xmlns:a16="http://schemas.microsoft.com/office/drawing/2014/main" id="{D4C887BB-12A2-488D-A3C3-6AF86344DB11}"/>
                </a:ext>
              </a:extLst>
            </p:cNvPr>
            <p:cNvGrpSpPr>
              <a:grpSpLocks noChangeAspect="1"/>
            </p:cNvGrpSpPr>
            <p:nvPr>
              <p:custDataLst>
                <p:tags r:id="rId38"/>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A533DF12-7D4A-4E22-9806-8B59532F90AF}"/>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chemeClr val="tx1"/>
                  </a:solidFill>
                </a:endParaRPr>
              </a:p>
            </p:txBody>
          </p:sp>
          <p:sp>
            <p:nvSpPr>
              <p:cNvPr id="207" name="Arc 206" hidden="1">
                <a:extLst>
                  <a:ext uri="{FF2B5EF4-FFF2-40B4-BE49-F238E27FC236}">
                    <a16:creationId xmlns:a16="http://schemas.microsoft.com/office/drawing/2014/main" id="{3C0105C1-2E53-44D1-ADAC-6767852D429B}"/>
                  </a:ext>
                </a:extLst>
              </p:cNvPr>
              <p:cNvSpPr/>
              <p:nvPr>
                <p:custDataLst>
                  <p:tags r:id="rId4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dirty="0"/>
              </a:p>
            </p:txBody>
          </p:sp>
        </p:grpSp>
      </p:grpSp>
      <p:grpSp>
        <p:nvGrpSpPr>
          <p:cNvPr id="216" name="LegendBoxes" hidden="1">
            <a:extLst>
              <a:ext uri="{FF2B5EF4-FFF2-40B4-BE49-F238E27FC236}">
                <a16:creationId xmlns:a16="http://schemas.microsoft.com/office/drawing/2014/main" id="{8E54B590-C7F4-41D7-AF4D-F883074773F3}"/>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9E9D92B8-98D6-4C06-8885-E8843ED7DFB6}"/>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solidFill>
              </a:endParaRPr>
            </a:p>
          </p:txBody>
        </p:sp>
        <p:sp>
          <p:nvSpPr>
            <p:cNvPr id="218" name="RectangleLegend2" hidden="1">
              <a:extLst>
                <a:ext uri="{FF2B5EF4-FFF2-40B4-BE49-F238E27FC236}">
                  <a16:creationId xmlns:a16="http://schemas.microsoft.com/office/drawing/2014/main" id="{E758AADF-5914-456D-A2A4-141DABA599A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solidFill>
              </a:endParaRPr>
            </a:p>
          </p:txBody>
        </p:sp>
        <p:sp>
          <p:nvSpPr>
            <p:cNvPr id="219" name="RectangleLegend3" hidden="1">
              <a:extLst>
                <a:ext uri="{FF2B5EF4-FFF2-40B4-BE49-F238E27FC236}">
                  <a16:creationId xmlns:a16="http://schemas.microsoft.com/office/drawing/2014/main" id="{D78031A1-B9EA-4E1E-AD04-A152FB4E1DB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solidFill>
              </a:endParaRPr>
            </a:p>
          </p:txBody>
        </p:sp>
        <p:sp>
          <p:nvSpPr>
            <p:cNvPr id="220" name="RectangleLegend4" hidden="1">
              <a:extLst>
                <a:ext uri="{FF2B5EF4-FFF2-40B4-BE49-F238E27FC236}">
                  <a16:creationId xmlns:a16="http://schemas.microsoft.com/office/drawing/2014/main" id="{59399C4F-D325-417D-BA6C-97BA2F468428}"/>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solidFill>
              </a:endParaRPr>
            </a:p>
          </p:txBody>
        </p:sp>
        <p:sp>
          <p:nvSpPr>
            <p:cNvPr id="221" name="RectangleLegend5" hidden="1">
              <a:extLst>
                <a:ext uri="{FF2B5EF4-FFF2-40B4-BE49-F238E27FC236}">
                  <a16:creationId xmlns:a16="http://schemas.microsoft.com/office/drawing/2014/main" id="{D36A2366-4545-4F04-BF1D-1746A9B1DEC7}"/>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solidFill>
              </a:endParaRPr>
            </a:p>
          </p:txBody>
        </p:sp>
        <p:sp>
          <p:nvSpPr>
            <p:cNvPr id="222" name="Legend1" hidden="1">
              <a:extLst>
                <a:ext uri="{FF2B5EF4-FFF2-40B4-BE49-F238E27FC236}">
                  <a16:creationId xmlns:a16="http://schemas.microsoft.com/office/drawing/2014/main" id="{DC9F3E38-9D42-477F-8D8A-F434B5D708E4}"/>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223" name="Legend2" hidden="1">
              <a:extLst>
                <a:ext uri="{FF2B5EF4-FFF2-40B4-BE49-F238E27FC236}">
                  <a16:creationId xmlns:a16="http://schemas.microsoft.com/office/drawing/2014/main" id="{9E22E7C6-CD10-45D0-A268-D48EF3A3D426}"/>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224" name="Legend3" hidden="1">
              <a:extLst>
                <a:ext uri="{FF2B5EF4-FFF2-40B4-BE49-F238E27FC236}">
                  <a16:creationId xmlns:a16="http://schemas.microsoft.com/office/drawing/2014/main" id="{C637B7BE-27DE-41DD-8621-77B2F32F876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225" name="Legend4" hidden="1">
              <a:extLst>
                <a:ext uri="{FF2B5EF4-FFF2-40B4-BE49-F238E27FC236}">
                  <a16:creationId xmlns:a16="http://schemas.microsoft.com/office/drawing/2014/main" id="{4BF4DDD6-E201-4C0F-86F1-A2142A9E5929}"/>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226" name="Legend5" hidden="1">
              <a:extLst>
                <a:ext uri="{FF2B5EF4-FFF2-40B4-BE49-F238E27FC236}">
                  <a16:creationId xmlns:a16="http://schemas.microsoft.com/office/drawing/2014/main" id="{7415530B-5C4C-4E5A-8772-FFC265BC4053}"/>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grpSp>
      <p:sp>
        <p:nvSpPr>
          <p:cNvPr id="148" name="ACET" hidden="1">
            <a:extLst>
              <a:ext uri="{FF2B5EF4-FFF2-40B4-BE49-F238E27FC236}">
                <a16:creationId xmlns:a16="http://schemas.microsoft.com/office/drawing/2014/main" id="{ACC6EC84-1AEE-40EE-9668-B7CF6898F4A3}"/>
              </a:ext>
            </a:extLst>
          </p:cNvPr>
          <p:cNvSpPr txBox="1"/>
          <p:nvPr userDrawn="1">
            <p:custDataLst>
              <p:tags r:id="rId32"/>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b="1" dirty="0"/>
              <a:t>Above Chart Exhibit Title</a:t>
            </a:r>
            <a:br>
              <a:rPr lang="en-US" b="1" dirty="0"/>
            </a:br>
            <a:r>
              <a:rPr lang="en-US" sz="1400" baseline="0" dirty="0"/>
              <a:t>Unit of Measure</a:t>
            </a:r>
          </a:p>
        </p:txBody>
      </p:sp>
      <p:sp>
        <p:nvSpPr>
          <p:cNvPr id="149" name="Text Placeholder 4">
            <a:extLst>
              <a:ext uri="{FF2B5EF4-FFF2-40B4-BE49-F238E27FC236}">
                <a16:creationId xmlns:a16="http://schemas.microsoft.com/office/drawing/2014/main" id="{F08ECAA2-202F-4770-B58C-C56445408B9C}"/>
              </a:ext>
            </a:extLst>
          </p:cNvPr>
          <p:cNvSpPr>
            <a:spLocks noGrp="1"/>
          </p:cNvSpPr>
          <p:nvPr>
            <p:ph type="body" idx="1"/>
          </p:nvPr>
        </p:nvSpPr>
        <p:spPr>
          <a:xfrm flipH="1">
            <a:off x="554736" y="2240881"/>
            <a:ext cx="4667856"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 name="Sticker 11">
            <a:extLst>
              <a:ext uri="{FF2B5EF4-FFF2-40B4-BE49-F238E27FC236}">
                <a16:creationId xmlns:a16="http://schemas.microsoft.com/office/drawing/2014/main" id="{643FCD4F-5C15-44FF-B253-9172510C740F}"/>
              </a:ext>
            </a:extLst>
          </p:cNvPr>
          <p:cNvSpPr/>
          <p:nvPr userDrawn="1">
            <p:custDataLst>
              <p:tags r:id="rId33"/>
            </p:custDataLst>
          </p:nvPr>
        </p:nvSpPr>
        <p:spPr>
          <a:xfrm>
            <a:off x="7745935" y="21777"/>
            <a:ext cx="3892091" cy="123111"/>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r"/>
            <a:r>
              <a:rPr lang="en-US" sz="800" b="1" baseline="0" dirty="0">
                <a:solidFill>
                  <a:srgbClr val="FF0000"/>
                </a:solidFill>
              </a:rPr>
              <a:t>Information contained in this file is confidential, preliminary, and pre-decisional</a:t>
            </a:r>
          </a:p>
        </p:txBody>
      </p:sp>
    </p:spTree>
    <p:extLst>
      <p:ext uri="{BB962C8B-B14F-4D97-AF65-F5344CB8AC3E}">
        <p14:creationId xmlns:p14="http://schemas.microsoft.com/office/powerpoint/2010/main" val="220494949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Century Gothic" panose="020B0502020202020204" pitchFamily="34" charset="0"/>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Century Gothic" panose="020B0502020202020204" pitchFamily="34" charset="0"/>
          <a:ea typeface="+mn-ea"/>
          <a:cs typeface="+mn-cs"/>
        </a:defRPr>
      </a:lvl2pPr>
      <a:lvl3pPr marL="439200" indent="-208800"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Century Gothic" panose="020B0502020202020204" pitchFamily="34" charset="0"/>
          <a:ea typeface="+mn-ea"/>
          <a:cs typeface="+mn-cs"/>
        </a:defRPr>
      </a:lvl3pPr>
      <a:lvl4pPr marL="604800" indent="-15480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lang="en-US" sz="1600" kern="1200" dirty="0">
          <a:solidFill>
            <a:schemeClr val="tx1"/>
          </a:solidFill>
          <a:latin typeface="Century Gothic" panose="020B0502020202020204" pitchFamily="34" charset="0"/>
          <a:ea typeface="+mn-ea"/>
          <a:cs typeface="+mn-cs"/>
        </a:defRPr>
      </a:lvl4pPr>
      <a:lvl5pPr marL="813600" indent="-147600"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Century Gothic" panose="020B0502020202020204" pitchFamily="34" charset="0"/>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5.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surveillance/data-modernization/technologies/cdc-front-door.html" TargetMode="External"/><Relationship Id="rId1" Type="http://schemas.openxmlformats.org/officeDocument/2006/relationships/slideLayout" Target="../slideLayouts/slideLayout19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9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4.xml"/></Relationships>
</file>

<file path=ppt/slides/_rels/slide16.xml.rels><?xml version="1.0" encoding="UTF-8" standalone="yes"?>
<Relationships xmlns="http://schemas.openxmlformats.org/package/2006/relationships"><Relationship Id="rId3" Type="http://schemas.openxmlformats.org/officeDocument/2006/relationships/hyperlink" Target="mailto:blampkins@cste.org" TargetMode="External"/><Relationship Id="rId2" Type="http://schemas.openxmlformats.org/officeDocument/2006/relationships/notesSlide" Target="../notesSlides/notesSlide13.xml"/><Relationship Id="rId1" Type="http://schemas.openxmlformats.org/officeDocument/2006/relationships/slideLayout" Target="../slideLayouts/slideLayout194.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9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37.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9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4.xml"/></Relationships>
</file>

<file path=ppt/slides/_rels/slide29.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23.xml"/><Relationship Id="rId1" Type="http://schemas.openxmlformats.org/officeDocument/2006/relationships/slideLayout" Target="../slideLayouts/slideLayout2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hyperlink" Target="https://www.cdc.gov/nndss/case-surveillance-modernization/index.html" TargetMode="External"/><Relationship Id="rId3" Type="http://schemas.openxmlformats.org/officeDocument/2006/relationships/image" Target="../media/image71.png"/><Relationship Id="rId7" Type="http://schemas.openxmlformats.org/officeDocument/2006/relationships/image" Target="../media/image74.svg"/><Relationship Id="rId12" Type="http://schemas.openxmlformats.org/officeDocument/2006/relationships/image" Target="../media/image78.svg"/><Relationship Id="rId2" Type="http://schemas.openxmlformats.org/officeDocument/2006/relationships/notesSlide" Target="../notesSlides/notesSlide24.xml"/><Relationship Id="rId1" Type="http://schemas.openxmlformats.org/officeDocument/2006/relationships/slideLayout" Target="../slideLayouts/slideLayout230.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hyperlink" Target="https://www.cdc.gov/nndss/trc/news/index.html" TargetMode="External"/><Relationship Id="rId10" Type="http://schemas.openxmlformats.org/officeDocument/2006/relationships/hyperlink" Target="mailto:edx@cdc.gov" TargetMode="External"/><Relationship Id="rId4" Type="http://schemas.openxmlformats.org/officeDocument/2006/relationships/image" Target="../media/image72.svg"/><Relationship Id="rId9" Type="http://schemas.openxmlformats.org/officeDocument/2006/relationships/image" Target="../media/image7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4.xml"/></Relationships>
</file>

<file path=ppt/slides/_rels/slide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9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87.xml"/><Relationship Id="rId4" Type="http://schemas.openxmlformats.org/officeDocument/2006/relationships/image" Target="../media/image4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4.xml"/></Relationships>
</file>

<file path=ppt/slides/_rels/slide8.xml.rels><?xml version="1.0" encoding="UTF-8" standalone="yes"?>
<Relationships xmlns="http://schemas.openxmlformats.org/package/2006/relationships"><Relationship Id="rId8" Type="http://schemas.openxmlformats.org/officeDocument/2006/relationships/tags" Target="../tags/tag841.xml"/><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tags" Target="../tags/tag836.xml"/><Relationship Id="rId7" Type="http://schemas.openxmlformats.org/officeDocument/2006/relationships/tags" Target="../tags/tag840.xml"/><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tags" Target="../tags/tag835.xml"/><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tags" Target="../tags/tag834.xml"/><Relationship Id="rId6" Type="http://schemas.openxmlformats.org/officeDocument/2006/relationships/tags" Target="../tags/tag839.xml"/><Relationship Id="rId11" Type="http://schemas.openxmlformats.org/officeDocument/2006/relationships/image" Target="../media/image45.png"/><Relationship Id="rId5" Type="http://schemas.openxmlformats.org/officeDocument/2006/relationships/tags" Target="../tags/tag838.xml"/><Relationship Id="rId15" Type="http://schemas.openxmlformats.org/officeDocument/2006/relationships/image" Target="../media/image49.png"/><Relationship Id="rId10" Type="http://schemas.openxmlformats.org/officeDocument/2006/relationships/notesSlide" Target="../notesSlides/notesSlide6.xml"/><Relationship Id="rId19" Type="http://schemas.openxmlformats.org/officeDocument/2006/relationships/image" Target="../media/image53.png"/><Relationship Id="rId4" Type="http://schemas.openxmlformats.org/officeDocument/2006/relationships/tags" Target="../tags/tag837.xml"/><Relationship Id="rId9" Type="http://schemas.openxmlformats.org/officeDocument/2006/relationships/slideLayout" Target="../slideLayouts/slideLayout195.xml"/><Relationship Id="rId14" Type="http://schemas.openxmlformats.org/officeDocument/2006/relationships/image" Target="../media/image4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676" y="2273221"/>
            <a:ext cx="10972800" cy="1155779"/>
          </a:xfrm>
        </p:spPr>
        <p:txBody>
          <a:bodyPr/>
          <a:lstStyle/>
          <a:p>
            <a:r>
              <a:rPr lang="en-US" dirty="0"/>
              <a:t>NNDSS eSHARE June Webinar</a:t>
            </a:r>
          </a:p>
        </p:txBody>
      </p:sp>
      <p:sp>
        <p:nvSpPr>
          <p:cNvPr id="4" name="Subtitle 3"/>
          <p:cNvSpPr>
            <a:spLocks noGrp="1"/>
          </p:cNvSpPr>
          <p:nvPr>
            <p:ph type="subTitle" idx="1"/>
          </p:nvPr>
        </p:nvSpPr>
        <p:spPr>
          <a:xfrm>
            <a:off x="609601" y="5843244"/>
            <a:ext cx="8534400" cy="457200"/>
          </a:xfrm>
        </p:spPr>
        <p:txBody>
          <a:bodyPr/>
          <a:lstStyle/>
          <a:p>
            <a:r>
              <a:rPr lang="en-US" dirty="0"/>
              <a:t>June 20, 2023</a:t>
            </a:r>
          </a:p>
        </p:txBody>
      </p:sp>
      <p:pic>
        <p:nvPicPr>
          <p:cNvPr id="2" name="Picture 1" title="NNDSS branding element">
            <a:extLst>
              <a:ext uri="{FF2B5EF4-FFF2-40B4-BE49-F238E27FC236}">
                <a16:creationId xmlns:a16="http://schemas.microsoft.com/office/drawing/2014/main" id="{E284177F-2D0C-4C69-D1FA-BD5F3953C9F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777496" y="3589940"/>
            <a:ext cx="5118135" cy="2010341"/>
          </a:xfrm>
          <a:prstGeom prst="rect">
            <a:avLst/>
          </a:prstGeom>
        </p:spPr>
      </p:pic>
      <p:sp>
        <p:nvSpPr>
          <p:cNvPr id="6" name="Text Placeholder 5">
            <a:extLst>
              <a:ext uri="{FF2B5EF4-FFF2-40B4-BE49-F238E27FC236}">
                <a16:creationId xmlns:a16="http://schemas.microsoft.com/office/drawing/2014/main" id="{400FE780-C400-95D7-76FB-2A37F4B31566}"/>
              </a:ext>
            </a:extLst>
          </p:cNvPr>
          <p:cNvSpPr txBox="1">
            <a:spLocks/>
          </p:cNvSpPr>
          <p:nvPr/>
        </p:nvSpPr>
        <p:spPr>
          <a:xfrm>
            <a:off x="6259029" y="6008094"/>
            <a:ext cx="5769947" cy="535313"/>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ctr" defTabSz="609539" fontAlgn="base">
              <a:spcAft>
                <a:spcPct val="0"/>
              </a:spcAft>
              <a:defRPr/>
            </a:pPr>
            <a:r>
              <a:rPr lang="en-US" sz="1867" b="1" dirty="0">
                <a:solidFill>
                  <a:srgbClr val="0039A6"/>
                </a:solidFill>
                <a:latin typeface="Calibri" panose="020F0502020204030204" pitchFamily="34" charset="0"/>
                <a:ea typeface="+mj-ea"/>
                <a:cs typeface="Calibri" panose="020F0502020204030204" pitchFamily="34" charset="0"/>
              </a:rPr>
              <a:t>Division of Health Informatics and Surveillance</a:t>
            </a:r>
          </a:p>
        </p:txBody>
      </p:sp>
    </p:spTree>
    <p:extLst>
      <p:ext uri="{BB962C8B-B14F-4D97-AF65-F5344CB8AC3E}">
        <p14:creationId xmlns:p14="http://schemas.microsoft.com/office/powerpoint/2010/main" val="309352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263E-CB3C-AFC4-A687-4CDE2BE910C3}"/>
              </a:ext>
            </a:extLst>
          </p:cNvPr>
          <p:cNvSpPr>
            <a:spLocks noGrp="1"/>
          </p:cNvSpPr>
          <p:nvPr>
            <p:ph type="title"/>
          </p:nvPr>
        </p:nvSpPr>
        <p:spPr/>
        <p:txBody>
          <a:bodyPr>
            <a:normAutofit fontScale="90000"/>
          </a:bodyPr>
          <a:lstStyle/>
          <a:p>
            <a:r>
              <a:rPr lang="en-US" dirty="0"/>
              <a:t>Case Surveillance </a:t>
            </a:r>
            <a:br>
              <a:rPr lang="en-US" dirty="0"/>
            </a:br>
            <a:r>
              <a:rPr lang="en-US" dirty="0"/>
              <a:t>Modernization</a:t>
            </a:r>
          </a:p>
        </p:txBody>
      </p:sp>
      <p:sp>
        <p:nvSpPr>
          <p:cNvPr id="7" name="TextBox 6">
            <a:extLst>
              <a:ext uri="{FF2B5EF4-FFF2-40B4-BE49-F238E27FC236}">
                <a16:creationId xmlns:a16="http://schemas.microsoft.com/office/drawing/2014/main" id="{01A2644C-B6C0-E709-0442-359B9EF8EA28}"/>
              </a:ext>
            </a:extLst>
          </p:cNvPr>
          <p:cNvSpPr txBox="1"/>
          <p:nvPr/>
        </p:nvSpPr>
        <p:spPr>
          <a:xfrm>
            <a:off x="4933951" y="758240"/>
            <a:ext cx="7022260" cy="1311128"/>
          </a:xfrm>
          <a:prstGeom prst="rect">
            <a:avLst/>
          </a:prstGeom>
          <a:noFill/>
        </p:spPr>
        <p:txBody>
          <a:bodyPr wrap="square" lIns="91440" tIns="45720" rIns="91440" bIns="45720" rtlCol="0" anchor="t">
            <a:spAutoFit/>
          </a:bodyPr>
          <a:lstStyle/>
          <a:p>
            <a:pPr>
              <a:lnSpc>
                <a:spcPct val="90000"/>
              </a:lnSpc>
            </a:pPr>
            <a:r>
              <a:rPr lang="en-US" sz="3000" dirty="0">
                <a:latin typeface="Arial"/>
                <a:cs typeface="Arial"/>
              </a:rPr>
              <a:t>Moving Toward Faster, Flexible, More Complete Case Data</a:t>
            </a:r>
            <a:endParaRPr lang="en-US" dirty="0"/>
          </a:p>
          <a:p>
            <a:pPr>
              <a:lnSpc>
                <a:spcPct val="90000"/>
              </a:lnSpc>
            </a:pPr>
            <a:endParaRPr lang="en-US" sz="2800" dirty="0">
              <a:latin typeface="Arial"/>
              <a:cs typeface="Arial"/>
            </a:endParaRPr>
          </a:p>
        </p:txBody>
      </p:sp>
      <p:sp>
        <p:nvSpPr>
          <p:cNvPr id="3" name="TextBox 2">
            <a:extLst>
              <a:ext uri="{FF2B5EF4-FFF2-40B4-BE49-F238E27FC236}">
                <a16:creationId xmlns:a16="http://schemas.microsoft.com/office/drawing/2014/main" id="{A2DF9CB6-3746-9A76-E903-497DD212B8DB}"/>
              </a:ext>
            </a:extLst>
          </p:cNvPr>
          <p:cNvSpPr txBox="1"/>
          <p:nvPr/>
        </p:nvSpPr>
        <p:spPr>
          <a:xfrm>
            <a:off x="5003800" y="2641600"/>
            <a:ext cx="666750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Arial"/>
                <a:cs typeface="Arial"/>
              </a:rPr>
              <a:t>The Vision:</a:t>
            </a:r>
          </a:p>
          <a:p>
            <a:endParaRPr lang="en-US" sz="2200" dirty="0">
              <a:latin typeface="Arial"/>
              <a:cs typeface="Arial"/>
            </a:endParaRPr>
          </a:p>
          <a:p>
            <a:pPr marL="285750" indent="-285750">
              <a:buFont typeface="Arial"/>
              <a:buChar char="•"/>
            </a:pPr>
            <a:r>
              <a:rPr lang="en-US" sz="2200" dirty="0">
                <a:latin typeface="Arial"/>
                <a:ea typeface="+mn-lt"/>
                <a:cs typeface="+mn-lt"/>
              </a:rPr>
              <a:t>A common process for reporting core data.</a:t>
            </a:r>
            <a:endParaRPr lang="en-US" sz="2200" dirty="0">
              <a:latin typeface="Arial"/>
              <a:cs typeface="Calibri"/>
            </a:endParaRPr>
          </a:p>
          <a:p>
            <a:pPr marL="285750" indent="-285750">
              <a:buFont typeface="Arial"/>
              <a:buChar char="•"/>
            </a:pPr>
            <a:r>
              <a:rPr lang="en-US" sz="2200" dirty="0">
                <a:latin typeface="Arial"/>
                <a:ea typeface="+mn-lt"/>
                <a:cs typeface="+mn-lt"/>
              </a:rPr>
              <a:t>Different data formats for faster reporting.</a:t>
            </a:r>
            <a:endParaRPr lang="en-US" sz="2200" dirty="0">
              <a:latin typeface="Arial"/>
              <a:cs typeface="Calibri"/>
            </a:endParaRPr>
          </a:p>
          <a:p>
            <a:pPr marL="285750" indent="-285750">
              <a:buFont typeface="Arial"/>
              <a:buChar char="•"/>
            </a:pPr>
            <a:r>
              <a:rPr lang="en-US" sz="2200" dirty="0">
                <a:latin typeface="Arial"/>
                <a:ea typeface="+mn-lt"/>
                <a:cs typeface="+mn-lt"/>
              </a:rPr>
              <a:t>Standard reporting of </a:t>
            </a:r>
            <a:r>
              <a:rPr lang="en-US" sz="2200" i="1" dirty="0">
                <a:latin typeface="Arial"/>
                <a:ea typeface="+mn-lt"/>
                <a:cs typeface="+mn-lt"/>
              </a:rPr>
              <a:t>additional</a:t>
            </a:r>
            <a:r>
              <a:rPr lang="en-US" sz="2200" dirty="0">
                <a:latin typeface="Arial"/>
                <a:ea typeface="+mn-lt"/>
                <a:cs typeface="+mn-lt"/>
              </a:rPr>
              <a:t> data.</a:t>
            </a:r>
            <a:endParaRPr lang="en-US" sz="2200" dirty="0">
              <a:latin typeface="Arial"/>
              <a:cs typeface="Calibri"/>
            </a:endParaRPr>
          </a:p>
          <a:p>
            <a:pPr marL="285750" indent="-285750">
              <a:buFont typeface="Arial"/>
              <a:buChar char="•"/>
            </a:pPr>
            <a:r>
              <a:rPr lang="en-US" sz="2200" dirty="0">
                <a:latin typeface="Arial"/>
                <a:ea typeface="+mn-lt"/>
                <a:cs typeface="+mn-lt"/>
              </a:rPr>
              <a:t>A pause on starting any new disease-specific data collection.</a:t>
            </a:r>
            <a:endParaRPr lang="en-US" sz="2200" dirty="0">
              <a:latin typeface="Arial"/>
              <a:cs typeface="Calibri"/>
            </a:endParaRPr>
          </a:p>
          <a:p>
            <a:pPr marL="285750" indent="-285750">
              <a:buFont typeface="Arial"/>
              <a:buChar char="•"/>
            </a:pPr>
            <a:r>
              <a:rPr lang="en-US" sz="2200" dirty="0">
                <a:latin typeface="Arial"/>
                <a:ea typeface="+mn-lt"/>
                <a:cs typeface="+mn-lt"/>
              </a:rPr>
              <a:t>Faster decision-making for public health partners.</a:t>
            </a:r>
            <a:endParaRPr lang="en-US" sz="2200" dirty="0">
              <a:latin typeface="Arial"/>
              <a:cs typeface="Calibri"/>
            </a:endParaRPr>
          </a:p>
          <a:p>
            <a:pPr marL="285750" indent="-285750">
              <a:buFont typeface="Arial"/>
              <a:buChar char="•"/>
            </a:pPr>
            <a:r>
              <a:rPr lang="en-US" sz="2200" dirty="0">
                <a:latin typeface="Arial"/>
                <a:ea typeface="+mn-lt"/>
                <a:cs typeface="+mn-lt"/>
              </a:rPr>
              <a:t>One </a:t>
            </a:r>
            <a:r>
              <a:rPr lang="en-US" sz="2200" dirty="0">
                <a:latin typeface="Arial"/>
                <a:ea typeface="+mn-lt"/>
                <a:cs typeface="+mn-lt"/>
                <a:hlinkClick r:id="rId2"/>
              </a:rPr>
              <a:t>“Front Door”</a:t>
            </a:r>
            <a:r>
              <a:rPr lang="en-US" sz="2200" dirty="0">
                <a:latin typeface="Arial"/>
                <a:ea typeface="+mn-lt"/>
                <a:cs typeface="+mn-lt"/>
              </a:rPr>
              <a:t> for getting data in and out of CDC.</a:t>
            </a:r>
            <a:endParaRPr lang="en-US" sz="2200" dirty="0">
              <a:latin typeface="Arial"/>
              <a:cs typeface="Calibri"/>
            </a:endParaRPr>
          </a:p>
          <a:p>
            <a:endParaRPr lang="en-US" sz="2200" dirty="0">
              <a:latin typeface="Arial"/>
              <a:cs typeface="Arial"/>
            </a:endParaRPr>
          </a:p>
        </p:txBody>
      </p:sp>
      <p:sp>
        <p:nvSpPr>
          <p:cNvPr id="8" name="TextBox 7">
            <a:extLst>
              <a:ext uri="{FF2B5EF4-FFF2-40B4-BE49-F238E27FC236}">
                <a16:creationId xmlns:a16="http://schemas.microsoft.com/office/drawing/2014/main" id="{CD04F799-A9C1-0D89-3102-B7BA71FFECCA}"/>
              </a:ext>
            </a:extLst>
          </p:cNvPr>
          <p:cNvSpPr txBox="1"/>
          <p:nvPr/>
        </p:nvSpPr>
        <p:spPr>
          <a:xfrm>
            <a:off x="4888804" y="1843505"/>
            <a:ext cx="7066547" cy="646331"/>
          </a:xfrm>
          <a:prstGeom prst="rect">
            <a:avLst/>
          </a:prstGeom>
          <a:solidFill>
            <a:schemeClr val="accent1"/>
          </a:solidFill>
        </p:spPr>
        <p:txBody>
          <a:bodyPr wrap="square" lIns="91440" tIns="45720" rIns="91440" bIns="45720" rtlCol="0" anchor="t">
            <a:spAutoFit/>
          </a:bodyPr>
          <a:lstStyle/>
          <a:p>
            <a:r>
              <a:rPr lang="en-US" dirty="0">
                <a:solidFill>
                  <a:schemeClr val="bg1"/>
                </a:solidFill>
                <a:latin typeface="Arial"/>
                <a:cs typeface="Arial"/>
              </a:rPr>
              <a:t>Updates on CDC’s latest case surveillance modernization plans, June 2023</a:t>
            </a:r>
            <a:endParaRPr lang="en-US" dirty="0">
              <a:solidFill>
                <a:schemeClr val="bg1"/>
              </a:solidFill>
              <a:latin typeface="Arial"/>
              <a:cs typeface="Calibri"/>
            </a:endParaRPr>
          </a:p>
        </p:txBody>
      </p:sp>
    </p:spTree>
    <p:extLst>
      <p:ext uri="{BB962C8B-B14F-4D97-AF65-F5344CB8AC3E}">
        <p14:creationId xmlns:p14="http://schemas.microsoft.com/office/powerpoint/2010/main" val="73334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222DCA7-5D9A-4F79-A13B-34276F52DF0D}"/>
              </a:ext>
            </a:extLst>
          </p:cNvPr>
          <p:cNvSpPr>
            <a:spLocks noGrp="1"/>
          </p:cNvSpPr>
          <p:nvPr>
            <p:ph type="title"/>
          </p:nvPr>
        </p:nvSpPr>
        <p:spPr>
          <a:xfrm>
            <a:off x="476250" y="139797"/>
            <a:ext cx="6971254" cy="507907"/>
          </a:xfrm>
        </p:spPr>
        <p:txBody>
          <a:bodyPr vert="horz" lIns="91440" tIns="45720" rIns="91440" bIns="45720" rtlCol="0" anchor="ctr">
            <a:normAutofit fontScale="90000"/>
          </a:bodyPr>
          <a:lstStyle/>
          <a:p>
            <a:r>
              <a:rPr lang="en-US" sz="2800" b="1" dirty="0">
                <a:latin typeface="Arial"/>
                <a:cs typeface="Arial"/>
              </a:rPr>
              <a:t>Recommendations for Modernized Case Surveillance</a:t>
            </a:r>
          </a:p>
        </p:txBody>
      </p:sp>
      <p:grpSp>
        <p:nvGrpSpPr>
          <p:cNvPr id="15" name="Group 14" descr="Two rows of three boxes each with text">
            <a:extLst>
              <a:ext uri="{FF2B5EF4-FFF2-40B4-BE49-F238E27FC236}">
                <a16:creationId xmlns:a16="http://schemas.microsoft.com/office/drawing/2014/main" id="{8F267CFE-C0CE-44D3-BFE1-AA0076F76DFF}"/>
              </a:ext>
            </a:extLst>
          </p:cNvPr>
          <p:cNvGrpSpPr/>
          <p:nvPr/>
        </p:nvGrpSpPr>
        <p:grpSpPr>
          <a:xfrm>
            <a:off x="1770602" y="1314761"/>
            <a:ext cx="8650519" cy="3825439"/>
            <a:chOff x="261860" y="1452407"/>
            <a:chExt cx="8650519" cy="3825439"/>
          </a:xfrm>
        </p:grpSpPr>
        <p:sp>
          <p:nvSpPr>
            <p:cNvPr id="4" name="Freeform: Shape 3">
              <a:extLst>
                <a:ext uri="{FF2B5EF4-FFF2-40B4-BE49-F238E27FC236}">
                  <a16:creationId xmlns:a16="http://schemas.microsoft.com/office/drawing/2014/main" id="{06F23C9A-E705-4DEF-BDAC-BDD3B1F0CF03}"/>
                </a:ext>
              </a:extLst>
            </p:cNvPr>
            <p:cNvSpPr/>
            <p:nvPr/>
          </p:nvSpPr>
          <p:spPr>
            <a:xfrm>
              <a:off x="261860" y="1452407"/>
              <a:ext cx="2703287" cy="1755906"/>
            </a:xfrm>
            <a:custGeom>
              <a:avLst/>
              <a:gdLst>
                <a:gd name="connsiteX0" fmla="*/ 0 w 2680009"/>
                <a:gd name="connsiteY0" fmla="*/ 0 h 1608005"/>
                <a:gd name="connsiteX1" fmla="*/ 2680009 w 2680009"/>
                <a:gd name="connsiteY1" fmla="*/ 0 h 1608005"/>
                <a:gd name="connsiteX2" fmla="*/ 2680009 w 2680009"/>
                <a:gd name="connsiteY2" fmla="*/ 1608005 h 1608005"/>
                <a:gd name="connsiteX3" fmla="*/ 0 w 2680009"/>
                <a:gd name="connsiteY3" fmla="*/ 1608005 h 1608005"/>
                <a:gd name="connsiteX4" fmla="*/ 0 w 2680009"/>
                <a:gd name="connsiteY4" fmla="*/ 0 h 160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0009" h="1608005">
                  <a:moveTo>
                    <a:pt x="0" y="0"/>
                  </a:moveTo>
                  <a:lnTo>
                    <a:pt x="2680009" y="0"/>
                  </a:lnTo>
                  <a:lnTo>
                    <a:pt x="2680009" y="1608005"/>
                  </a:lnTo>
                  <a:lnTo>
                    <a:pt x="0" y="1608005"/>
                  </a:lnTo>
                  <a:lnTo>
                    <a:pt x="0" y="0"/>
                  </a:lnTo>
                  <a:close/>
                </a:path>
              </a:pathLst>
            </a:custGeom>
            <a:solidFill>
              <a:srgbClr val="CFD5EA"/>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a:cs typeface="Arial"/>
                </a:rPr>
                <a:t>Enable</a:t>
              </a:r>
            </a:p>
            <a:p>
              <a:pPr marL="114300" lvl="1" indent="-114300" algn="l" defTabSz="622300" rtl="0">
                <a:lnSpc>
                  <a:spcPct val="90000"/>
                </a:lnSpc>
                <a:spcBef>
                  <a:spcPct val="0"/>
                </a:spcBef>
                <a:spcAft>
                  <a:spcPct val="15000"/>
                </a:spcAft>
                <a:buChar char="•"/>
              </a:pPr>
              <a:r>
                <a:rPr lang="en-US" sz="1400" kern="1200" dirty="0">
                  <a:solidFill>
                    <a:schemeClr val="tx1"/>
                  </a:solidFill>
                  <a:latin typeface="Arial"/>
                  <a:cs typeface="Arial"/>
                </a:rPr>
                <a:t>Enable submission of a generic, core data feed for all national notifiable diseases, allowing a timely and sustainable flow of critical information </a:t>
              </a:r>
            </a:p>
          </p:txBody>
        </p:sp>
        <p:sp>
          <p:nvSpPr>
            <p:cNvPr id="5" name="Freeform: Shape 4">
              <a:extLst>
                <a:ext uri="{FF2B5EF4-FFF2-40B4-BE49-F238E27FC236}">
                  <a16:creationId xmlns:a16="http://schemas.microsoft.com/office/drawing/2014/main" id="{45D0EACD-A203-4184-8087-780F1A8C7D29}"/>
                </a:ext>
              </a:extLst>
            </p:cNvPr>
            <p:cNvSpPr/>
            <p:nvPr/>
          </p:nvSpPr>
          <p:spPr>
            <a:xfrm>
              <a:off x="3235475" y="1452407"/>
              <a:ext cx="2703287" cy="1755906"/>
            </a:xfrm>
            <a:custGeom>
              <a:avLst/>
              <a:gdLst>
                <a:gd name="connsiteX0" fmla="*/ 0 w 2680009"/>
                <a:gd name="connsiteY0" fmla="*/ 0 h 1608005"/>
                <a:gd name="connsiteX1" fmla="*/ 2680009 w 2680009"/>
                <a:gd name="connsiteY1" fmla="*/ 0 h 1608005"/>
                <a:gd name="connsiteX2" fmla="*/ 2680009 w 2680009"/>
                <a:gd name="connsiteY2" fmla="*/ 1608005 h 1608005"/>
                <a:gd name="connsiteX3" fmla="*/ 0 w 2680009"/>
                <a:gd name="connsiteY3" fmla="*/ 1608005 h 1608005"/>
                <a:gd name="connsiteX4" fmla="*/ 0 w 2680009"/>
                <a:gd name="connsiteY4" fmla="*/ 0 h 160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0009" h="1608005">
                  <a:moveTo>
                    <a:pt x="0" y="0"/>
                  </a:moveTo>
                  <a:lnTo>
                    <a:pt x="2680009" y="0"/>
                  </a:lnTo>
                  <a:lnTo>
                    <a:pt x="2680009" y="1608005"/>
                  </a:lnTo>
                  <a:lnTo>
                    <a:pt x="0" y="1608005"/>
                  </a:lnTo>
                  <a:lnTo>
                    <a:pt x="0" y="0"/>
                  </a:lnTo>
                  <a:close/>
                </a:path>
              </a:pathLst>
            </a:custGeom>
            <a:solidFill>
              <a:srgbClr val="CFD5EA"/>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a:cs typeface="Arial"/>
                </a:rPr>
                <a:t>Expand</a:t>
              </a:r>
            </a:p>
            <a:p>
              <a:pPr marL="114300" lvl="1" indent="-114300" algn="l" defTabSz="622300" rtl="0">
                <a:lnSpc>
                  <a:spcPct val="90000"/>
                </a:lnSpc>
                <a:spcBef>
                  <a:spcPct val="0"/>
                </a:spcBef>
                <a:spcAft>
                  <a:spcPct val="15000"/>
                </a:spcAft>
                <a:buChar char="•"/>
              </a:pPr>
              <a:r>
                <a:rPr lang="en-US" sz="1400" kern="1200" dirty="0">
                  <a:solidFill>
                    <a:schemeClr val="tx1"/>
                  </a:solidFill>
                  <a:latin typeface="Arial"/>
                  <a:cs typeface="Arial"/>
                </a:rPr>
                <a:t>Expand the range of data formats and methods so that jurisdictions can send their notifiable disease data to CDC in a way that works for their system </a:t>
              </a:r>
              <a:endParaRPr lang="en-US" sz="1400" b="0" kern="1200" dirty="0">
                <a:solidFill>
                  <a:schemeClr val="tx1"/>
                </a:solidFill>
                <a:latin typeface="Arial"/>
                <a:cs typeface="Arial"/>
              </a:endParaRPr>
            </a:p>
          </p:txBody>
        </p:sp>
        <p:sp>
          <p:nvSpPr>
            <p:cNvPr id="7" name="Freeform: Shape 6">
              <a:extLst>
                <a:ext uri="{FF2B5EF4-FFF2-40B4-BE49-F238E27FC236}">
                  <a16:creationId xmlns:a16="http://schemas.microsoft.com/office/drawing/2014/main" id="{27007F4F-5807-4E72-929F-C835DB552EEA}"/>
                </a:ext>
              </a:extLst>
            </p:cNvPr>
            <p:cNvSpPr/>
            <p:nvPr/>
          </p:nvSpPr>
          <p:spPr>
            <a:xfrm>
              <a:off x="6209092" y="1452407"/>
              <a:ext cx="2703287" cy="1755906"/>
            </a:xfrm>
            <a:custGeom>
              <a:avLst/>
              <a:gdLst>
                <a:gd name="connsiteX0" fmla="*/ 0 w 2680009"/>
                <a:gd name="connsiteY0" fmla="*/ 0 h 1608005"/>
                <a:gd name="connsiteX1" fmla="*/ 2680009 w 2680009"/>
                <a:gd name="connsiteY1" fmla="*/ 0 h 1608005"/>
                <a:gd name="connsiteX2" fmla="*/ 2680009 w 2680009"/>
                <a:gd name="connsiteY2" fmla="*/ 1608005 h 1608005"/>
                <a:gd name="connsiteX3" fmla="*/ 0 w 2680009"/>
                <a:gd name="connsiteY3" fmla="*/ 1608005 h 1608005"/>
                <a:gd name="connsiteX4" fmla="*/ 0 w 2680009"/>
                <a:gd name="connsiteY4" fmla="*/ 0 h 160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0009" h="1608005">
                  <a:moveTo>
                    <a:pt x="0" y="0"/>
                  </a:moveTo>
                  <a:lnTo>
                    <a:pt x="2680009" y="0"/>
                  </a:lnTo>
                  <a:lnTo>
                    <a:pt x="2680009" y="1608005"/>
                  </a:lnTo>
                  <a:lnTo>
                    <a:pt x="0" y="1608005"/>
                  </a:lnTo>
                  <a:lnTo>
                    <a:pt x="0" y="0"/>
                  </a:lnTo>
                  <a:close/>
                </a:path>
              </a:pathLst>
            </a:custGeom>
            <a:solidFill>
              <a:srgbClr val="CFD5EA"/>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a:cs typeface="Arial"/>
                </a:rPr>
                <a:t>Develop</a:t>
              </a:r>
              <a:endParaRPr lang="en-US" sz="1800" kern="1200" dirty="0">
                <a:solidFill>
                  <a:schemeClr val="tx1"/>
                </a:solidFill>
              </a:endParaRPr>
            </a:p>
            <a:p>
              <a:pPr marL="114300" lvl="1" indent="-114300" algn="l" defTabSz="622300" rtl="0">
                <a:lnSpc>
                  <a:spcPct val="90000"/>
                </a:lnSpc>
                <a:spcBef>
                  <a:spcPct val="0"/>
                </a:spcBef>
                <a:spcAft>
                  <a:spcPct val="15000"/>
                </a:spcAft>
                <a:buChar char="•"/>
              </a:pPr>
              <a:r>
                <a:rPr lang="en-US" sz="1400" kern="1200" dirty="0">
                  <a:solidFill>
                    <a:schemeClr val="tx1"/>
                  </a:solidFill>
                  <a:latin typeface="Arial"/>
                  <a:cs typeface="Arial"/>
                </a:rPr>
                <a:t>Develop agile, flexible solutions with common data standards for disease-specific case data to alleviate burden and support responsiveness to changing needs</a:t>
              </a:r>
            </a:p>
          </p:txBody>
        </p:sp>
        <p:sp>
          <p:nvSpPr>
            <p:cNvPr id="9" name="Freeform: Shape 8">
              <a:extLst>
                <a:ext uri="{FF2B5EF4-FFF2-40B4-BE49-F238E27FC236}">
                  <a16:creationId xmlns:a16="http://schemas.microsoft.com/office/drawing/2014/main" id="{79EC74A3-CB09-4892-B04A-E35D02DA4A7F}"/>
                </a:ext>
              </a:extLst>
            </p:cNvPr>
            <p:cNvSpPr/>
            <p:nvPr/>
          </p:nvSpPr>
          <p:spPr>
            <a:xfrm>
              <a:off x="261860" y="3521940"/>
              <a:ext cx="2703287" cy="1755906"/>
            </a:xfrm>
            <a:custGeom>
              <a:avLst/>
              <a:gdLst>
                <a:gd name="connsiteX0" fmla="*/ 0 w 2680009"/>
                <a:gd name="connsiteY0" fmla="*/ 0 h 1608005"/>
                <a:gd name="connsiteX1" fmla="*/ 2680009 w 2680009"/>
                <a:gd name="connsiteY1" fmla="*/ 0 h 1608005"/>
                <a:gd name="connsiteX2" fmla="*/ 2680009 w 2680009"/>
                <a:gd name="connsiteY2" fmla="*/ 1608005 h 1608005"/>
                <a:gd name="connsiteX3" fmla="*/ 0 w 2680009"/>
                <a:gd name="connsiteY3" fmla="*/ 1608005 h 1608005"/>
                <a:gd name="connsiteX4" fmla="*/ 0 w 2680009"/>
                <a:gd name="connsiteY4" fmla="*/ 0 h 160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0009" h="1608005">
                  <a:moveTo>
                    <a:pt x="0" y="0"/>
                  </a:moveTo>
                  <a:lnTo>
                    <a:pt x="2680009" y="0"/>
                  </a:lnTo>
                  <a:lnTo>
                    <a:pt x="2680009" y="1608005"/>
                  </a:lnTo>
                  <a:lnTo>
                    <a:pt x="0" y="1608005"/>
                  </a:lnTo>
                  <a:lnTo>
                    <a:pt x="0" y="0"/>
                  </a:lnTo>
                  <a:close/>
                </a:path>
              </a:pathLst>
            </a:custGeom>
            <a:solidFill>
              <a:srgbClr val="CFD5EA"/>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a:cs typeface="Arial"/>
                </a:rPr>
                <a:t>Pause</a:t>
              </a:r>
            </a:p>
            <a:p>
              <a:pPr marL="114300" lvl="1" indent="-114300" algn="l" defTabSz="622300">
                <a:lnSpc>
                  <a:spcPct val="90000"/>
                </a:lnSpc>
                <a:spcBef>
                  <a:spcPct val="0"/>
                </a:spcBef>
                <a:spcAft>
                  <a:spcPct val="15000"/>
                </a:spcAft>
                <a:buChar char="•"/>
              </a:pPr>
              <a:r>
                <a:rPr lang="en-US" sz="1400" kern="1200" dirty="0">
                  <a:solidFill>
                    <a:schemeClr val="tx1"/>
                  </a:solidFill>
                  <a:latin typeface="Arial"/>
                  <a:cs typeface="Arial"/>
                </a:rPr>
                <a:t>Pause current high-burden, unsustainable approach to disease-specific supplemental case data reporting</a:t>
              </a:r>
            </a:p>
          </p:txBody>
        </p:sp>
        <p:sp>
          <p:nvSpPr>
            <p:cNvPr id="10" name="Freeform: Shape 9">
              <a:extLst>
                <a:ext uri="{FF2B5EF4-FFF2-40B4-BE49-F238E27FC236}">
                  <a16:creationId xmlns:a16="http://schemas.microsoft.com/office/drawing/2014/main" id="{78FB442F-D24F-4993-916B-60C2F0A6AE50}"/>
                </a:ext>
              </a:extLst>
            </p:cNvPr>
            <p:cNvSpPr/>
            <p:nvPr/>
          </p:nvSpPr>
          <p:spPr>
            <a:xfrm>
              <a:off x="3235475" y="3500965"/>
              <a:ext cx="2703287" cy="1755906"/>
            </a:xfrm>
            <a:custGeom>
              <a:avLst/>
              <a:gdLst>
                <a:gd name="connsiteX0" fmla="*/ 0 w 2680009"/>
                <a:gd name="connsiteY0" fmla="*/ 0 h 1608005"/>
                <a:gd name="connsiteX1" fmla="*/ 2680009 w 2680009"/>
                <a:gd name="connsiteY1" fmla="*/ 0 h 1608005"/>
                <a:gd name="connsiteX2" fmla="*/ 2680009 w 2680009"/>
                <a:gd name="connsiteY2" fmla="*/ 1608005 h 1608005"/>
                <a:gd name="connsiteX3" fmla="*/ 0 w 2680009"/>
                <a:gd name="connsiteY3" fmla="*/ 1608005 h 1608005"/>
                <a:gd name="connsiteX4" fmla="*/ 0 w 2680009"/>
                <a:gd name="connsiteY4" fmla="*/ 0 h 160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0009" h="1608005">
                  <a:moveTo>
                    <a:pt x="0" y="0"/>
                  </a:moveTo>
                  <a:lnTo>
                    <a:pt x="2680009" y="0"/>
                  </a:lnTo>
                  <a:lnTo>
                    <a:pt x="2680009" y="1608005"/>
                  </a:lnTo>
                  <a:lnTo>
                    <a:pt x="0" y="1608005"/>
                  </a:lnTo>
                  <a:lnTo>
                    <a:pt x="0" y="0"/>
                  </a:lnTo>
                  <a:close/>
                </a:path>
              </a:pathLst>
            </a:custGeom>
            <a:solidFill>
              <a:srgbClr val="CFD5EA"/>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a:cs typeface="Arial"/>
                </a:rPr>
                <a:t>Provide</a:t>
              </a:r>
            </a:p>
            <a:p>
              <a:pPr marL="114300" lvl="1" indent="-114300" algn="l" defTabSz="622300" rtl="0">
                <a:lnSpc>
                  <a:spcPct val="90000"/>
                </a:lnSpc>
                <a:spcBef>
                  <a:spcPct val="0"/>
                </a:spcBef>
                <a:spcAft>
                  <a:spcPct val="15000"/>
                </a:spcAft>
                <a:buChar char="•"/>
              </a:pPr>
              <a:r>
                <a:rPr lang="en-US" sz="1400" kern="1200" dirty="0">
                  <a:solidFill>
                    <a:schemeClr val="tx1"/>
                  </a:solidFill>
                  <a:latin typeface="Arial"/>
                  <a:cs typeface="Arial"/>
                </a:rPr>
                <a:t>Provide clear value to public health action with automated, near real-time data tools with tiered access to jurisdictions, partners, and public </a:t>
              </a:r>
            </a:p>
          </p:txBody>
        </p:sp>
        <p:sp>
          <p:nvSpPr>
            <p:cNvPr id="11" name="Freeform: Shape 10">
              <a:extLst>
                <a:ext uri="{FF2B5EF4-FFF2-40B4-BE49-F238E27FC236}">
                  <a16:creationId xmlns:a16="http://schemas.microsoft.com/office/drawing/2014/main" id="{60995129-5848-4354-9422-9582ABB3829F}"/>
                </a:ext>
              </a:extLst>
            </p:cNvPr>
            <p:cNvSpPr/>
            <p:nvPr/>
          </p:nvSpPr>
          <p:spPr>
            <a:xfrm>
              <a:off x="6209092" y="3500965"/>
              <a:ext cx="2703287" cy="1755906"/>
            </a:xfrm>
            <a:custGeom>
              <a:avLst/>
              <a:gdLst>
                <a:gd name="connsiteX0" fmla="*/ 0 w 2680009"/>
                <a:gd name="connsiteY0" fmla="*/ 0 h 1608005"/>
                <a:gd name="connsiteX1" fmla="*/ 2680009 w 2680009"/>
                <a:gd name="connsiteY1" fmla="*/ 0 h 1608005"/>
                <a:gd name="connsiteX2" fmla="*/ 2680009 w 2680009"/>
                <a:gd name="connsiteY2" fmla="*/ 1608005 h 1608005"/>
                <a:gd name="connsiteX3" fmla="*/ 0 w 2680009"/>
                <a:gd name="connsiteY3" fmla="*/ 1608005 h 1608005"/>
                <a:gd name="connsiteX4" fmla="*/ 0 w 2680009"/>
                <a:gd name="connsiteY4" fmla="*/ 0 h 160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0009" h="1608005">
                  <a:moveTo>
                    <a:pt x="0" y="0"/>
                  </a:moveTo>
                  <a:lnTo>
                    <a:pt x="2680009" y="0"/>
                  </a:lnTo>
                  <a:lnTo>
                    <a:pt x="2680009" y="1608005"/>
                  </a:lnTo>
                  <a:lnTo>
                    <a:pt x="0" y="1608005"/>
                  </a:lnTo>
                  <a:lnTo>
                    <a:pt x="0" y="0"/>
                  </a:lnTo>
                  <a:close/>
                </a:path>
              </a:pathLst>
            </a:custGeom>
            <a:solidFill>
              <a:srgbClr val="CFD5EA"/>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a:cs typeface="Arial"/>
                </a:rPr>
                <a:t>Eliminate</a:t>
              </a:r>
            </a:p>
            <a:p>
              <a:pPr marL="114300" lvl="1" indent="-114300" algn="l" defTabSz="622300" rtl="0">
                <a:lnSpc>
                  <a:spcPct val="90000"/>
                </a:lnSpc>
                <a:spcBef>
                  <a:spcPct val="0"/>
                </a:spcBef>
                <a:spcAft>
                  <a:spcPct val="15000"/>
                </a:spcAft>
                <a:buChar char="•"/>
              </a:pPr>
              <a:r>
                <a:rPr lang="en-US" sz="1400" b="0" kern="1200" dirty="0">
                  <a:solidFill>
                    <a:schemeClr val="tx1"/>
                  </a:solidFill>
                  <a:latin typeface="Arial"/>
                  <a:cs typeface="Arial"/>
                </a:rPr>
                <a:t>Eliminate </a:t>
              </a:r>
              <a:r>
                <a:rPr lang="en-US" sz="1400" kern="1200" dirty="0">
                  <a:solidFill>
                    <a:schemeClr val="tx1"/>
                  </a:solidFill>
                  <a:latin typeface="Arial"/>
                  <a:cs typeface="Arial"/>
                </a:rPr>
                <a:t>the need for jurisdictions to send the same data in multiple formats to multiple places at CDC by leveraging the “one front door” approach</a:t>
              </a:r>
            </a:p>
          </p:txBody>
        </p:sp>
      </p:grpSp>
      <p:sp>
        <p:nvSpPr>
          <p:cNvPr id="14" name="Rectangle 13">
            <a:extLst>
              <a:ext uri="{FF2B5EF4-FFF2-40B4-BE49-F238E27FC236}">
                <a16:creationId xmlns:a16="http://schemas.microsoft.com/office/drawing/2014/main" id="{9C0A5E6C-9BDE-49A4-9692-53D238454A20}"/>
              </a:ext>
              <a:ext uri="{C183D7F6-B498-43B3-948B-1728B52AA6E4}">
                <adec:decorative xmlns:adec="http://schemas.microsoft.com/office/drawing/2017/decorative" val="1"/>
              </a:ext>
            </a:extLst>
          </p:cNvPr>
          <p:cNvSpPr/>
          <p:nvPr/>
        </p:nvSpPr>
        <p:spPr>
          <a:xfrm>
            <a:off x="-218" y="5617250"/>
            <a:ext cx="12192156" cy="12512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9857C65-16AF-4695-9A93-D6CDA2A73752}"/>
              </a:ext>
            </a:extLst>
          </p:cNvPr>
          <p:cNvSpPr txBox="1"/>
          <p:nvPr/>
        </p:nvSpPr>
        <p:spPr>
          <a:xfrm>
            <a:off x="60" y="5756182"/>
            <a:ext cx="12191940" cy="785343"/>
          </a:xfrm>
          <a:prstGeom prst="rect">
            <a:avLst/>
          </a:prstGeom>
          <a:noFill/>
        </p:spPr>
        <p:txBody>
          <a:bodyPr wrap="square">
            <a:spAutoFit/>
          </a:bodyPr>
          <a:lstStyle/>
          <a:p>
            <a:pPr algn="ctr">
              <a:lnSpc>
                <a:spcPct val="150000"/>
              </a:lnSpc>
            </a:pPr>
            <a:r>
              <a:rPr kumimoji="0" lang="en-US" sz="16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These recommendations support the larger vision </a:t>
            </a:r>
            <a:r>
              <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of building a flexible, efficient, and scalable data pipeline for both routine and emergency public health needs that is centered on providing value to the jurisdictions, CDC programs, and the public</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85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889F-A0E7-2BC9-174B-68A74EA01ACF}"/>
              </a:ext>
            </a:extLst>
          </p:cNvPr>
          <p:cNvSpPr>
            <a:spLocks noGrp="1"/>
          </p:cNvSpPr>
          <p:nvPr>
            <p:ph type="title"/>
          </p:nvPr>
        </p:nvSpPr>
        <p:spPr/>
        <p:txBody>
          <a:bodyPr/>
          <a:lstStyle/>
          <a:p>
            <a:r>
              <a:rPr lang="en-US" b="1" dirty="0"/>
              <a:t>Dimensions of Modernizing Case Data </a:t>
            </a:r>
          </a:p>
        </p:txBody>
      </p:sp>
      <p:graphicFrame>
        <p:nvGraphicFramePr>
          <p:cNvPr id="6" name="Diagram 5" descr="Two columns and three rows of information about the dimensions of modernization case data. First column has data format, data standards, and technology and the second column shares bullets on each of those.">
            <a:extLst>
              <a:ext uri="{FF2B5EF4-FFF2-40B4-BE49-F238E27FC236}">
                <a16:creationId xmlns:a16="http://schemas.microsoft.com/office/drawing/2014/main" id="{E35BEAA8-79A0-6774-B811-9D3FB2B5DAFE}"/>
              </a:ext>
            </a:extLst>
          </p:cNvPr>
          <p:cNvGraphicFramePr/>
          <p:nvPr>
            <p:extLst>
              <p:ext uri="{D42A27DB-BD31-4B8C-83A1-F6EECF244321}">
                <p14:modId xmlns:p14="http://schemas.microsoft.com/office/powerpoint/2010/main" val="1080415536"/>
              </p:ext>
            </p:extLst>
          </p:nvPr>
        </p:nvGraphicFramePr>
        <p:xfrm>
          <a:off x="792480" y="1463040"/>
          <a:ext cx="10607040" cy="4675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911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C21E-2B32-7471-95AF-AD629BA83456}"/>
              </a:ext>
            </a:extLst>
          </p:cNvPr>
          <p:cNvSpPr>
            <a:spLocks noGrp="1"/>
          </p:cNvSpPr>
          <p:nvPr>
            <p:ph type="title"/>
          </p:nvPr>
        </p:nvSpPr>
        <p:spPr/>
        <p:txBody>
          <a:bodyPr>
            <a:noAutofit/>
          </a:bodyPr>
          <a:lstStyle/>
          <a:p>
            <a:r>
              <a:rPr lang="en-US" sz="2800" b="1" dirty="0">
                <a:latin typeface="Arial"/>
                <a:cs typeface="Arial"/>
              </a:rPr>
              <a:t>CSV: An important option</a:t>
            </a:r>
            <a:br>
              <a:rPr lang="en-US" sz="2800" b="1" dirty="0">
                <a:latin typeface="Arial"/>
                <a:cs typeface="Arial"/>
              </a:rPr>
            </a:br>
            <a:endParaRPr lang="en-US" sz="2800" b="1" dirty="0">
              <a:latin typeface="Arial"/>
              <a:cs typeface="Arial"/>
            </a:endParaRPr>
          </a:p>
        </p:txBody>
      </p:sp>
      <p:sp>
        <p:nvSpPr>
          <p:cNvPr id="4" name="TextBox 3">
            <a:extLst>
              <a:ext uri="{FF2B5EF4-FFF2-40B4-BE49-F238E27FC236}">
                <a16:creationId xmlns:a16="http://schemas.microsoft.com/office/drawing/2014/main" id="{69965BC2-5F87-D358-8D9C-942A25F4A1A8}"/>
              </a:ext>
            </a:extLst>
          </p:cNvPr>
          <p:cNvSpPr txBox="1"/>
          <p:nvPr/>
        </p:nvSpPr>
        <p:spPr>
          <a:xfrm>
            <a:off x="895027" y="1024337"/>
            <a:ext cx="10660737"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
            </a:pPr>
            <a:r>
              <a:rPr lang="en-US" sz="2700" dirty="0">
                <a:effectLst/>
                <a:latin typeface="Arial"/>
                <a:ea typeface="Times New Roman" panose="02020603050405020304" pitchFamily="18" charset="0"/>
                <a:cs typeface="Arial"/>
              </a:rPr>
              <a:t>CDC recognizes that CSV is not a permanent solution to moderniz</a:t>
            </a:r>
            <a:r>
              <a:rPr lang="en-US" sz="2700" dirty="0">
                <a:latin typeface="Arial"/>
                <a:ea typeface="Times New Roman" panose="02020603050405020304" pitchFamily="18" charset="0"/>
                <a:cs typeface="Arial"/>
              </a:rPr>
              <a:t>e public health</a:t>
            </a:r>
            <a:r>
              <a:rPr lang="en-US" sz="2700" dirty="0">
                <a:effectLst/>
                <a:latin typeface="Arial"/>
                <a:ea typeface="Times New Roman" panose="02020603050405020304" pitchFamily="18" charset="0"/>
                <a:cs typeface="Arial"/>
              </a:rPr>
              <a:t> </a:t>
            </a:r>
            <a:r>
              <a:rPr lang="en-US" sz="2700" dirty="0">
                <a:latin typeface="Arial"/>
                <a:ea typeface="Times New Roman" panose="02020603050405020304" pitchFamily="18" charset="0"/>
                <a:cs typeface="Arial"/>
              </a:rPr>
              <a:t>data. </a:t>
            </a:r>
          </a:p>
          <a:p>
            <a:pPr marL="342900" indent="-342900">
              <a:buFont typeface="Wingdings"/>
              <a:buChar char="§"/>
            </a:pPr>
            <a:endParaRPr lang="en-US" sz="2700" dirty="0">
              <a:latin typeface="Arial"/>
              <a:ea typeface="Times New Roman" panose="02020603050405020304" pitchFamily="18" charset="0"/>
              <a:cs typeface="Arial"/>
            </a:endParaRPr>
          </a:p>
          <a:p>
            <a:pPr marL="342900" indent="-342900">
              <a:buFont typeface="Wingdings"/>
              <a:buChar char="§"/>
            </a:pPr>
            <a:r>
              <a:rPr lang="en-US" sz="2700" dirty="0">
                <a:latin typeface="Arial"/>
                <a:ea typeface="Times New Roman" panose="02020603050405020304" pitchFamily="18" charset="0"/>
                <a:cs typeface="Arial"/>
              </a:rPr>
              <a:t>CSV helps CDC meet individual jurisdictions where they are now, while also moving forward the entire case surveillance data ecosystem towards modern infrastructure. </a:t>
            </a:r>
          </a:p>
          <a:p>
            <a:pPr marL="342900" indent="-342900">
              <a:buFont typeface="Wingdings"/>
              <a:buChar char="§"/>
            </a:pPr>
            <a:endParaRPr lang="en-US" sz="2700" dirty="0">
              <a:effectLst/>
              <a:latin typeface="Arial"/>
              <a:ea typeface="Times New Roman" panose="02020603050405020304" pitchFamily="18" charset="0"/>
              <a:cs typeface="Arial"/>
            </a:endParaRPr>
          </a:p>
          <a:p>
            <a:pPr marL="342900" indent="-342900">
              <a:buFont typeface="Wingdings"/>
              <a:buChar char="§"/>
            </a:pPr>
            <a:r>
              <a:rPr lang="en-US" sz="2700" dirty="0">
                <a:latin typeface="Arial"/>
                <a:ea typeface="Times New Roman" panose="02020603050405020304" pitchFamily="18" charset="0"/>
                <a:cs typeface="Arial"/>
              </a:rPr>
              <a:t>CSV offers critical short-term flexibility and an opportunity to help improve response-ready data now. </a:t>
            </a:r>
          </a:p>
          <a:p>
            <a:pPr marL="342900" indent="-342900">
              <a:buFont typeface="Wingdings"/>
              <a:buChar char="§"/>
            </a:pPr>
            <a:endParaRPr lang="en-US" sz="2700" dirty="0">
              <a:latin typeface="Arial"/>
              <a:ea typeface="Times New Roman" panose="02020603050405020304" pitchFamily="18" charset="0"/>
              <a:cs typeface="Arial"/>
            </a:endParaRPr>
          </a:p>
          <a:p>
            <a:pPr marL="342900" indent="-342900">
              <a:buFont typeface="Wingdings"/>
              <a:buChar char="§"/>
            </a:pPr>
            <a:r>
              <a:rPr lang="en-US" sz="2700" dirty="0">
                <a:latin typeface="Arial"/>
                <a:ea typeface="Times New Roman" panose="02020603050405020304" pitchFamily="18" charset="0"/>
                <a:cs typeface="Arial"/>
              </a:rPr>
              <a:t>CDC is exploring all long-term options, including FHIR and APIs. This process will take time. </a:t>
            </a:r>
          </a:p>
          <a:p>
            <a:pPr marL="342900" indent="-342900">
              <a:buFont typeface="Wingdings"/>
              <a:buChar char="§"/>
            </a:pPr>
            <a:endParaRPr lang="en-US" sz="2800" dirty="0">
              <a:latin typeface="Arial"/>
              <a:ea typeface="Times New Roman" panose="02020603050405020304" pitchFamily="18" charset="0"/>
              <a:cs typeface="Arial"/>
            </a:endParaRPr>
          </a:p>
          <a:p>
            <a:endParaRPr lang="en-US" sz="2800" dirty="0">
              <a:latin typeface="Arial"/>
              <a:ea typeface="Times New Roman" panose="02020603050405020304" pitchFamily="18" charset="0"/>
              <a:cs typeface="Arial"/>
            </a:endParaRPr>
          </a:p>
        </p:txBody>
      </p:sp>
    </p:spTree>
    <p:extLst>
      <p:ext uri="{BB962C8B-B14F-4D97-AF65-F5344CB8AC3E}">
        <p14:creationId xmlns:p14="http://schemas.microsoft.com/office/powerpoint/2010/main" val="37729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C21E-2B32-7471-95AF-AD629BA83456}"/>
              </a:ext>
            </a:extLst>
          </p:cNvPr>
          <p:cNvSpPr>
            <a:spLocks noGrp="1"/>
          </p:cNvSpPr>
          <p:nvPr>
            <p:ph type="title"/>
          </p:nvPr>
        </p:nvSpPr>
        <p:spPr/>
        <p:txBody>
          <a:bodyPr>
            <a:noAutofit/>
          </a:bodyPr>
          <a:lstStyle/>
          <a:p>
            <a:r>
              <a:rPr lang="en-US" sz="2800" b="1" dirty="0">
                <a:latin typeface="Arial"/>
                <a:cs typeface="Arial"/>
              </a:rPr>
              <a:t>Pause of NNDSS MMGs</a:t>
            </a:r>
          </a:p>
        </p:txBody>
      </p:sp>
      <p:sp>
        <p:nvSpPr>
          <p:cNvPr id="4" name="TextBox 3">
            <a:extLst>
              <a:ext uri="{FF2B5EF4-FFF2-40B4-BE49-F238E27FC236}">
                <a16:creationId xmlns:a16="http://schemas.microsoft.com/office/drawing/2014/main" id="{69965BC2-5F87-D358-8D9C-942A25F4A1A8}"/>
              </a:ext>
            </a:extLst>
          </p:cNvPr>
          <p:cNvSpPr txBox="1"/>
          <p:nvPr/>
        </p:nvSpPr>
        <p:spPr>
          <a:xfrm>
            <a:off x="768027" y="1297854"/>
            <a:ext cx="1097344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ea typeface="+mn-lt"/>
                <a:cs typeface="+mn-lt"/>
              </a:rPr>
              <a:t>The pause on NNDSS message mapping guides (MMGs) will end in a phased approach on a case-by-case basis, for both onboarding of current NNDSS MMGs and developing new MMGs.</a:t>
            </a:r>
          </a:p>
          <a:p>
            <a:pPr>
              <a:buFont typeface="Arial"/>
              <a:buChar char="•"/>
            </a:pPr>
            <a:endParaRPr lang="en-US" sz="2000" dirty="0">
              <a:latin typeface="Arial"/>
              <a:cs typeface="Calibri"/>
            </a:endParaRPr>
          </a:p>
          <a:p>
            <a:r>
              <a:rPr lang="en-US" sz="2000" b="1" dirty="0">
                <a:latin typeface="Arial"/>
                <a:ea typeface="+mn-lt"/>
                <a:cs typeface="+mn-lt"/>
              </a:rPr>
              <a:t>Decision Drivers:</a:t>
            </a:r>
          </a:p>
          <a:p>
            <a:endParaRPr lang="en-US" sz="2000" dirty="0">
              <a:latin typeface="Arial"/>
              <a:cs typeface="Calibri" panose="020F0502020204030204"/>
            </a:endParaRPr>
          </a:p>
          <a:p>
            <a:pPr marL="800100" lvl="1" indent="-342900">
              <a:buFont typeface="Arial"/>
              <a:buChar char="•"/>
            </a:pPr>
            <a:r>
              <a:rPr lang="en-US" sz="2000" dirty="0">
                <a:latin typeface="Arial"/>
                <a:ea typeface="+mn-lt"/>
                <a:cs typeface="+mn-lt"/>
              </a:rPr>
              <a:t>Have data elements in an MMG been standardized and harmonized across the public health ecosystem? </a:t>
            </a:r>
          </a:p>
          <a:p>
            <a:pPr marL="800100" lvl="1" indent="-342900">
              <a:buFont typeface="Arial"/>
              <a:buChar char="•"/>
            </a:pPr>
            <a:r>
              <a:rPr lang="en-US" sz="2000" dirty="0">
                <a:latin typeface="Arial"/>
                <a:ea typeface="+mn-lt"/>
                <a:cs typeface="+mn-lt"/>
              </a:rPr>
              <a:t>Will data elements in an MMG meet current needs of both CDC programs and jurisdictions? </a:t>
            </a:r>
            <a:endParaRPr lang="en-US" sz="2000" dirty="0">
              <a:latin typeface="Arial"/>
              <a:cs typeface="Calibri"/>
            </a:endParaRPr>
          </a:p>
          <a:p>
            <a:pPr marL="800100" lvl="1" indent="-342900">
              <a:buFont typeface="Arial"/>
              <a:buChar char="•"/>
            </a:pPr>
            <a:r>
              <a:rPr lang="en-US" sz="2000" dirty="0">
                <a:latin typeface="Arial"/>
                <a:ea typeface="+mn-lt"/>
                <a:cs typeface="+mn-lt"/>
              </a:rPr>
              <a:t>Will the data elements in an MMG place a burden on jurisdictions to collect or submit this information to CDC? </a:t>
            </a:r>
            <a:endParaRPr lang="en-US" sz="2000" dirty="0">
              <a:latin typeface="Arial"/>
              <a:cs typeface="Calibri"/>
            </a:endParaRPr>
          </a:p>
          <a:p>
            <a:pPr marL="800100" lvl="1" indent="-342900">
              <a:buFont typeface="Arial"/>
              <a:buChar char="•"/>
            </a:pPr>
            <a:r>
              <a:rPr lang="en-US" sz="2000" dirty="0">
                <a:latin typeface="Arial"/>
                <a:ea typeface="+mn-lt"/>
                <a:cs typeface="+mn-lt"/>
              </a:rPr>
              <a:t>Will available data formats allow jurisdictions to send data to CDC with minimal burden on available technology and personnel resources? </a:t>
            </a:r>
            <a:endParaRPr lang="en-US" sz="2000" dirty="0">
              <a:latin typeface="Arial"/>
              <a:cs typeface="Calibri"/>
            </a:endParaRPr>
          </a:p>
          <a:p>
            <a:endParaRPr lang="en-US" sz="2000" dirty="0">
              <a:latin typeface="Arial"/>
              <a:ea typeface="+mn-lt"/>
              <a:cs typeface="+mn-lt"/>
            </a:endParaRPr>
          </a:p>
          <a:p>
            <a:r>
              <a:rPr lang="en-US" sz="2000" dirty="0">
                <a:latin typeface="Arial"/>
                <a:cs typeface="Arial"/>
              </a:rPr>
              <a:t>It is critical that jurisdictions, programs, and other partners reach a shared understanding and mutual agreement on the answers to these questions before unpausing.  </a:t>
            </a:r>
            <a:endParaRPr lang="en-US" dirty="0">
              <a:cs typeface="Calibri"/>
            </a:endParaRPr>
          </a:p>
        </p:txBody>
      </p:sp>
    </p:spTree>
    <p:extLst>
      <p:ext uri="{BB962C8B-B14F-4D97-AF65-F5344CB8AC3E}">
        <p14:creationId xmlns:p14="http://schemas.microsoft.com/office/powerpoint/2010/main" val="124015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C21E-2B32-7471-95AF-AD629BA83456}"/>
              </a:ext>
            </a:extLst>
          </p:cNvPr>
          <p:cNvSpPr>
            <a:spLocks noGrp="1"/>
          </p:cNvSpPr>
          <p:nvPr>
            <p:ph type="title"/>
          </p:nvPr>
        </p:nvSpPr>
        <p:spPr/>
        <p:txBody>
          <a:bodyPr>
            <a:noAutofit/>
          </a:bodyPr>
          <a:lstStyle/>
          <a:p>
            <a:r>
              <a:rPr lang="en-US" sz="2800" b="1" dirty="0">
                <a:latin typeface="Arial"/>
                <a:cs typeface="Arial"/>
              </a:rPr>
              <a:t>Concerns and Considerations</a:t>
            </a:r>
          </a:p>
        </p:txBody>
      </p:sp>
      <p:sp>
        <p:nvSpPr>
          <p:cNvPr id="3" name="TextBox 2">
            <a:extLst>
              <a:ext uri="{FF2B5EF4-FFF2-40B4-BE49-F238E27FC236}">
                <a16:creationId xmlns:a16="http://schemas.microsoft.com/office/drawing/2014/main" id="{4F948E30-3B28-AB86-2FED-ADCC1349AD1B}"/>
              </a:ext>
            </a:extLst>
          </p:cNvPr>
          <p:cNvSpPr txBox="1"/>
          <p:nvPr/>
        </p:nvSpPr>
        <p:spPr>
          <a:xfrm>
            <a:off x="850900" y="1206500"/>
            <a:ext cx="1069340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CDC recognizes that pausing new MMG development and onboarding has led to concerns. Consequently: </a:t>
            </a:r>
          </a:p>
          <a:p>
            <a:endParaRPr lang="en-US" sz="2000" dirty="0">
              <a:latin typeface="Arial"/>
              <a:cs typeface="Arial"/>
            </a:endParaRPr>
          </a:p>
          <a:p>
            <a:pPr marL="742950" lvl="1" indent="-285750">
              <a:buFont typeface="Arial"/>
              <a:buChar char="•"/>
            </a:pPr>
            <a:r>
              <a:rPr lang="en-US" sz="2000" dirty="0">
                <a:latin typeface="Arial"/>
                <a:cs typeface="Segoe UI"/>
              </a:rPr>
              <a:t>CDC acknowledges and applauds the many jurisdictions who have invested significant effort into developing HL7 expertise and onboarding HL7-based MMGs.</a:t>
            </a:r>
          </a:p>
          <a:p>
            <a:pPr lvl="1"/>
            <a:endParaRPr lang="en-US" sz="2000" dirty="0">
              <a:latin typeface="Arial"/>
              <a:cs typeface="Segoe UI"/>
            </a:endParaRPr>
          </a:p>
          <a:p>
            <a:pPr marL="742950" lvl="1" indent="-285750">
              <a:buFont typeface="Arial"/>
              <a:buChar char="•"/>
            </a:pPr>
            <a:r>
              <a:rPr lang="en-US" sz="2000" b="1" dirty="0">
                <a:latin typeface="Arial"/>
                <a:cs typeface="Arial"/>
              </a:rPr>
              <a:t>CDC will continue to receive HL7 data from jurisdictions who prefer to use this format. </a:t>
            </a:r>
            <a:r>
              <a:rPr lang="en-US" sz="2000" dirty="0">
                <a:latin typeface="Arial"/>
                <a:cs typeface="Arial"/>
              </a:rPr>
              <a:t>CDC will end the pause on </a:t>
            </a:r>
            <a:r>
              <a:rPr lang="en-US" sz="2000" dirty="0">
                <a:latin typeface="Arial"/>
                <a:ea typeface="+mn-lt"/>
                <a:cs typeface="Arial"/>
              </a:rPr>
              <a:t>MMGs on a case-by-case basis. </a:t>
            </a:r>
            <a:endParaRPr lang="en-US" sz="2000" dirty="0">
              <a:ea typeface="+mn-lt"/>
              <a:cs typeface="+mn-lt"/>
            </a:endParaRPr>
          </a:p>
          <a:p>
            <a:pPr marL="285750" indent="-285750">
              <a:buFont typeface="Arial"/>
              <a:buChar char="•"/>
            </a:pPr>
            <a:endParaRPr lang="en-US" sz="2000" dirty="0">
              <a:latin typeface="Arial"/>
              <a:cs typeface="Arial"/>
            </a:endParaRPr>
          </a:p>
          <a:p>
            <a:pPr marL="742950" lvl="1" indent="-285750">
              <a:buFont typeface="Arial"/>
              <a:buChar char="•"/>
            </a:pPr>
            <a:r>
              <a:rPr lang="en-US" sz="2000" dirty="0">
                <a:latin typeface="Arial"/>
                <a:cs typeface="Arial"/>
              </a:rPr>
              <a:t>CDC will offer CSV as an alternative format to HL7 to meet the needs of all jurisdictions regardless of their available resources.  </a:t>
            </a:r>
            <a:endParaRPr lang="en-US" sz="2000" dirty="0">
              <a:ea typeface="+mn-lt"/>
              <a:cs typeface="+mn-lt"/>
            </a:endParaRPr>
          </a:p>
          <a:p>
            <a:pPr marL="285750" indent="-285750">
              <a:buFont typeface="Arial"/>
              <a:buChar char="•"/>
            </a:pPr>
            <a:endParaRPr lang="en-US" sz="2000" dirty="0">
              <a:latin typeface="Arial"/>
              <a:cs typeface="Arial"/>
            </a:endParaRPr>
          </a:p>
          <a:p>
            <a:pPr marL="742950" lvl="1" indent="-285750">
              <a:buFont typeface="Arial"/>
              <a:buChar char="•"/>
            </a:pPr>
            <a:r>
              <a:rPr lang="en-US" sz="2000" dirty="0">
                <a:latin typeface="Arial"/>
                <a:cs typeface="Arial"/>
              </a:rPr>
              <a:t>CDC will work closely with jurisdictions, CDC programs, and partners such as CSTE to discuss options and establish mutually acceptable timelines.   </a:t>
            </a:r>
            <a:endParaRPr lang="en-US" sz="2000" dirty="0">
              <a:latin typeface="Calibri" panose="020F0502020204030204"/>
              <a:cs typeface="Calibri" panose="020F0502020204030204"/>
            </a:endParaRPr>
          </a:p>
          <a:p>
            <a:endParaRPr lang="en-US" sz="2000" dirty="0">
              <a:latin typeface="Arial"/>
              <a:cs typeface="Segoe UI"/>
            </a:endParaRPr>
          </a:p>
          <a:p>
            <a:endParaRPr lang="en-US" sz="2000" dirty="0">
              <a:latin typeface="Arial"/>
              <a:cs typeface="Segoe UI"/>
            </a:endParaRPr>
          </a:p>
        </p:txBody>
      </p:sp>
    </p:spTree>
    <p:extLst>
      <p:ext uri="{BB962C8B-B14F-4D97-AF65-F5344CB8AC3E}">
        <p14:creationId xmlns:p14="http://schemas.microsoft.com/office/powerpoint/2010/main" val="2505972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0ACC-D788-9693-5040-8AC9DAD5AA0B}"/>
              </a:ext>
            </a:extLst>
          </p:cNvPr>
          <p:cNvSpPr>
            <a:spLocks noGrp="1"/>
          </p:cNvSpPr>
          <p:nvPr>
            <p:ph type="title"/>
          </p:nvPr>
        </p:nvSpPr>
        <p:spPr/>
        <p:txBody>
          <a:bodyPr/>
          <a:lstStyle/>
          <a:p>
            <a:r>
              <a:rPr lang="en-US" dirty="0"/>
              <a:t>Data Standardization is key to success </a:t>
            </a:r>
          </a:p>
        </p:txBody>
      </p:sp>
      <p:sp>
        <p:nvSpPr>
          <p:cNvPr id="3" name="Content Placeholder 2">
            <a:extLst>
              <a:ext uri="{FF2B5EF4-FFF2-40B4-BE49-F238E27FC236}">
                <a16:creationId xmlns:a16="http://schemas.microsoft.com/office/drawing/2014/main" id="{0CE563DF-0A2B-E149-9C96-29F6D81BCAEB}"/>
              </a:ext>
            </a:extLst>
          </p:cNvPr>
          <p:cNvSpPr>
            <a:spLocks noGrp="1"/>
          </p:cNvSpPr>
          <p:nvPr>
            <p:ph idx="1"/>
          </p:nvPr>
        </p:nvSpPr>
        <p:spPr>
          <a:xfrm>
            <a:off x="838200" y="1253330"/>
            <a:ext cx="10515600" cy="5083969"/>
          </a:xfrm>
        </p:spPr>
        <p:txBody>
          <a:bodyPr/>
          <a:lstStyle/>
          <a:p>
            <a:pPr rtl="0">
              <a:spcAft>
                <a:spcPts val="1800"/>
              </a:spcAft>
              <a:buFont typeface="Arial" panose="020B0604020202020204" pitchFamily="34" charset="0"/>
              <a:buChar char="•"/>
            </a:pPr>
            <a:r>
              <a:rPr lang="en-US" dirty="0"/>
              <a:t>CDC and CSTE are partnering on case surveillance data standardization to increase system interoperability.</a:t>
            </a:r>
          </a:p>
          <a:p>
            <a:pPr rtl="0">
              <a:spcAft>
                <a:spcPts val="1800"/>
              </a:spcAft>
              <a:buFont typeface="Arial" panose="020B0604020202020204" pitchFamily="34" charset="0"/>
              <a:buChar char="•"/>
            </a:pPr>
            <a:r>
              <a:rPr lang="en-US" dirty="0"/>
              <a:t>We are working to standardize and harmonize data elements across conditions and across the case surveillance ecosystem.</a:t>
            </a:r>
          </a:p>
          <a:p>
            <a:pPr rtl="0">
              <a:spcAft>
                <a:spcPts val="1800"/>
              </a:spcAft>
              <a:buFont typeface="Arial" panose="020B0604020202020204" pitchFamily="34" charset="0"/>
              <a:buChar char="•"/>
            </a:pPr>
            <a:r>
              <a:rPr lang="en-US" dirty="0"/>
              <a:t>Discussions are being held in the CSTE Data Standardization Work Group (DSWG) that will lead to a standardized set of case surveillance data elements.</a:t>
            </a:r>
          </a:p>
          <a:p>
            <a:pPr rtl="0">
              <a:spcAft>
                <a:spcPts val="1800"/>
              </a:spcAft>
              <a:buFont typeface="Arial" panose="020B0604020202020204" pitchFamily="34" charset="0"/>
              <a:buChar char="•"/>
            </a:pPr>
            <a:r>
              <a:rPr lang="en-US" b="1" dirty="0"/>
              <a:t>Please join these discussions - we want to hear from everyone! </a:t>
            </a:r>
            <a:r>
              <a:rPr lang="en-US" dirty="0"/>
              <a:t>Email Becky Lampkins at </a:t>
            </a:r>
            <a:r>
              <a:rPr lang="en-US" dirty="0">
                <a:hlinkClick r:id="rId3"/>
              </a:rPr>
              <a:t>blampkins@cste.org</a:t>
            </a:r>
            <a:r>
              <a:rPr lang="en-US" dirty="0"/>
              <a:t> to join the DSWG. </a:t>
            </a:r>
          </a:p>
        </p:txBody>
      </p:sp>
    </p:spTree>
    <p:extLst>
      <p:ext uri="{BB962C8B-B14F-4D97-AF65-F5344CB8AC3E}">
        <p14:creationId xmlns:p14="http://schemas.microsoft.com/office/powerpoint/2010/main" val="61843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620C4F-4E48-0307-5F4E-156429D06B1D}"/>
              </a:ext>
            </a:extLst>
          </p:cNvPr>
          <p:cNvSpPr>
            <a:spLocks noGrp="1"/>
          </p:cNvSpPr>
          <p:nvPr>
            <p:ph type="title"/>
          </p:nvPr>
        </p:nvSpPr>
        <p:spPr>
          <a:xfrm>
            <a:off x="311988" y="1083118"/>
            <a:ext cx="3837101" cy="1103086"/>
          </a:xfrm>
        </p:spPr>
        <p:txBody>
          <a:bodyPr>
            <a:normAutofit fontScale="90000"/>
          </a:bodyPr>
          <a:lstStyle/>
          <a:p>
            <a:r>
              <a:rPr lang="en-US" dirty="0">
                <a:latin typeface="Arial"/>
                <a:cs typeface="Arial"/>
              </a:rPr>
              <a:t>MITRE Landscape Assessment</a:t>
            </a:r>
            <a:endParaRPr lang="en-US" dirty="0"/>
          </a:p>
        </p:txBody>
      </p:sp>
      <p:sp>
        <p:nvSpPr>
          <p:cNvPr id="9" name="TextBox 8">
            <a:extLst>
              <a:ext uri="{FF2B5EF4-FFF2-40B4-BE49-F238E27FC236}">
                <a16:creationId xmlns:a16="http://schemas.microsoft.com/office/drawing/2014/main" id="{3429085A-F891-5D67-9BDD-9B4DC211FC39}"/>
              </a:ext>
            </a:extLst>
          </p:cNvPr>
          <p:cNvSpPr txBox="1"/>
          <p:nvPr/>
        </p:nvSpPr>
        <p:spPr>
          <a:xfrm>
            <a:off x="5376724" y="4155439"/>
            <a:ext cx="5892800" cy="1255728"/>
          </a:xfrm>
          <a:prstGeom prst="rect">
            <a:avLst/>
          </a:prstGeom>
          <a:noFill/>
        </p:spPr>
        <p:txBody>
          <a:bodyPr wrap="square" rtlCol="0">
            <a:spAutoFit/>
          </a:bodyPr>
          <a:lstStyle/>
          <a:p>
            <a:pPr algn="ctr">
              <a:lnSpc>
                <a:spcPct val="90000"/>
              </a:lnSpc>
            </a:pPr>
            <a:r>
              <a:rPr lang="en-US" sz="2800" kern="1200" dirty="0">
                <a:latin typeface="Arial"/>
                <a:cs typeface="Arial"/>
              </a:rPr>
              <a:t>Jurisdiction Implementation Plans for Sending Generic Version 2 Message Mapping Guide (MMG)</a:t>
            </a:r>
          </a:p>
        </p:txBody>
      </p:sp>
      <p:pic>
        <p:nvPicPr>
          <p:cNvPr id="2" name="Picture 1" descr="Picture of the United States of America next to name of NNDSS, National Notifiable Diseases Surveillance System">
            <a:extLst>
              <a:ext uri="{FF2B5EF4-FFF2-40B4-BE49-F238E27FC236}">
                <a16:creationId xmlns:a16="http://schemas.microsoft.com/office/drawing/2014/main" id="{56AF8508-D3FA-B48A-6BE8-E23B79E9C3F8}"/>
              </a:ext>
            </a:extLst>
          </p:cNvPr>
          <p:cNvPicPr>
            <a:picLocks noChangeAspect="1"/>
          </p:cNvPicPr>
          <p:nvPr/>
        </p:nvPicPr>
        <p:blipFill>
          <a:blip r:embed="rId3"/>
          <a:stretch>
            <a:fillRect/>
          </a:stretch>
        </p:blipFill>
        <p:spPr>
          <a:xfrm>
            <a:off x="5948694" y="1083118"/>
            <a:ext cx="4612478" cy="1888258"/>
          </a:xfrm>
          <a:prstGeom prst="rect">
            <a:avLst/>
          </a:prstGeom>
        </p:spPr>
      </p:pic>
    </p:spTree>
    <p:extLst>
      <p:ext uri="{BB962C8B-B14F-4D97-AF65-F5344CB8AC3E}">
        <p14:creationId xmlns:p14="http://schemas.microsoft.com/office/powerpoint/2010/main" val="39033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E669-19D0-8EEF-7F38-DF5BA800B62B}"/>
              </a:ext>
            </a:extLst>
          </p:cNvPr>
          <p:cNvSpPr>
            <a:spLocks noGrp="1"/>
          </p:cNvSpPr>
          <p:nvPr>
            <p:ph type="title"/>
          </p:nvPr>
        </p:nvSpPr>
        <p:spPr/>
        <p:txBody>
          <a:bodyPr>
            <a:noAutofit/>
          </a:bodyPr>
          <a:lstStyle/>
          <a:p>
            <a:r>
              <a:rPr lang="en-US" sz="2800" b="1" dirty="0">
                <a:latin typeface="Arial"/>
                <a:cs typeface="Arial"/>
              </a:rPr>
              <a:t>Background</a:t>
            </a:r>
          </a:p>
        </p:txBody>
      </p:sp>
      <p:sp>
        <p:nvSpPr>
          <p:cNvPr id="5" name="TextBox 4">
            <a:extLst>
              <a:ext uri="{FF2B5EF4-FFF2-40B4-BE49-F238E27FC236}">
                <a16:creationId xmlns:a16="http://schemas.microsoft.com/office/drawing/2014/main" id="{04E2A968-D293-7A33-89B8-D22C72FFC987}"/>
              </a:ext>
            </a:extLst>
          </p:cNvPr>
          <p:cNvSpPr txBox="1"/>
          <p:nvPr/>
        </p:nvSpPr>
        <p:spPr>
          <a:xfrm>
            <a:off x="853861" y="1157166"/>
            <a:ext cx="10993825" cy="546303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spcBef>
                <a:spcPts val="300"/>
              </a:spcBef>
              <a:spcAft>
                <a:spcPts val="300"/>
              </a:spcAft>
              <a:buFont typeface="Wingdings"/>
              <a:buChar char="§"/>
            </a:pPr>
            <a:r>
              <a:rPr lang="en-US" sz="2200" dirty="0">
                <a:latin typeface="Arial"/>
                <a:cs typeface="Arial"/>
              </a:rPr>
              <a:t>HL7</a:t>
            </a:r>
            <a:r>
              <a:rPr lang="en-US" sz="2400" b="0" i="0" dirty="0">
                <a:solidFill>
                  <a:srgbClr val="000000"/>
                </a:solidFill>
                <a:effectLst/>
                <a:latin typeface="Calibri"/>
                <a:cs typeface="Calibri"/>
              </a:rPr>
              <a:t>®</a:t>
            </a:r>
            <a:r>
              <a:rPr lang="en-US" sz="2200" dirty="0">
                <a:latin typeface="Arial"/>
                <a:cs typeface="Arial"/>
              </a:rPr>
              <a:t> Generic v2 (GenV2) Message Mapping Guide (MMG) was developed to modernize NNDSS case notifications</a:t>
            </a:r>
            <a:endParaRPr lang="en-US" sz="2200" dirty="0">
              <a:latin typeface="Arial" panose="020B0604020202020204" pitchFamily="34" charset="0"/>
              <a:cs typeface="Arial" panose="020B0604020202020204" pitchFamily="34" charset="0"/>
            </a:endParaRPr>
          </a:p>
          <a:p>
            <a:pPr marL="800100" lvl="1" indent="-342900">
              <a:spcBef>
                <a:spcPts val="300"/>
              </a:spcBef>
              <a:spcAft>
                <a:spcPts val="300"/>
              </a:spcAft>
              <a:buFont typeface="Wingdings"/>
              <a:buChar char="§"/>
            </a:pPr>
            <a:r>
              <a:rPr lang="en-US" sz="2200" dirty="0">
                <a:latin typeface="Arial"/>
                <a:cs typeface="Arial"/>
              </a:rPr>
              <a:t>Standardized core data elements for surveillance across notifiable conditions​​</a:t>
            </a:r>
          </a:p>
          <a:p>
            <a:pPr marL="800100" lvl="1" indent="-342900">
              <a:spcBef>
                <a:spcPts val="300"/>
              </a:spcBef>
              <a:spcAft>
                <a:spcPts val="300"/>
              </a:spcAft>
              <a:buFont typeface="Wingdings"/>
              <a:buChar char="§"/>
            </a:pPr>
            <a:r>
              <a:rPr lang="en-US" sz="2200" dirty="0">
                <a:latin typeface="Arial"/>
                <a:cs typeface="Arial"/>
              </a:rPr>
              <a:t>Disease-specific MMGs build upon GenV2 with additional data elements to meet program needs​​</a:t>
            </a:r>
          </a:p>
          <a:p>
            <a:pPr marL="800100" lvl="1" indent="-342900">
              <a:spcBef>
                <a:spcPts val="300"/>
              </a:spcBef>
              <a:spcAft>
                <a:spcPts val="300"/>
              </a:spcAft>
              <a:buFont typeface="Wingdings"/>
              <a:buChar char="§"/>
            </a:pPr>
            <a:r>
              <a:rPr lang="en-US" sz="2200" dirty="0">
                <a:latin typeface="Arial"/>
                <a:cs typeface="Arial"/>
              </a:rPr>
              <a:t>Many jurisdictions continue to send data in legacy formats​​ with fewer elements or values that cannot be accepted. </a:t>
            </a:r>
          </a:p>
          <a:p>
            <a:pPr marL="342900" indent="-342900">
              <a:spcBef>
                <a:spcPts val="300"/>
              </a:spcBef>
              <a:spcAft>
                <a:spcPts val="300"/>
              </a:spcAft>
              <a:buFont typeface="Wingdings"/>
              <a:buChar char="§"/>
            </a:pPr>
            <a:endParaRPr lang="en-US" sz="2200" dirty="0">
              <a:latin typeface="Arial"/>
              <a:cs typeface="Arial"/>
            </a:endParaRPr>
          </a:p>
          <a:p>
            <a:pPr marL="342900" indent="-342900">
              <a:spcBef>
                <a:spcPts val="300"/>
              </a:spcBef>
              <a:spcAft>
                <a:spcPts val="300"/>
              </a:spcAft>
              <a:buFont typeface="Wingdings"/>
              <a:buChar char="§"/>
            </a:pPr>
            <a:r>
              <a:rPr lang="en-US" sz="2200" dirty="0">
                <a:latin typeface="Arial"/>
                <a:cs typeface="Arial"/>
              </a:rPr>
              <a:t>Current approach lacks the flexibility needed for emergency response ​​</a:t>
            </a:r>
            <a:endParaRPr lang="en-US" dirty="0"/>
          </a:p>
          <a:p>
            <a:pPr marL="800100" lvl="1" indent="-342900">
              <a:spcBef>
                <a:spcPts val="300"/>
              </a:spcBef>
              <a:spcAft>
                <a:spcPts val="300"/>
              </a:spcAft>
              <a:buFont typeface="Wingdings"/>
              <a:buChar char="§"/>
            </a:pPr>
            <a:r>
              <a:rPr lang="en-US" sz="2200" dirty="0">
                <a:latin typeface="Arial"/>
                <a:cs typeface="Arial"/>
              </a:rPr>
              <a:t>Challenging to add additional data elements</a:t>
            </a:r>
          </a:p>
          <a:p>
            <a:pPr marL="800100" lvl="1" indent="-342900">
              <a:spcBef>
                <a:spcPts val="300"/>
              </a:spcBef>
              <a:spcAft>
                <a:spcPts val="300"/>
              </a:spcAft>
              <a:buFont typeface="Wingdings"/>
              <a:buChar char="§"/>
            </a:pPr>
            <a:r>
              <a:rPr lang="en-US" sz="2200" dirty="0">
                <a:latin typeface="Arial"/>
                <a:cs typeface="Arial"/>
              </a:rPr>
              <a:t>Cannot easily be linked to other data sources​​</a:t>
            </a:r>
            <a:endParaRPr lang="en-US" dirty="0"/>
          </a:p>
          <a:p>
            <a:pPr marL="342900" indent="-342900">
              <a:spcBef>
                <a:spcPts val="300"/>
              </a:spcBef>
              <a:spcAft>
                <a:spcPts val="300"/>
              </a:spcAft>
              <a:buFont typeface="Wingdings"/>
              <a:buChar char="§"/>
            </a:pPr>
            <a:endParaRPr lang="en-US" sz="2200" dirty="0">
              <a:latin typeface="Arial"/>
              <a:cs typeface="Arial"/>
            </a:endParaRPr>
          </a:p>
          <a:p>
            <a:pPr marL="342900" indent="-342900">
              <a:spcBef>
                <a:spcPts val="300"/>
              </a:spcBef>
              <a:spcAft>
                <a:spcPts val="300"/>
              </a:spcAft>
              <a:buFont typeface="Wingdings"/>
              <a:buChar char="§"/>
            </a:pPr>
            <a:r>
              <a:rPr lang="en-US" sz="2200" dirty="0">
                <a:latin typeface="Arial"/>
                <a:cs typeface="Arial"/>
              </a:rPr>
              <a:t>Major need to better understand the unique challenges and barriers for each jurisdiction to send core data as defined by GenV2</a:t>
            </a:r>
            <a:endParaRPr lang="en-US" dirty="0"/>
          </a:p>
        </p:txBody>
      </p:sp>
    </p:spTree>
    <p:extLst>
      <p:ext uri="{BB962C8B-B14F-4D97-AF65-F5344CB8AC3E}">
        <p14:creationId xmlns:p14="http://schemas.microsoft.com/office/powerpoint/2010/main" val="2995774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 of percentage of reportable conditions using GEN V2 based content by jurisdictions.">
            <a:extLst>
              <a:ext uri="{FF2B5EF4-FFF2-40B4-BE49-F238E27FC236}">
                <a16:creationId xmlns:a16="http://schemas.microsoft.com/office/drawing/2014/main" id="{7B254AF6-6F74-3D48-19E2-C675FDF5F640}"/>
              </a:ext>
            </a:extLst>
          </p:cNvPr>
          <p:cNvPicPr>
            <a:picLocks noChangeAspect="1"/>
          </p:cNvPicPr>
          <p:nvPr/>
        </p:nvPicPr>
        <p:blipFill>
          <a:blip r:embed="rId2"/>
          <a:stretch>
            <a:fillRect/>
          </a:stretch>
        </p:blipFill>
        <p:spPr>
          <a:xfrm>
            <a:off x="794246" y="566370"/>
            <a:ext cx="9891475" cy="5893017"/>
          </a:xfrm>
          <a:prstGeom prst="rect">
            <a:avLst/>
          </a:prstGeom>
        </p:spPr>
      </p:pic>
      <p:pic>
        <p:nvPicPr>
          <p:cNvPr id="5" name="Picture 4" descr="Description inserted of map data - % of non arboviral conditions using GenV2 based Content">
            <a:extLst>
              <a:ext uri="{FF2B5EF4-FFF2-40B4-BE49-F238E27FC236}">
                <a16:creationId xmlns:a16="http://schemas.microsoft.com/office/drawing/2014/main" id="{A6FA4383-4A0F-E9EE-660B-0FD86AC0466D}"/>
              </a:ext>
            </a:extLst>
          </p:cNvPr>
          <p:cNvPicPr>
            <a:picLocks noChangeAspect="1"/>
          </p:cNvPicPr>
          <p:nvPr/>
        </p:nvPicPr>
        <p:blipFill rotWithShape="1">
          <a:blip r:embed="rId3"/>
          <a:srcRect t="16049"/>
          <a:stretch/>
        </p:blipFill>
        <p:spPr>
          <a:xfrm>
            <a:off x="3138759" y="6396446"/>
            <a:ext cx="6315075" cy="375829"/>
          </a:xfrm>
          <a:prstGeom prst="rect">
            <a:avLst/>
          </a:prstGeom>
        </p:spPr>
      </p:pic>
      <p:sp>
        <p:nvSpPr>
          <p:cNvPr id="8" name="TextBox 7">
            <a:extLst>
              <a:ext uri="{FF2B5EF4-FFF2-40B4-BE49-F238E27FC236}">
                <a16:creationId xmlns:a16="http://schemas.microsoft.com/office/drawing/2014/main" id="{D7FB1521-AFC3-1E9A-C3A7-1A05AFAC346A}"/>
              </a:ext>
            </a:extLst>
          </p:cNvPr>
          <p:cNvSpPr txBox="1"/>
          <p:nvPr/>
        </p:nvSpPr>
        <p:spPr>
          <a:xfrm>
            <a:off x="9771784" y="2938200"/>
            <a:ext cx="487680" cy="246221"/>
          </a:xfrm>
          <a:prstGeom prst="rect">
            <a:avLst/>
          </a:prstGeom>
          <a:noFill/>
        </p:spPr>
        <p:txBody>
          <a:bodyPr wrap="square" rtlCol="0">
            <a:spAutoFit/>
          </a:bodyPr>
          <a:lstStyle/>
          <a:p>
            <a:r>
              <a:rPr lang="en-US" sz="1000" dirty="0"/>
              <a:t>72</a:t>
            </a:r>
          </a:p>
        </p:txBody>
      </p:sp>
      <p:sp>
        <p:nvSpPr>
          <p:cNvPr id="9" name="TextBox 8">
            <a:extLst>
              <a:ext uri="{FF2B5EF4-FFF2-40B4-BE49-F238E27FC236}">
                <a16:creationId xmlns:a16="http://schemas.microsoft.com/office/drawing/2014/main" id="{3D085B81-F4F1-17DD-B547-0E29E0093582}"/>
              </a:ext>
            </a:extLst>
          </p:cNvPr>
          <p:cNvSpPr txBox="1"/>
          <p:nvPr/>
        </p:nvSpPr>
        <p:spPr>
          <a:xfrm>
            <a:off x="10163446" y="2293036"/>
            <a:ext cx="313509" cy="246221"/>
          </a:xfrm>
          <a:prstGeom prst="rect">
            <a:avLst/>
          </a:prstGeom>
          <a:noFill/>
        </p:spPr>
        <p:txBody>
          <a:bodyPr wrap="square" rtlCol="0">
            <a:spAutoFit/>
          </a:bodyPr>
          <a:lstStyle/>
          <a:p>
            <a:r>
              <a:rPr lang="en-US" sz="1000" dirty="0"/>
              <a:t>53</a:t>
            </a:r>
          </a:p>
        </p:txBody>
      </p:sp>
      <p:cxnSp>
        <p:nvCxnSpPr>
          <p:cNvPr id="10" name="Straight Connector 9">
            <a:extLst>
              <a:ext uri="{FF2B5EF4-FFF2-40B4-BE49-F238E27FC236}">
                <a16:creationId xmlns:a16="http://schemas.microsoft.com/office/drawing/2014/main" id="{10623972-134A-7A98-863F-3F0F01A6ECC1}"/>
              </a:ext>
              <a:ext uri="{C183D7F6-B498-43B3-948B-1728B52AA6E4}">
                <adec:decorative xmlns:adec="http://schemas.microsoft.com/office/drawing/2017/decorative" val="1"/>
              </a:ext>
            </a:extLst>
          </p:cNvPr>
          <p:cNvCxnSpPr>
            <a:cxnSpLocks/>
          </p:cNvCxnSpPr>
          <p:nvPr/>
        </p:nvCxnSpPr>
        <p:spPr>
          <a:xfrm>
            <a:off x="10150388" y="2290155"/>
            <a:ext cx="91440" cy="9144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EDF226F-8160-9EF8-13F1-E70F296115F3}"/>
              </a:ext>
              <a:ext uri="{C183D7F6-B498-43B3-948B-1728B52AA6E4}">
                <adec:decorative xmlns:adec="http://schemas.microsoft.com/office/drawing/2017/decorative" val="1"/>
              </a:ext>
            </a:extLst>
          </p:cNvPr>
          <p:cNvCxnSpPr/>
          <p:nvPr/>
        </p:nvCxnSpPr>
        <p:spPr>
          <a:xfrm>
            <a:off x="9697762" y="3061311"/>
            <a:ext cx="148045"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descr="Map - legend for  states - including NYC and DC along with Territories ">
            <a:extLst>
              <a:ext uri="{FF2B5EF4-FFF2-40B4-BE49-F238E27FC236}">
                <a16:creationId xmlns:a16="http://schemas.microsoft.com/office/drawing/2014/main" id="{9F6E4E60-F524-DFEB-90D2-CF3BA32A9BAF}"/>
              </a:ext>
            </a:extLst>
          </p:cNvPr>
          <p:cNvPicPr>
            <a:picLocks noChangeAspect="1"/>
          </p:cNvPicPr>
          <p:nvPr/>
        </p:nvPicPr>
        <p:blipFill>
          <a:blip r:embed="rId4"/>
          <a:stretch>
            <a:fillRect/>
          </a:stretch>
        </p:blipFill>
        <p:spPr>
          <a:xfrm>
            <a:off x="10765506" y="2518411"/>
            <a:ext cx="733425" cy="1943100"/>
          </a:xfrm>
          <a:prstGeom prst="rect">
            <a:avLst/>
          </a:prstGeom>
        </p:spPr>
      </p:pic>
      <p:sp>
        <p:nvSpPr>
          <p:cNvPr id="4" name="Title 3" descr="Map of the US showing Percentage of Reportable Conditions using &#10;GenV2-Based Content broken down by state">
            <a:extLst>
              <a:ext uri="{FF2B5EF4-FFF2-40B4-BE49-F238E27FC236}">
                <a16:creationId xmlns:a16="http://schemas.microsoft.com/office/drawing/2014/main" id="{0C5D2884-5BBF-3F68-3345-FA41E8597964}"/>
              </a:ext>
            </a:extLst>
          </p:cNvPr>
          <p:cNvSpPr txBox="1">
            <a:spLocks noGrp="1"/>
          </p:cNvSpPr>
          <p:nvPr>
            <p:ph type="title" idx="4294967295"/>
          </p:nvPr>
        </p:nvSpPr>
        <p:spPr>
          <a:xfrm>
            <a:off x="3232851" y="115019"/>
            <a:ext cx="610470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Arial" panose="020B0604020202020204" pitchFamily="34" charset="0"/>
                <a:ea typeface="+mn-ea"/>
                <a:cs typeface="+mn-cs"/>
              </a:rPr>
              <a:t>Percentage of Reportable Conditions using </a:t>
            </a:r>
            <a:br>
              <a:rPr kumimoji="0" lang="en-US" sz="1800" b="1" i="0" u="none" strike="noStrike" kern="1200" cap="none" spc="0" normalizeH="0" baseline="0" noProof="0" dirty="0">
                <a:ln>
                  <a:noFill/>
                </a:ln>
                <a:solidFill>
                  <a:srgbClr val="44546A"/>
                </a:solidFill>
                <a:effectLst/>
                <a:uLnTx/>
                <a:uFillTx/>
                <a:latin typeface="Arial" panose="020B0604020202020204" pitchFamily="34" charset="0"/>
                <a:ea typeface="+mn-ea"/>
                <a:cs typeface="+mn-cs"/>
              </a:rPr>
            </a:br>
            <a:r>
              <a:rPr kumimoji="0" lang="en-US" sz="1800" b="1" i="0" u="none" strike="noStrike" kern="1200" cap="none" spc="0" normalizeH="0" baseline="0" noProof="0" dirty="0">
                <a:ln>
                  <a:noFill/>
                </a:ln>
                <a:solidFill>
                  <a:srgbClr val="44546A"/>
                </a:solidFill>
                <a:effectLst/>
                <a:uLnTx/>
                <a:uFillTx/>
                <a:latin typeface="Arial" panose="020B0604020202020204" pitchFamily="34" charset="0"/>
                <a:ea typeface="+mn-ea"/>
                <a:cs typeface="+mn-cs"/>
              </a:rPr>
              <a:t>GenV2-Based Content</a:t>
            </a:r>
            <a:r>
              <a:rPr kumimoji="0" lang="en-US" sz="1800" b="0" i="0" u="none" strike="noStrike" kern="1200" cap="none" spc="0" normalizeH="0" baseline="0" noProof="0" dirty="0">
                <a:ln>
                  <a:noFill/>
                </a:ln>
                <a:solidFill>
                  <a:schemeClr val="tx1"/>
                </a:solidFill>
                <a:effectLst/>
                <a:uLnTx/>
                <a:uFillTx/>
                <a:latin typeface="+mn-lt"/>
                <a:ea typeface="+mn-ea"/>
                <a:cs typeface="+mn-cs"/>
              </a:rPr>
              <a:t> </a:t>
            </a:r>
          </a:p>
        </p:txBody>
      </p:sp>
      <p:sp>
        <p:nvSpPr>
          <p:cNvPr id="6" name="TextBox 5">
            <a:extLst>
              <a:ext uri="{FF2B5EF4-FFF2-40B4-BE49-F238E27FC236}">
                <a16:creationId xmlns:a16="http://schemas.microsoft.com/office/drawing/2014/main" id="{7169C1A9-5828-78AC-ADCE-04ABF0CE9F88}"/>
              </a:ext>
            </a:extLst>
          </p:cNvPr>
          <p:cNvSpPr txBox="1"/>
          <p:nvPr/>
        </p:nvSpPr>
        <p:spPr>
          <a:xfrm>
            <a:off x="-68428" y="6616061"/>
            <a:ext cx="6678757" cy="276999"/>
          </a:xfrm>
          <a:prstGeom prst="rect">
            <a:avLst/>
          </a:prstGeom>
          <a:noFill/>
        </p:spPr>
        <p:txBody>
          <a:bodyPr wrap="square">
            <a:spAutoFit/>
          </a:bodyPr>
          <a:lstStyle/>
          <a:p>
            <a:r>
              <a:rPr lang="en-US" sz="1200" b="0" i="0" dirty="0">
                <a:solidFill>
                  <a:srgbClr val="000000"/>
                </a:solidFill>
                <a:effectLst/>
                <a:latin typeface="Calibri" panose="020F0502020204030204" pitchFamily="34" charset="0"/>
              </a:rPr>
              <a:t>*SD and DC are actively onboarding Generic v2 MMG and are therefore included here. </a:t>
            </a:r>
            <a:endParaRPr lang="en-US" sz="1200" dirty="0"/>
          </a:p>
        </p:txBody>
      </p:sp>
      <p:sp>
        <p:nvSpPr>
          <p:cNvPr id="7" name="TextBox 6">
            <a:extLst>
              <a:ext uri="{FF2B5EF4-FFF2-40B4-BE49-F238E27FC236}">
                <a16:creationId xmlns:a16="http://schemas.microsoft.com/office/drawing/2014/main" id="{3099A923-4BEC-79E0-D93C-74C43AAF7E97}"/>
              </a:ext>
            </a:extLst>
          </p:cNvPr>
          <p:cNvSpPr txBox="1"/>
          <p:nvPr/>
        </p:nvSpPr>
        <p:spPr>
          <a:xfrm>
            <a:off x="5460373" y="2017398"/>
            <a:ext cx="248786" cy="246221"/>
          </a:xfrm>
          <a:prstGeom prst="rect">
            <a:avLst/>
          </a:prstGeom>
          <a:noFill/>
        </p:spPr>
        <p:txBody>
          <a:bodyPr wrap="none" rtlCol="0">
            <a:spAutoFit/>
          </a:bodyPr>
          <a:lstStyle/>
          <a:p>
            <a:r>
              <a:rPr lang="en-US" sz="1000" dirty="0"/>
              <a:t>*</a:t>
            </a:r>
          </a:p>
        </p:txBody>
      </p:sp>
      <p:sp>
        <p:nvSpPr>
          <p:cNvPr id="13" name="TextBox 12">
            <a:extLst>
              <a:ext uri="{FF2B5EF4-FFF2-40B4-BE49-F238E27FC236}">
                <a16:creationId xmlns:a16="http://schemas.microsoft.com/office/drawing/2014/main" id="{B2541E06-46B3-09DA-A222-329B5D42A563}"/>
              </a:ext>
            </a:extLst>
          </p:cNvPr>
          <p:cNvSpPr txBox="1"/>
          <p:nvPr/>
        </p:nvSpPr>
        <p:spPr>
          <a:xfrm>
            <a:off x="11191954" y="2689781"/>
            <a:ext cx="248786" cy="246221"/>
          </a:xfrm>
          <a:prstGeom prst="rect">
            <a:avLst/>
          </a:prstGeom>
          <a:noFill/>
        </p:spPr>
        <p:txBody>
          <a:bodyPr wrap="none" rtlCol="0">
            <a:spAutoFit/>
          </a:bodyPr>
          <a:lstStyle/>
          <a:p>
            <a:r>
              <a:rPr lang="en-US" sz="1000" dirty="0"/>
              <a:t>*</a:t>
            </a:r>
          </a:p>
        </p:txBody>
      </p:sp>
    </p:spTree>
    <p:extLst>
      <p:ext uri="{BB962C8B-B14F-4D97-AF65-F5344CB8AC3E}">
        <p14:creationId xmlns:p14="http://schemas.microsoft.com/office/powerpoint/2010/main" val="321300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609603" y="1545167"/>
            <a:ext cx="9804788" cy="4455584"/>
          </a:xfrm>
        </p:spPr>
        <p:txBody>
          <a:bodyPr/>
          <a:lstStyle/>
          <a:p>
            <a:r>
              <a:rPr lang="en-US" sz="2551" dirty="0">
                <a:latin typeface="Calibri"/>
                <a:cs typeface="Calibri"/>
              </a:rPr>
              <a:t>NNDSS Updates and Announcements</a:t>
            </a:r>
          </a:p>
          <a:p>
            <a:r>
              <a:rPr lang="en-US" sz="2551" dirty="0">
                <a:latin typeface="Calibri"/>
                <a:cs typeface="Calibri"/>
              </a:rPr>
              <a:t>CDC’s Office of Public Health Data, Surveillance, and Technology: Updates on Case Surveillance Modernization</a:t>
            </a:r>
          </a:p>
          <a:p>
            <a:r>
              <a:rPr lang="en-US" sz="2551" dirty="0">
                <a:latin typeface="Calibri"/>
                <a:cs typeface="Calibri"/>
              </a:rPr>
              <a:t>Questions and Answers</a:t>
            </a:r>
            <a:endParaRPr lang="en-US" sz="2551" dirty="0">
              <a:cs typeface="Calibri"/>
            </a:endParaRPr>
          </a:p>
          <a:p>
            <a:pPr marL="609555" lvl="1" indent="0">
              <a:buNone/>
            </a:pPr>
            <a:endParaRPr lang="en-US" dirty="0">
              <a:cs typeface="Calibri" panose="020F0502020204030204" pitchFamily="34" charset="0"/>
            </a:endParaRPr>
          </a:p>
          <a:p>
            <a:pPr marL="609555" lvl="1" indent="0">
              <a:buNone/>
            </a:pPr>
            <a:endParaRPr lang="en-US" dirty="0">
              <a:cs typeface="Calibri" panose="020F0502020204030204" pitchFamily="34" charset="0"/>
            </a:endParaRPr>
          </a:p>
        </p:txBody>
      </p:sp>
    </p:spTree>
    <p:extLst>
      <p:ext uri="{BB962C8B-B14F-4D97-AF65-F5344CB8AC3E}">
        <p14:creationId xmlns:p14="http://schemas.microsoft.com/office/powerpoint/2010/main" val="1577761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78B3-276B-46EB-BC9D-094EF8D59C35}"/>
              </a:ext>
            </a:extLst>
          </p:cNvPr>
          <p:cNvSpPr>
            <a:spLocks noGrp="1"/>
          </p:cNvSpPr>
          <p:nvPr>
            <p:ph type="title"/>
          </p:nvPr>
        </p:nvSpPr>
        <p:spPr/>
        <p:txBody>
          <a:bodyPr lIns="91440" tIns="45720" rIns="91440" bIns="45720" anchor="b" anchorCtr="0">
            <a:noAutofit/>
          </a:bodyPr>
          <a:lstStyle/>
          <a:p>
            <a:r>
              <a:rPr lang="en-US" sz="2800" b="1" dirty="0">
                <a:latin typeface="Arial"/>
                <a:cs typeface="Arial"/>
              </a:rPr>
              <a:t>Barriers to MMG Implementation</a:t>
            </a:r>
          </a:p>
        </p:txBody>
      </p:sp>
      <p:sp>
        <p:nvSpPr>
          <p:cNvPr id="6" name="Text Placeholder 5">
            <a:extLst>
              <a:ext uri="{FF2B5EF4-FFF2-40B4-BE49-F238E27FC236}">
                <a16:creationId xmlns:a16="http://schemas.microsoft.com/office/drawing/2014/main" id="{02EC2853-A948-CF3A-EDBD-69E049916F9B}"/>
              </a:ext>
            </a:extLst>
          </p:cNvPr>
          <p:cNvSpPr>
            <a:spLocks noGrp="1"/>
          </p:cNvSpPr>
          <p:nvPr>
            <p:ph idx="1"/>
          </p:nvPr>
        </p:nvSpPr>
        <p:spPr>
          <a:xfrm>
            <a:off x="838200" y="1436915"/>
            <a:ext cx="10515600" cy="4380956"/>
          </a:xfrm>
        </p:spPr>
        <p:txBody>
          <a:bodyPr lIns="91440" tIns="45720" rIns="91440" bIns="45720" anchor="t">
            <a:noAutofit/>
          </a:bodyPr>
          <a:lstStyle/>
          <a:p>
            <a:pPr marL="456565" indent="-456565">
              <a:spcAft>
                <a:spcPts val="1200"/>
              </a:spcAft>
              <a:buFont typeface="Arial" panose="020B0604020202020204" pitchFamily="34" charset="0"/>
              <a:buChar char="•"/>
            </a:pPr>
            <a:r>
              <a:rPr lang="en-US" sz="2400" dirty="0">
                <a:solidFill>
                  <a:srgbClr val="080808"/>
                </a:solidFill>
                <a:latin typeface="Arial"/>
                <a:cs typeface="Calibri"/>
              </a:rPr>
              <a:t>Lack of staff and high-turnover in public health at local and state levels</a:t>
            </a:r>
          </a:p>
          <a:p>
            <a:pPr marL="456565" indent="-456565">
              <a:spcAft>
                <a:spcPts val="1200"/>
              </a:spcAft>
              <a:buFont typeface="Arial" panose="020B0604020202020204" pitchFamily="34" charset="0"/>
              <a:buChar char="•"/>
            </a:pPr>
            <a:r>
              <a:rPr lang="en-US" sz="2400" dirty="0">
                <a:solidFill>
                  <a:srgbClr val="080808"/>
                </a:solidFill>
                <a:latin typeface="Arial"/>
                <a:cs typeface="Calibri"/>
              </a:rPr>
              <a:t>Surveillance system technology and expertise varies by jurisdiction </a:t>
            </a:r>
          </a:p>
          <a:p>
            <a:pPr marL="456565" indent="-456565">
              <a:spcAft>
                <a:spcPts val="1200"/>
              </a:spcAft>
              <a:buFont typeface="Arial" panose="020B0604020202020204" pitchFamily="34" charset="0"/>
              <a:buChar char="•"/>
            </a:pPr>
            <a:r>
              <a:rPr lang="en-US" sz="2400" dirty="0">
                <a:solidFill>
                  <a:srgbClr val="080808"/>
                </a:solidFill>
                <a:latin typeface="Arial"/>
                <a:cs typeface="Calibri"/>
              </a:rPr>
              <a:t>Limited benefits plus competing priorities prevent transition to HL7</a:t>
            </a:r>
            <a:r>
              <a:rPr lang="en-US" sz="2400" b="0" i="0" dirty="0">
                <a:solidFill>
                  <a:srgbClr val="000000"/>
                </a:solidFill>
                <a:effectLst/>
                <a:latin typeface="Calibri"/>
                <a:cs typeface="Arial"/>
              </a:rPr>
              <a:t>®</a:t>
            </a:r>
            <a:r>
              <a:rPr lang="en-US" sz="2400" dirty="0">
                <a:solidFill>
                  <a:srgbClr val="080808"/>
                </a:solidFill>
                <a:latin typeface="Arial"/>
                <a:cs typeface="Calibri"/>
              </a:rPr>
              <a:t> from legacy formats (such as National Electronic Telecommunications System for Surveillance, or NETSS) </a:t>
            </a:r>
          </a:p>
          <a:p>
            <a:pPr marL="456565" indent="-456565">
              <a:spcAft>
                <a:spcPts val="1200"/>
              </a:spcAft>
              <a:buFont typeface="Arial" panose="020B0604020202020204" pitchFamily="34" charset="0"/>
              <a:buChar char="•"/>
            </a:pPr>
            <a:r>
              <a:rPr lang="en-US" sz="2400" dirty="0">
                <a:solidFill>
                  <a:srgbClr val="080808"/>
                </a:solidFill>
                <a:latin typeface="Arial"/>
                <a:cs typeface="Calibri"/>
              </a:rPr>
              <a:t>Lack of harmonization and standardization across case data elements </a:t>
            </a:r>
          </a:p>
          <a:p>
            <a:pPr marL="456565" indent="-456565">
              <a:spcAft>
                <a:spcPts val="1200"/>
              </a:spcAft>
              <a:buFont typeface="Arial" panose="020B0604020202020204" pitchFamily="34" charset="0"/>
              <a:buChar char="•"/>
            </a:pPr>
            <a:r>
              <a:rPr lang="en-US" sz="2400" dirty="0">
                <a:solidFill>
                  <a:srgbClr val="080808"/>
                </a:solidFill>
                <a:latin typeface="Arial"/>
                <a:cs typeface="Calibri"/>
              </a:rPr>
              <a:t>Lack of resources to develop and maintain modern technologies </a:t>
            </a:r>
          </a:p>
          <a:p>
            <a:pPr marL="456565" indent="-456565">
              <a:spcAft>
                <a:spcPts val="1200"/>
              </a:spcAft>
              <a:buFont typeface="Arial" panose="020B0604020202020204" pitchFamily="34" charset="0"/>
              <a:buChar char="•"/>
            </a:pPr>
            <a:r>
              <a:rPr lang="en-US" sz="2400" dirty="0">
                <a:solidFill>
                  <a:srgbClr val="080808"/>
                </a:solidFill>
                <a:latin typeface="Arial"/>
                <a:cs typeface="Calibri"/>
              </a:rPr>
              <a:t>Resistance to changing surveillance processes at CDC and jurisdictions</a:t>
            </a:r>
            <a:endParaRPr lang="en-US" sz="2400" dirty="0">
              <a:solidFill>
                <a:srgbClr val="080808"/>
              </a:solidFill>
              <a:latin typeface="Arial"/>
              <a:cs typeface="Arial"/>
            </a:endParaRPr>
          </a:p>
        </p:txBody>
      </p:sp>
    </p:spTree>
    <p:extLst>
      <p:ext uri="{BB962C8B-B14F-4D97-AF65-F5344CB8AC3E}">
        <p14:creationId xmlns:p14="http://schemas.microsoft.com/office/powerpoint/2010/main" val="382141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8E1B-8F0E-34FA-D8F0-23292D115E50}"/>
              </a:ext>
            </a:extLst>
          </p:cNvPr>
          <p:cNvSpPr>
            <a:spLocks noGrp="1"/>
          </p:cNvSpPr>
          <p:nvPr>
            <p:ph type="title"/>
          </p:nvPr>
        </p:nvSpPr>
        <p:spPr/>
        <p:txBody>
          <a:bodyPr>
            <a:noAutofit/>
          </a:bodyPr>
          <a:lstStyle/>
          <a:p>
            <a:r>
              <a:rPr lang="en-US" sz="2800" b="1" dirty="0">
                <a:latin typeface="Arial"/>
                <a:cs typeface="Arial"/>
              </a:rPr>
              <a:t>MITRE Landscape Analysis Approach</a:t>
            </a:r>
          </a:p>
        </p:txBody>
      </p:sp>
      <p:sp>
        <p:nvSpPr>
          <p:cNvPr id="3" name="Text Placeholder 2">
            <a:extLst>
              <a:ext uri="{FF2B5EF4-FFF2-40B4-BE49-F238E27FC236}">
                <a16:creationId xmlns:a16="http://schemas.microsoft.com/office/drawing/2014/main" id="{56F59774-1E14-792A-6F03-D7F156EF5CA1}"/>
              </a:ext>
            </a:extLst>
          </p:cNvPr>
          <p:cNvSpPr>
            <a:spLocks noGrp="1"/>
          </p:cNvSpPr>
          <p:nvPr>
            <p:ph idx="1"/>
          </p:nvPr>
        </p:nvSpPr>
        <p:spPr>
          <a:xfrm>
            <a:off x="838200" y="1459865"/>
            <a:ext cx="10515600" cy="4351338"/>
          </a:xfrm>
        </p:spPr>
        <p:txBody>
          <a:bodyPr vert="horz" wrap="square" lIns="0" tIns="0" rIns="0" bIns="0" rtlCol="0" anchor="t">
            <a:spAutoFit/>
          </a:bodyPr>
          <a:lstStyle/>
          <a:p>
            <a:pPr marL="456565" indent="-456565">
              <a:spcAft>
                <a:spcPts val="1200"/>
              </a:spcAft>
              <a:buFont typeface="Arial" panose="020B0604020202020204" pitchFamily="34" charset="0"/>
              <a:buChar char="•"/>
            </a:pPr>
            <a:r>
              <a:rPr lang="en-US" sz="2600" dirty="0">
                <a:solidFill>
                  <a:srgbClr val="080808"/>
                </a:solidFill>
                <a:latin typeface="Arial"/>
                <a:ea typeface="+mn-lt"/>
                <a:cs typeface="+mn-lt"/>
              </a:rPr>
              <a:t>Conduct desk review of information about each jurisdiction</a:t>
            </a:r>
            <a:endParaRPr lang="en-US" sz="2600" dirty="0">
              <a:solidFill>
                <a:srgbClr val="080808"/>
              </a:solidFill>
              <a:latin typeface="Arial"/>
              <a:cs typeface="Calibri"/>
            </a:endParaRPr>
          </a:p>
          <a:p>
            <a:pPr marL="456565" indent="-456565">
              <a:spcAft>
                <a:spcPts val="1200"/>
              </a:spcAft>
              <a:buFont typeface="Arial" panose="020B0604020202020204" pitchFamily="34" charset="0"/>
              <a:buChar char="•"/>
            </a:pPr>
            <a:r>
              <a:rPr lang="en-US" sz="2600" dirty="0">
                <a:solidFill>
                  <a:srgbClr val="080808"/>
                </a:solidFill>
                <a:latin typeface="Arial"/>
                <a:ea typeface="+mn-lt"/>
                <a:cs typeface="+mn-lt"/>
              </a:rPr>
              <a:t>Hold tailored discussions with each jurisdiction to understand specific challenges including: </a:t>
            </a:r>
            <a:endParaRPr lang="en-US" sz="2600" dirty="0">
              <a:solidFill>
                <a:srgbClr val="080808"/>
              </a:solidFill>
              <a:latin typeface="Arial"/>
            </a:endParaRPr>
          </a:p>
          <a:p>
            <a:pPr marL="980440" lvl="1" indent="-456565">
              <a:spcAft>
                <a:spcPts val="1200"/>
              </a:spcAft>
              <a:buFont typeface="Courier New" panose="020B0604020202020204" pitchFamily="34" charset="0"/>
              <a:buChar char="o"/>
            </a:pPr>
            <a:r>
              <a:rPr lang="en-US" sz="2600" dirty="0">
                <a:solidFill>
                  <a:srgbClr val="080808"/>
                </a:solidFill>
                <a:latin typeface="Arial"/>
                <a:ea typeface="+mn-lt"/>
                <a:cs typeface="+mn-lt"/>
              </a:rPr>
              <a:t>Capabilities to transform and send data in HL7</a:t>
            </a:r>
            <a:r>
              <a:rPr lang="en-US" sz="2600" b="0" i="0" dirty="0">
                <a:solidFill>
                  <a:srgbClr val="000000"/>
                </a:solidFill>
                <a:effectLst/>
                <a:latin typeface="Arial"/>
                <a:cs typeface="Arial"/>
              </a:rPr>
              <a:t>®</a:t>
            </a:r>
            <a:r>
              <a:rPr lang="en-US" sz="2600" dirty="0">
                <a:solidFill>
                  <a:srgbClr val="080808"/>
                </a:solidFill>
                <a:latin typeface="Arial"/>
                <a:ea typeface="+mn-lt"/>
                <a:cs typeface="+mn-lt"/>
              </a:rPr>
              <a:t> formatted messages </a:t>
            </a:r>
            <a:endParaRPr lang="en-US" sz="2600" dirty="0">
              <a:solidFill>
                <a:srgbClr val="080808"/>
              </a:solidFill>
              <a:latin typeface="Arial"/>
            </a:endParaRPr>
          </a:p>
          <a:p>
            <a:pPr marL="980440" lvl="1" indent="-456565">
              <a:spcAft>
                <a:spcPts val="1200"/>
              </a:spcAft>
              <a:buFont typeface="Courier New" panose="020B0604020202020204" pitchFamily="34" charset="0"/>
              <a:buChar char="o"/>
            </a:pPr>
            <a:r>
              <a:rPr lang="en-US" sz="2600" dirty="0">
                <a:solidFill>
                  <a:srgbClr val="080808"/>
                </a:solidFill>
                <a:latin typeface="Arial"/>
                <a:ea typeface="+mn-lt"/>
                <a:cs typeface="+mn-lt"/>
              </a:rPr>
              <a:t>Specific barriers to implementing HL7</a:t>
            </a:r>
            <a:r>
              <a:rPr lang="en-US" sz="2600" b="0" i="0" dirty="0">
                <a:solidFill>
                  <a:srgbClr val="000000"/>
                </a:solidFill>
                <a:effectLst/>
                <a:latin typeface="Arial"/>
                <a:cs typeface="Arial"/>
              </a:rPr>
              <a:t>®</a:t>
            </a:r>
            <a:r>
              <a:rPr lang="en-US" sz="2600" dirty="0">
                <a:solidFill>
                  <a:srgbClr val="000000"/>
                </a:solidFill>
                <a:latin typeface="Arial"/>
                <a:cs typeface="Arial"/>
              </a:rPr>
              <a:t> </a:t>
            </a:r>
            <a:r>
              <a:rPr lang="en-US" sz="2600" b="0" i="0" dirty="0">
                <a:solidFill>
                  <a:srgbClr val="000000"/>
                </a:solidFill>
                <a:effectLst/>
                <a:latin typeface="Arial"/>
                <a:cs typeface="Arial"/>
              </a:rPr>
              <a:t> </a:t>
            </a:r>
            <a:r>
              <a:rPr lang="en-US" sz="2600" dirty="0">
                <a:solidFill>
                  <a:srgbClr val="080808"/>
                </a:solidFill>
                <a:latin typeface="Arial"/>
                <a:ea typeface="+mn-lt"/>
                <a:cs typeface="+mn-lt"/>
              </a:rPr>
              <a:t> </a:t>
            </a:r>
            <a:endParaRPr lang="en-US" sz="2600" dirty="0">
              <a:solidFill>
                <a:srgbClr val="080808"/>
              </a:solidFill>
              <a:latin typeface="Arial"/>
            </a:endParaRPr>
          </a:p>
          <a:p>
            <a:pPr marL="980440" lvl="1" indent="-456565">
              <a:spcAft>
                <a:spcPts val="1200"/>
              </a:spcAft>
              <a:buFont typeface="Courier New" panose="020B0604020202020204" pitchFamily="34" charset="0"/>
              <a:buChar char="o"/>
            </a:pPr>
            <a:r>
              <a:rPr lang="en-US" sz="2600" dirty="0">
                <a:solidFill>
                  <a:srgbClr val="080808"/>
                </a:solidFill>
                <a:latin typeface="Arial"/>
                <a:ea typeface="+mn-lt"/>
                <a:cs typeface="+mn-lt"/>
              </a:rPr>
              <a:t>Other formats that could be used to send core data in near-real time </a:t>
            </a:r>
            <a:endParaRPr lang="en-US" sz="2600" dirty="0">
              <a:solidFill>
                <a:srgbClr val="080808"/>
              </a:solidFill>
              <a:latin typeface="Arial"/>
            </a:endParaRPr>
          </a:p>
          <a:p>
            <a:pPr marL="456565" indent="-456565">
              <a:spcAft>
                <a:spcPts val="1200"/>
              </a:spcAft>
              <a:buFont typeface="Arial" panose="020B0604020202020204" pitchFamily="34" charset="0"/>
              <a:buChar char="•"/>
            </a:pPr>
            <a:r>
              <a:rPr lang="en-US" sz="2600" dirty="0">
                <a:solidFill>
                  <a:srgbClr val="080808"/>
                </a:solidFill>
                <a:latin typeface="Arial"/>
                <a:ea typeface="+mn-lt"/>
                <a:cs typeface="+mn-lt"/>
              </a:rPr>
              <a:t>Develop jurisdiction-specific recommendations with actionable plans </a:t>
            </a:r>
            <a:endParaRPr lang="en-US" sz="2600" dirty="0">
              <a:solidFill>
                <a:srgbClr val="080808"/>
              </a:solidFill>
              <a:latin typeface="Arial"/>
            </a:endParaRPr>
          </a:p>
          <a:p>
            <a:pPr marL="456565" indent="-456565">
              <a:spcAft>
                <a:spcPts val="1200"/>
              </a:spcAft>
              <a:buFont typeface="Arial" panose="020B0604020202020204" pitchFamily="34" charset="0"/>
              <a:buChar char="•"/>
            </a:pPr>
            <a:endParaRPr lang="en-US" sz="2400" dirty="0">
              <a:solidFill>
                <a:srgbClr val="080808"/>
              </a:solidFill>
              <a:cs typeface="Calibri"/>
            </a:endParaRPr>
          </a:p>
        </p:txBody>
      </p:sp>
    </p:spTree>
    <p:extLst>
      <p:ext uri="{BB962C8B-B14F-4D97-AF65-F5344CB8AC3E}">
        <p14:creationId xmlns:p14="http://schemas.microsoft.com/office/powerpoint/2010/main" val="124202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23F0-5EE4-3B53-12CE-0D4BC4B460F8}"/>
              </a:ext>
            </a:extLst>
          </p:cNvPr>
          <p:cNvSpPr>
            <a:spLocks noGrp="1"/>
          </p:cNvSpPr>
          <p:nvPr>
            <p:ph type="title"/>
          </p:nvPr>
        </p:nvSpPr>
        <p:spPr>
          <a:xfrm>
            <a:off x="335280" y="139797"/>
            <a:ext cx="7040880" cy="507907"/>
          </a:xfrm>
        </p:spPr>
        <p:txBody>
          <a:bodyPr>
            <a:noAutofit/>
          </a:bodyPr>
          <a:lstStyle/>
          <a:p>
            <a:r>
              <a:rPr lang="en-US" sz="2400" b="1" dirty="0">
                <a:latin typeface="Arial"/>
                <a:cs typeface="Arial"/>
              </a:rPr>
              <a:t>Landscape Assessment Anticipated Outcomes</a:t>
            </a:r>
          </a:p>
        </p:txBody>
      </p:sp>
      <p:sp>
        <p:nvSpPr>
          <p:cNvPr id="3" name="Text Placeholder 2">
            <a:extLst>
              <a:ext uri="{FF2B5EF4-FFF2-40B4-BE49-F238E27FC236}">
                <a16:creationId xmlns:a16="http://schemas.microsoft.com/office/drawing/2014/main" id="{12AFC4AA-0997-DAAE-DAAE-F6AFE2C81425}"/>
              </a:ext>
            </a:extLst>
          </p:cNvPr>
          <p:cNvSpPr>
            <a:spLocks noGrp="1"/>
          </p:cNvSpPr>
          <p:nvPr>
            <p:ph idx="1"/>
          </p:nvPr>
        </p:nvSpPr>
        <p:spPr>
          <a:xfrm>
            <a:off x="838200" y="1414145"/>
            <a:ext cx="10515600" cy="4351338"/>
          </a:xfrm>
        </p:spPr>
        <p:txBody>
          <a:bodyPr vert="horz" wrap="square" lIns="0" tIns="0" rIns="0" bIns="0" rtlCol="0" anchor="t">
            <a:spAutoFit/>
          </a:bodyPr>
          <a:lstStyle/>
          <a:p>
            <a:pPr marL="456565" indent="-456565">
              <a:spcAft>
                <a:spcPts val="1200"/>
              </a:spcAft>
              <a:buFont typeface="Arial" panose="020B0604020202020204" pitchFamily="34" charset="0"/>
              <a:buChar char="•"/>
            </a:pPr>
            <a:r>
              <a:rPr lang="en-US" sz="2400" dirty="0">
                <a:solidFill>
                  <a:srgbClr val="080808"/>
                </a:solidFill>
                <a:latin typeface="Arial"/>
                <a:cs typeface="Arial"/>
              </a:rPr>
              <a:t>Understand the resources and level of support needed for all jurisdictions to report core data for all notifiable conditions using a GenV2 data model</a:t>
            </a:r>
          </a:p>
          <a:p>
            <a:pPr marL="456565" indent="-456565">
              <a:spcAft>
                <a:spcPts val="1200"/>
              </a:spcAft>
              <a:buFont typeface="Arial" panose="020B0604020202020204" pitchFamily="34" charset="0"/>
              <a:buChar char="•"/>
            </a:pPr>
            <a:endParaRPr lang="en-US" sz="2400" dirty="0">
              <a:solidFill>
                <a:srgbClr val="080808"/>
              </a:solidFill>
              <a:latin typeface="Arial"/>
              <a:cs typeface="Arial"/>
            </a:endParaRPr>
          </a:p>
          <a:p>
            <a:pPr marL="456565" indent="-456565">
              <a:spcAft>
                <a:spcPts val="1200"/>
              </a:spcAft>
              <a:buFont typeface="Arial" panose="020B0604020202020204" pitchFamily="34" charset="0"/>
              <a:buChar char="•"/>
            </a:pPr>
            <a:r>
              <a:rPr lang="en-US" sz="2400" dirty="0">
                <a:solidFill>
                  <a:srgbClr val="080808"/>
                </a:solidFill>
                <a:latin typeface="Arial"/>
                <a:cs typeface="Arial"/>
              </a:rPr>
              <a:t>Provide improved access to more timely case notification data to inform public health decisions, especially for emergency response efforts</a:t>
            </a:r>
            <a:endParaRPr lang="en-US" dirty="0"/>
          </a:p>
          <a:p>
            <a:pPr marL="456565" indent="-456565">
              <a:spcAft>
                <a:spcPts val="1200"/>
              </a:spcAft>
              <a:buFont typeface="Arial" panose="020B0604020202020204" pitchFamily="34" charset="0"/>
              <a:buChar char="•"/>
            </a:pPr>
            <a:endParaRPr lang="en-US" sz="2400" dirty="0">
              <a:solidFill>
                <a:srgbClr val="080808"/>
              </a:solidFill>
              <a:latin typeface="Arial"/>
              <a:cs typeface="Arial"/>
            </a:endParaRPr>
          </a:p>
          <a:p>
            <a:pPr marL="456565" indent="-456565">
              <a:spcAft>
                <a:spcPts val="1200"/>
              </a:spcAft>
              <a:buFont typeface="Arial" panose="020B0604020202020204" pitchFamily="34" charset="0"/>
              <a:buChar char="•"/>
            </a:pPr>
            <a:r>
              <a:rPr lang="en-US" sz="2400" dirty="0">
                <a:solidFill>
                  <a:srgbClr val="080808"/>
                </a:solidFill>
                <a:latin typeface="Arial"/>
                <a:cs typeface="Arial"/>
              </a:rPr>
              <a:t>Identify themes across jurisdictions that could inform broader approaches (e.</a:t>
            </a:r>
            <a:r>
              <a:rPr lang="en-US" sz="2650" dirty="0">
                <a:solidFill>
                  <a:srgbClr val="080808"/>
                </a:solidFill>
                <a:latin typeface="Arial"/>
                <a:cs typeface="Arial"/>
              </a:rPr>
              <a:t>g., technical assistance models, data formats)</a:t>
            </a:r>
            <a:endParaRPr lang="en-US" dirty="0">
              <a:latin typeface="Arial"/>
            </a:endParaRPr>
          </a:p>
          <a:p>
            <a:pPr lvl="1" indent="-271145"/>
            <a:endParaRPr lang="en-US" sz="2650" dirty="0">
              <a:solidFill>
                <a:srgbClr val="080808"/>
              </a:solidFill>
              <a:cs typeface="Arial"/>
            </a:endParaRPr>
          </a:p>
          <a:p>
            <a:pPr marL="0" indent="0">
              <a:buNone/>
            </a:pPr>
            <a:endParaRPr lang="en-US" sz="2650" dirty="0">
              <a:solidFill>
                <a:srgbClr val="080808"/>
              </a:solidFill>
            </a:endParaRPr>
          </a:p>
        </p:txBody>
      </p:sp>
    </p:spTree>
    <p:extLst>
      <p:ext uri="{BB962C8B-B14F-4D97-AF65-F5344CB8AC3E}">
        <p14:creationId xmlns:p14="http://schemas.microsoft.com/office/powerpoint/2010/main" val="204045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2336-2181-A2F7-432C-21FCFCEB4851}"/>
              </a:ext>
            </a:extLst>
          </p:cNvPr>
          <p:cNvSpPr>
            <a:spLocks noGrp="1"/>
          </p:cNvSpPr>
          <p:nvPr>
            <p:ph type="title"/>
          </p:nvPr>
        </p:nvSpPr>
        <p:spPr>
          <a:xfrm>
            <a:off x="476250" y="312325"/>
            <a:ext cx="6719888" cy="507907"/>
          </a:xfrm>
        </p:spPr>
        <p:txBody>
          <a:bodyPr lIns="91440" tIns="45720" rIns="91440" bIns="45720" anchor="b" anchorCtr="0">
            <a:noAutofit/>
          </a:bodyPr>
          <a:lstStyle/>
          <a:p>
            <a:r>
              <a:rPr lang="en-US" sz="2500" b="1" dirty="0">
                <a:latin typeface="Arial"/>
                <a:cs typeface="Calibri"/>
              </a:rPr>
              <a:t>Alternative Approach to offer GenV2-based content as CSV</a:t>
            </a:r>
          </a:p>
        </p:txBody>
      </p:sp>
      <p:sp>
        <p:nvSpPr>
          <p:cNvPr id="3" name="Content Placeholder 2">
            <a:extLst>
              <a:ext uri="{FF2B5EF4-FFF2-40B4-BE49-F238E27FC236}">
                <a16:creationId xmlns:a16="http://schemas.microsoft.com/office/drawing/2014/main" id="{D106F35C-1DA3-F045-9B5F-6CB4E884BC48}"/>
              </a:ext>
            </a:extLst>
          </p:cNvPr>
          <p:cNvSpPr>
            <a:spLocks noGrp="1"/>
          </p:cNvSpPr>
          <p:nvPr>
            <p:ph idx="1"/>
          </p:nvPr>
        </p:nvSpPr>
        <p:spPr>
          <a:xfrm>
            <a:off x="838200" y="1275365"/>
            <a:ext cx="10515600" cy="4351338"/>
          </a:xfrm>
        </p:spPr>
        <p:txBody>
          <a:bodyPr vert="horz" wrap="square" lIns="91440" tIns="45720" rIns="91440" bIns="45720" numCol="1" rtlCol="0" anchor="t" anchorCtr="0" compatLnSpc="1">
            <a:prstTxWarp prst="textNoShape">
              <a:avLst/>
            </a:prstTxWarp>
            <a:noAutofit/>
          </a:bodyPr>
          <a:lstStyle/>
          <a:p>
            <a:pPr marL="456565" indent="-456565">
              <a:spcAft>
                <a:spcPts val="1200"/>
              </a:spcAft>
              <a:buFont typeface="Arial" panose="020B0604020202020204" pitchFamily="34" charset="0"/>
              <a:buChar char="•"/>
            </a:pPr>
            <a:r>
              <a:rPr lang="en-US" sz="2400" dirty="0">
                <a:solidFill>
                  <a:srgbClr val="080808"/>
                </a:solidFill>
                <a:latin typeface="Arial"/>
                <a:cs typeface="Calibri"/>
              </a:rPr>
              <a:t>Enables jurisdictions with limited resources to provide a file</a:t>
            </a:r>
          </a:p>
          <a:p>
            <a:pPr marL="456565" indent="-456565">
              <a:spcAft>
                <a:spcPts val="1200"/>
              </a:spcAft>
              <a:buFont typeface="Arial" panose="020B0604020202020204" pitchFamily="34" charset="0"/>
              <a:buChar char="•"/>
            </a:pPr>
            <a:r>
              <a:rPr lang="en-US" sz="2400" dirty="0">
                <a:solidFill>
                  <a:srgbClr val="080808"/>
                </a:solidFill>
                <a:latin typeface="Arial"/>
                <a:cs typeface="Calibri"/>
              </a:rPr>
              <a:t>Capability being built to work with MVPS</a:t>
            </a:r>
          </a:p>
          <a:p>
            <a:pPr marL="456565" indent="-456565">
              <a:spcAft>
                <a:spcPts val="1200"/>
              </a:spcAft>
              <a:buFont typeface="Arial" panose="020B0604020202020204" pitchFamily="34" charset="0"/>
              <a:buChar char="•"/>
            </a:pPr>
            <a:r>
              <a:rPr lang="en-US" sz="2400" dirty="0">
                <a:solidFill>
                  <a:srgbClr val="080808"/>
                </a:solidFill>
                <a:latin typeface="Arial"/>
                <a:cs typeface="Calibri"/>
              </a:rPr>
              <a:t>CSV format will align with GenV2 to maximize flexibility</a:t>
            </a:r>
          </a:p>
          <a:p>
            <a:pPr marL="742315" lvl="1" indent="-285115">
              <a:spcAft>
                <a:spcPts val="1200"/>
              </a:spcAft>
            </a:pPr>
            <a:r>
              <a:rPr lang="en-US" sz="2000" dirty="0">
                <a:solidFill>
                  <a:srgbClr val="080808"/>
                </a:solidFill>
                <a:latin typeface="Arial"/>
                <a:cs typeface="Calibri"/>
              </a:rPr>
              <a:t>Uses current NNDSS data flows and processing by MVPS</a:t>
            </a:r>
          </a:p>
          <a:p>
            <a:pPr marL="742315" lvl="1" indent="-285115">
              <a:spcAft>
                <a:spcPts val="1200"/>
              </a:spcAft>
            </a:pPr>
            <a:r>
              <a:rPr lang="en-US" sz="2000" dirty="0">
                <a:solidFill>
                  <a:srgbClr val="080808"/>
                </a:solidFill>
                <a:latin typeface="Arial"/>
                <a:cs typeface="Calibri"/>
              </a:rPr>
              <a:t>Offers a 'transition' format</a:t>
            </a:r>
          </a:p>
          <a:p>
            <a:pPr marL="742315" lvl="1" indent="-285115">
              <a:spcAft>
                <a:spcPts val="1200"/>
              </a:spcAft>
            </a:pPr>
            <a:r>
              <a:rPr lang="en-US" sz="2000" dirty="0">
                <a:solidFill>
                  <a:srgbClr val="080808"/>
                </a:solidFill>
                <a:latin typeface="Arial"/>
                <a:cs typeface="Arial"/>
              </a:rPr>
              <a:t>Condition-specific content can independently be submitted in addition to GenV2 core data as either HL7</a:t>
            </a:r>
            <a:r>
              <a:rPr lang="en-US" sz="2000" baseline="30000" dirty="0">
                <a:solidFill>
                  <a:srgbClr val="080808"/>
                </a:solidFill>
                <a:latin typeface="Arial"/>
                <a:cs typeface="Arial"/>
              </a:rPr>
              <a:t>®</a:t>
            </a:r>
            <a:r>
              <a:rPr lang="en-US" sz="2000" dirty="0">
                <a:solidFill>
                  <a:srgbClr val="080808"/>
                </a:solidFill>
                <a:latin typeface="Arial"/>
                <a:cs typeface="Arial"/>
              </a:rPr>
              <a:t>v2 or CSV </a:t>
            </a:r>
            <a:endParaRPr lang="en-US" sz="2000" dirty="0">
              <a:solidFill>
                <a:srgbClr val="080808"/>
              </a:solidFill>
              <a:latin typeface="Arial"/>
              <a:cs typeface="Calibri"/>
            </a:endParaRPr>
          </a:p>
          <a:p>
            <a:pPr marL="742315" lvl="1" indent="-285115">
              <a:spcAft>
                <a:spcPts val="1200"/>
              </a:spcAft>
            </a:pPr>
            <a:r>
              <a:rPr lang="en-US" sz="2000" dirty="0">
                <a:solidFill>
                  <a:srgbClr val="080808"/>
                </a:solidFill>
                <a:latin typeface="Arial"/>
                <a:cs typeface="Arial"/>
              </a:rPr>
              <a:t>Facilitates use of a single case data flow process during emergency responses</a:t>
            </a:r>
          </a:p>
          <a:p>
            <a:pPr marL="456565" indent="-456565">
              <a:spcAft>
                <a:spcPts val="1200"/>
              </a:spcAft>
              <a:buFont typeface="Arial" panose="020B0604020202020204" pitchFamily="34" charset="0"/>
              <a:buChar char="•"/>
            </a:pPr>
            <a:r>
              <a:rPr lang="en-US" sz="2400" dirty="0">
                <a:solidFill>
                  <a:srgbClr val="080808"/>
                </a:solidFill>
                <a:latin typeface="Arial"/>
                <a:cs typeface="Calibri"/>
              </a:rPr>
              <a:t>We are calling this approach 'EpiSync'  </a:t>
            </a:r>
          </a:p>
          <a:p>
            <a:pPr marL="742315" lvl="1" indent="-285115">
              <a:spcAft>
                <a:spcPts val="1200"/>
              </a:spcAft>
            </a:pPr>
            <a:endParaRPr lang="en-US" sz="2200" dirty="0">
              <a:solidFill>
                <a:srgbClr val="080808"/>
              </a:solidFill>
              <a:latin typeface="Arial"/>
              <a:cs typeface="Calibri"/>
            </a:endParaRPr>
          </a:p>
          <a:p>
            <a:pPr marL="457200" indent="-457200">
              <a:buChar char="•"/>
            </a:pPr>
            <a:endParaRPr lang="en-US" sz="2600" dirty="0">
              <a:solidFill>
                <a:srgbClr val="080808"/>
              </a:solidFill>
              <a:latin typeface="Arial"/>
              <a:cs typeface="Calibri" panose="020F0502020204030204" pitchFamily="34" charset="0"/>
            </a:endParaRPr>
          </a:p>
        </p:txBody>
      </p:sp>
    </p:spTree>
    <p:extLst>
      <p:ext uri="{BB962C8B-B14F-4D97-AF65-F5344CB8AC3E}">
        <p14:creationId xmlns:p14="http://schemas.microsoft.com/office/powerpoint/2010/main" val="131429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9D3F-D51B-6BAE-C656-284CA0D349F9}"/>
              </a:ext>
            </a:extLst>
          </p:cNvPr>
          <p:cNvSpPr>
            <a:spLocks noGrp="1"/>
          </p:cNvSpPr>
          <p:nvPr>
            <p:ph type="title"/>
          </p:nvPr>
        </p:nvSpPr>
        <p:spPr/>
        <p:txBody>
          <a:bodyPr>
            <a:normAutofit/>
          </a:bodyPr>
          <a:lstStyle/>
          <a:p>
            <a:r>
              <a:rPr lang="en-US" dirty="0">
                <a:solidFill>
                  <a:srgbClr val="FFFFFF"/>
                </a:solidFill>
                <a:latin typeface="Arial"/>
                <a:cs typeface="Arial"/>
              </a:rPr>
              <a:t>What is EpiSync?</a:t>
            </a:r>
          </a:p>
        </p:txBody>
      </p:sp>
      <p:graphicFrame>
        <p:nvGraphicFramePr>
          <p:cNvPr id="6" name="Content Placeholder 3" descr="Six rows of text to describe what EpiSync is with icons to go with the text">
            <a:extLst>
              <a:ext uri="{FF2B5EF4-FFF2-40B4-BE49-F238E27FC236}">
                <a16:creationId xmlns:a16="http://schemas.microsoft.com/office/drawing/2014/main" id="{2EEB24F5-DEA3-6E2D-B848-C91289DD18EC}"/>
              </a:ext>
            </a:extLst>
          </p:cNvPr>
          <p:cNvGraphicFramePr>
            <a:graphicFrameLocks noGrp="1"/>
          </p:cNvGraphicFramePr>
          <p:nvPr>
            <p:ph idx="1"/>
            <p:extLst>
              <p:ext uri="{D42A27DB-BD31-4B8C-83A1-F6EECF244321}">
                <p14:modId xmlns:p14="http://schemas.microsoft.com/office/powerpoint/2010/main" val="2685623612"/>
              </p:ext>
            </p:extLst>
          </p:nvPr>
        </p:nvGraphicFramePr>
        <p:xfrm>
          <a:off x="4784725" y="1071563"/>
          <a:ext cx="65690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05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graphicEl>
                                              <a:dgm id="{886B1E38-2B1B-4542-AD12-F8085D9A4DAE}"/>
                                            </p:graphicEl>
                                          </p:spTgt>
                                        </p:tgtEl>
                                        <p:attrNameLst>
                                          <p:attrName>style.visibility</p:attrName>
                                        </p:attrNameLst>
                                      </p:cBhvr>
                                      <p:to>
                                        <p:strVal val="visible"/>
                                      </p:to>
                                    </p:set>
                                    <p:animEffect transition="in" filter="dissolve">
                                      <p:cBhvr>
                                        <p:cTn id="7" dur="500"/>
                                        <p:tgtEl>
                                          <p:spTgt spid="6">
                                            <p:graphicEl>
                                              <a:dgm id="{886B1E38-2B1B-4542-AD12-F8085D9A4DAE}"/>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graphicEl>
                                              <a:dgm id="{096B789F-8DB2-4C42-9F69-96E8C9B4F7AB}"/>
                                            </p:graphicEl>
                                          </p:spTgt>
                                        </p:tgtEl>
                                        <p:attrNameLst>
                                          <p:attrName>style.visibility</p:attrName>
                                        </p:attrNameLst>
                                      </p:cBhvr>
                                      <p:to>
                                        <p:strVal val="visible"/>
                                      </p:to>
                                    </p:set>
                                    <p:animEffect transition="in" filter="dissolve">
                                      <p:cBhvr>
                                        <p:cTn id="10" dur="500"/>
                                        <p:tgtEl>
                                          <p:spTgt spid="6">
                                            <p:graphicEl>
                                              <a:dgm id="{096B789F-8DB2-4C42-9F69-96E8C9B4F7AB}"/>
                                            </p:graphic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graphicEl>
                                              <a:dgm id="{11170AAE-4DCB-6F47-A944-57A9997FB5C4}"/>
                                            </p:graphicEl>
                                          </p:spTgt>
                                        </p:tgtEl>
                                        <p:attrNameLst>
                                          <p:attrName>style.visibility</p:attrName>
                                        </p:attrNameLst>
                                      </p:cBhvr>
                                      <p:to>
                                        <p:strVal val="visible"/>
                                      </p:to>
                                    </p:set>
                                    <p:animEffect transition="in" filter="dissolve">
                                      <p:cBhvr>
                                        <p:cTn id="13" dur="500"/>
                                        <p:tgtEl>
                                          <p:spTgt spid="6">
                                            <p:graphicEl>
                                              <a:dgm id="{11170AAE-4DCB-6F47-A944-57A9997FB5C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graphicEl>
                                              <a:dgm id="{28582EFF-0053-4310-874E-2E74EB419F26}"/>
                                            </p:graphicEl>
                                          </p:spTgt>
                                        </p:tgtEl>
                                        <p:attrNameLst>
                                          <p:attrName>style.visibility</p:attrName>
                                        </p:attrNameLst>
                                      </p:cBhvr>
                                      <p:to>
                                        <p:strVal val="visible"/>
                                      </p:to>
                                    </p:set>
                                    <p:animEffect transition="in" filter="dissolve">
                                      <p:cBhvr>
                                        <p:cTn id="18" dur="500"/>
                                        <p:tgtEl>
                                          <p:spTgt spid="6">
                                            <p:graphicEl>
                                              <a:dgm id="{28582EFF-0053-4310-874E-2E74EB419F26}"/>
                                            </p:graphic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graphicEl>
                                              <a:dgm id="{33BF92DF-6D69-47C3-B1C9-AC607ABB5DA6}"/>
                                            </p:graphicEl>
                                          </p:spTgt>
                                        </p:tgtEl>
                                        <p:attrNameLst>
                                          <p:attrName>style.visibility</p:attrName>
                                        </p:attrNameLst>
                                      </p:cBhvr>
                                      <p:to>
                                        <p:strVal val="visible"/>
                                      </p:to>
                                    </p:set>
                                    <p:animEffect transition="in" filter="dissolve">
                                      <p:cBhvr>
                                        <p:cTn id="21" dur="500"/>
                                        <p:tgtEl>
                                          <p:spTgt spid="6">
                                            <p:graphicEl>
                                              <a:dgm id="{33BF92DF-6D69-47C3-B1C9-AC607ABB5DA6}"/>
                                            </p:graphic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graphicEl>
                                              <a:dgm id="{1C786822-E7E0-41F9-AAC6-B362160688C4}"/>
                                            </p:graphicEl>
                                          </p:spTgt>
                                        </p:tgtEl>
                                        <p:attrNameLst>
                                          <p:attrName>style.visibility</p:attrName>
                                        </p:attrNameLst>
                                      </p:cBhvr>
                                      <p:to>
                                        <p:strVal val="visible"/>
                                      </p:to>
                                    </p:set>
                                    <p:animEffect transition="in" filter="dissolve">
                                      <p:cBhvr>
                                        <p:cTn id="24" dur="500"/>
                                        <p:tgtEl>
                                          <p:spTgt spid="6">
                                            <p:graphicEl>
                                              <a:dgm id="{1C786822-E7E0-41F9-AAC6-B362160688C4}"/>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graphicEl>
                                              <a:dgm id="{5CC8B844-F295-3743-AB01-7708F2ABA7CE}"/>
                                            </p:graphicEl>
                                          </p:spTgt>
                                        </p:tgtEl>
                                        <p:attrNameLst>
                                          <p:attrName>style.visibility</p:attrName>
                                        </p:attrNameLst>
                                      </p:cBhvr>
                                      <p:to>
                                        <p:strVal val="visible"/>
                                      </p:to>
                                    </p:set>
                                    <p:animEffect transition="in" filter="dissolve">
                                      <p:cBhvr>
                                        <p:cTn id="29" dur="500"/>
                                        <p:tgtEl>
                                          <p:spTgt spid="6">
                                            <p:graphicEl>
                                              <a:dgm id="{5CC8B844-F295-3743-AB01-7708F2ABA7CE}"/>
                                            </p:graphic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
                                            <p:graphicEl>
                                              <a:dgm id="{D51EB801-1EEC-574B-B3A6-F956D56068E6}"/>
                                            </p:graphicEl>
                                          </p:spTgt>
                                        </p:tgtEl>
                                        <p:attrNameLst>
                                          <p:attrName>style.visibility</p:attrName>
                                        </p:attrNameLst>
                                      </p:cBhvr>
                                      <p:to>
                                        <p:strVal val="visible"/>
                                      </p:to>
                                    </p:set>
                                    <p:animEffect transition="in" filter="dissolve">
                                      <p:cBhvr>
                                        <p:cTn id="32" dur="500"/>
                                        <p:tgtEl>
                                          <p:spTgt spid="6">
                                            <p:graphicEl>
                                              <a:dgm id="{D51EB801-1EEC-574B-B3A6-F956D56068E6}"/>
                                            </p:graphic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
                                            <p:graphicEl>
                                              <a:dgm id="{EA8D3684-7528-FD4F-88D9-C26F436734C6}"/>
                                            </p:graphicEl>
                                          </p:spTgt>
                                        </p:tgtEl>
                                        <p:attrNameLst>
                                          <p:attrName>style.visibility</p:attrName>
                                        </p:attrNameLst>
                                      </p:cBhvr>
                                      <p:to>
                                        <p:strVal val="visible"/>
                                      </p:to>
                                    </p:set>
                                    <p:animEffect transition="in" filter="dissolve">
                                      <p:cBhvr>
                                        <p:cTn id="35" dur="500"/>
                                        <p:tgtEl>
                                          <p:spTgt spid="6">
                                            <p:graphicEl>
                                              <a:dgm id="{EA8D3684-7528-FD4F-88D9-C26F436734C6}"/>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
                                            <p:graphicEl>
                                              <a:dgm id="{22FD5E6C-14F3-6C42-87F1-F53C53BC52C6}"/>
                                            </p:graphicEl>
                                          </p:spTgt>
                                        </p:tgtEl>
                                        <p:attrNameLst>
                                          <p:attrName>style.visibility</p:attrName>
                                        </p:attrNameLst>
                                      </p:cBhvr>
                                      <p:to>
                                        <p:strVal val="visible"/>
                                      </p:to>
                                    </p:set>
                                    <p:animEffect transition="in" filter="dissolve">
                                      <p:cBhvr>
                                        <p:cTn id="40" dur="500"/>
                                        <p:tgtEl>
                                          <p:spTgt spid="6">
                                            <p:graphicEl>
                                              <a:dgm id="{22FD5E6C-14F3-6C42-87F1-F53C53BC52C6}"/>
                                            </p:graphic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
                                            <p:graphicEl>
                                              <a:dgm id="{04A91CB7-2B1D-524B-8176-E44577CA21C8}"/>
                                            </p:graphicEl>
                                          </p:spTgt>
                                        </p:tgtEl>
                                        <p:attrNameLst>
                                          <p:attrName>style.visibility</p:attrName>
                                        </p:attrNameLst>
                                      </p:cBhvr>
                                      <p:to>
                                        <p:strVal val="visible"/>
                                      </p:to>
                                    </p:set>
                                    <p:animEffect transition="in" filter="dissolve">
                                      <p:cBhvr>
                                        <p:cTn id="43" dur="500"/>
                                        <p:tgtEl>
                                          <p:spTgt spid="6">
                                            <p:graphicEl>
                                              <a:dgm id="{04A91CB7-2B1D-524B-8176-E44577CA21C8}"/>
                                            </p:graphic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
                                            <p:graphicEl>
                                              <a:dgm id="{6D7BFD2D-A4B4-E649-B0A9-B4601ACEF78B}"/>
                                            </p:graphicEl>
                                          </p:spTgt>
                                        </p:tgtEl>
                                        <p:attrNameLst>
                                          <p:attrName>style.visibility</p:attrName>
                                        </p:attrNameLst>
                                      </p:cBhvr>
                                      <p:to>
                                        <p:strVal val="visible"/>
                                      </p:to>
                                    </p:set>
                                    <p:animEffect transition="in" filter="dissolve">
                                      <p:cBhvr>
                                        <p:cTn id="46" dur="500"/>
                                        <p:tgtEl>
                                          <p:spTgt spid="6">
                                            <p:graphicEl>
                                              <a:dgm id="{6D7BFD2D-A4B4-E649-B0A9-B4601ACEF78B}"/>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
                                            <p:graphicEl>
                                              <a:dgm id="{BCE61202-6652-4C34-B0A2-01A0197F5CD3}"/>
                                            </p:graphicEl>
                                          </p:spTgt>
                                        </p:tgtEl>
                                        <p:attrNameLst>
                                          <p:attrName>style.visibility</p:attrName>
                                        </p:attrNameLst>
                                      </p:cBhvr>
                                      <p:to>
                                        <p:strVal val="visible"/>
                                      </p:to>
                                    </p:set>
                                    <p:animEffect transition="in" filter="dissolve">
                                      <p:cBhvr>
                                        <p:cTn id="51" dur="500"/>
                                        <p:tgtEl>
                                          <p:spTgt spid="6">
                                            <p:graphicEl>
                                              <a:dgm id="{BCE61202-6652-4C34-B0A2-01A0197F5CD3}"/>
                                            </p:graphic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
                                            <p:graphicEl>
                                              <a:dgm id="{BC4EF1E1-6DE0-4E0D-BF17-BA62FFAAF21B}"/>
                                            </p:graphicEl>
                                          </p:spTgt>
                                        </p:tgtEl>
                                        <p:attrNameLst>
                                          <p:attrName>style.visibility</p:attrName>
                                        </p:attrNameLst>
                                      </p:cBhvr>
                                      <p:to>
                                        <p:strVal val="visible"/>
                                      </p:to>
                                    </p:set>
                                    <p:animEffect transition="in" filter="dissolve">
                                      <p:cBhvr>
                                        <p:cTn id="54" dur="500"/>
                                        <p:tgtEl>
                                          <p:spTgt spid="6">
                                            <p:graphicEl>
                                              <a:dgm id="{BC4EF1E1-6DE0-4E0D-BF17-BA62FFAAF21B}"/>
                                            </p:graphicEl>
                                          </p:spTgt>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
                                            <p:graphicEl>
                                              <a:dgm id="{BC0719FC-19D6-49E8-BD88-8F4BD3AD999C}"/>
                                            </p:graphicEl>
                                          </p:spTgt>
                                        </p:tgtEl>
                                        <p:attrNameLst>
                                          <p:attrName>style.visibility</p:attrName>
                                        </p:attrNameLst>
                                      </p:cBhvr>
                                      <p:to>
                                        <p:strVal val="visible"/>
                                      </p:to>
                                    </p:set>
                                    <p:animEffect transition="in" filter="dissolve">
                                      <p:cBhvr>
                                        <p:cTn id="57" dur="500"/>
                                        <p:tgtEl>
                                          <p:spTgt spid="6">
                                            <p:graphicEl>
                                              <a:dgm id="{BC0719FC-19D6-49E8-BD88-8F4BD3AD999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
                                            <p:graphicEl>
                                              <a:dgm id="{C9B5998C-C0B8-49A3-9773-91035FC89F68}"/>
                                            </p:graphicEl>
                                          </p:spTgt>
                                        </p:tgtEl>
                                        <p:attrNameLst>
                                          <p:attrName>style.visibility</p:attrName>
                                        </p:attrNameLst>
                                      </p:cBhvr>
                                      <p:to>
                                        <p:strVal val="visible"/>
                                      </p:to>
                                    </p:set>
                                    <p:animEffect transition="in" filter="dissolve">
                                      <p:cBhvr>
                                        <p:cTn id="62" dur="500"/>
                                        <p:tgtEl>
                                          <p:spTgt spid="6">
                                            <p:graphicEl>
                                              <a:dgm id="{C9B5998C-C0B8-49A3-9773-91035FC89F68}"/>
                                            </p:graphicEl>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6">
                                            <p:graphicEl>
                                              <a:dgm id="{C1FA6CCC-C3E7-40C1-8245-5C60B3542EDC}"/>
                                            </p:graphicEl>
                                          </p:spTgt>
                                        </p:tgtEl>
                                        <p:attrNameLst>
                                          <p:attrName>style.visibility</p:attrName>
                                        </p:attrNameLst>
                                      </p:cBhvr>
                                      <p:to>
                                        <p:strVal val="visible"/>
                                      </p:to>
                                    </p:set>
                                    <p:animEffect transition="in" filter="dissolve">
                                      <p:cBhvr>
                                        <p:cTn id="65" dur="500"/>
                                        <p:tgtEl>
                                          <p:spTgt spid="6">
                                            <p:graphicEl>
                                              <a:dgm id="{C1FA6CCC-C3E7-40C1-8245-5C60B3542EDC}"/>
                                            </p:graphicEl>
                                          </p:spTgt>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6">
                                            <p:graphicEl>
                                              <a:dgm id="{FE975835-5609-4F65-8FF4-C7919922B5D0}"/>
                                            </p:graphicEl>
                                          </p:spTgt>
                                        </p:tgtEl>
                                        <p:attrNameLst>
                                          <p:attrName>style.visibility</p:attrName>
                                        </p:attrNameLst>
                                      </p:cBhvr>
                                      <p:to>
                                        <p:strVal val="visible"/>
                                      </p:to>
                                    </p:set>
                                    <p:animEffect transition="in" filter="dissolve">
                                      <p:cBhvr>
                                        <p:cTn id="68" dur="500"/>
                                        <p:tgtEl>
                                          <p:spTgt spid="6">
                                            <p:graphicEl>
                                              <a:dgm id="{FE975835-5609-4F65-8FF4-C7919922B5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C21E-2B32-7471-95AF-AD629BA83456}"/>
              </a:ext>
            </a:extLst>
          </p:cNvPr>
          <p:cNvSpPr>
            <a:spLocks noGrp="1"/>
          </p:cNvSpPr>
          <p:nvPr>
            <p:ph type="title"/>
          </p:nvPr>
        </p:nvSpPr>
        <p:spPr/>
        <p:txBody>
          <a:bodyPr>
            <a:noAutofit/>
          </a:bodyPr>
          <a:lstStyle/>
          <a:p>
            <a:r>
              <a:rPr lang="en-US" sz="2800" b="1" dirty="0">
                <a:latin typeface="Arial"/>
                <a:cs typeface="Arial"/>
              </a:rPr>
              <a:t>EpiSync status and next steps</a:t>
            </a:r>
          </a:p>
        </p:txBody>
      </p:sp>
      <p:sp>
        <p:nvSpPr>
          <p:cNvPr id="4" name="TextBox 3">
            <a:extLst>
              <a:ext uri="{FF2B5EF4-FFF2-40B4-BE49-F238E27FC236}">
                <a16:creationId xmlns:a16="http://schemas.microsoft.com/office/drawing/2014/main" id="{69965BC2-5F87-D358-8D9C-942A25F4A1A8}"/>
              </a:ext>
            </a:extLst>
          </p:cNvPr>
          <p:cNvSpPr txBox="1"/>
          <p:nvPr/>
        </p:nvSpPr>
        <p:spPr>
          <a:xfrm>
            <a:off x="1276027" y="1297854"/>
            <a:ext cx="963994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
            </a:pPr>
            <a:r>
              <a:rPr lang="en-US" sz="2500" dirty="0">
                <a:latin typeface="Arial"/>
                <a:cs typeface="Arial"/>
              </a:rPr>
              <a:t>CDC will begin piloting EpiSync features with jurisdictions using the Generic v2 MMG later in 2023. </a:t>
            </a:r>
          </a:p>
          <a:p>
            <a:endParaRPr lang="en-US" sz="2500" dirty="0">
              <a:latin typeface="Arial"/>
              <a:cs typeface="Arial"/>
            </a:endParaRPr>
          </a:p>
          <a:p>
            <a:pPr marL="342900" indent="-342900">
              <a:buFont typeface="Wingdings"/>
              <a:buChar char="§"/>
            </a:pPr>
            <a:r>
              <a:rPr lang="en-US" sz="2500" dirty="0">
                <a:latin typeface="Arial"/>
                <a:cs typeface="Arial"/>
              </a:rPr>
              <a:t>If the pilot is successful, CDC will work on adding EpiSync support for other Gen V2-based, disease-specific MMGs. </a:t>
            </a:r>
          </a:p>
          <a:p>
            <a:pPr marL="342900" indent="-342900">
              <a:buFont typeface="Wingdings"/>
              <a:buChar char="§"/>
            </a:pPr>
            <a:endParaRPr lang="en-US" sz="2500" dirty="0">
              <a:latin typeface="Arial"/>
              <a:cs typeface="Arial"/>
            </a:endParaRPr>
          </a:p>
          <a:p>
            <a:pPr marL="342900" indent="-342900">
              <a:buFont typeface="Wingdings"/>
              <a:buChar char="§"/>
            </a:pPr>
            <a:r>
              <a:rPr lang="en-US" sz="2500" dirty="0">
                <a:latin typeface="Arial"/>
                <a:cs typeface="Arial"/>
              </a:rPr>
              <a:t>Prototypes have been written, but production coding has not started​. </a:t>
            </a:r>
          </a:p>
          <a:p>
            <a:pPr marL="342900" indent="-342900">
              <a:buFont typeface="Wingdings"/>
              <a:buChar char="§"/>
            </a:pPr>
            <a:endParaRPr lang="en-US" sz="2500" dirty="0">
              <a:latin typeface="Arial"/>
              <a:cs typeface="Arial"/>
            </a:endParaRPr>
          </a:p>
          <a:p>
            <a:pPr marL="342900" indent="-342900">
              <a:buFont typeface="Wingdings"/>
              <a:buChar char="§"/>
            </a:pPr>
            <a:r>
              <a:rPr lang="en-US" sz="2500" dirty="0">
                <a:latin typeface="Arial"/>
                <a:cs typeface="Arial"/>
              </a:rPr>
              <a:t>MVPS modernization improvement work is ongoing​, including adding the capability to receive and process CSV data</a:t>
            </a:r>
          </a:p>
          <a:p>
            <a:pPr marL="342900" indent="-342900">
              <a:buFont typeface="Wingdings"/>
              <a:buChar char="§"/>
            </a:pPr>
            <a:endParaRPr lang="en-US" sz="2500" dirty="0">
              <a:latin typeface="Arial"/>
              <a:cs typeface="Arial"/>
            </a:endParaRPr>
          </a:p>
        </p:txBody>
      </p:sp>
    </p:spTree>
    <p:extLst>
      <p:ext uri="{BB962C8B-B14F-4D97-AF65-F5344CB8AC3E}">
        <p14:creationId xmlns:p14="http://schemas.microsoft.com/office/powerpoint/2010/main" val="198068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9D3F-D51B-6BAE-C656-284CA0D349F9}"/>
              </a:ext>
            </a:extLst>
          </p:cNvPr>
          <p:cNvSpPr>
            <a:spLocks noGrp="1"/>
          </p:cNvSpPr>
          <p:nvPr>
            <p:ph type="title"/>
          </p:nvPr>
        </p:nvSpPr>
        <p:spPr/>
        <p:txBody>
          <a:bodyPr>
            <a:normAutofit fontScale="90000"/>
          </a:bodyPr>
          <a:lstStyle/>
          <a:p>
            <a:r>
              <a:rPr lang="en-US" dirty="0">
                <a:solidFill>
                  <a:srgbClr val="FFFFFF"/>
                </a:solidFill>
                <a:latin typeface="Arial"/>
                <a:cs typeface="Arial"/>
              </a:rPr>
              <a:t>Flexible Case Data Exchange</a:t>
            </a:r>
          </a:p>
        </p:txBody>
      </p:sp>
      <p:sp>
        <p:nvSpPr>
          <p:cNvPr id="5" name="TextBox 4">
            <a:extLst>
              <a:ext uri="{FF2B5EF4-FFF2-40B4-BE49-F238E27FC236}">
                <a16:creationId xmlns:a16="http://schemas.microsoft.com/office/drawing/2014/main" id="{E3976E38-DDC3-5E07-9B12-307236A2D16C}"/>
              </a:ext>
            </a:extLst>
          </p:cNvPr>
          <p:cNvSpPr txBox="1"/>
          <p:nvPr/>
        </p:nvSpPr>
        <p:spPr>
          <a:xfrm>
            <a:off x="4991714" y="409349"/>
            <a:ext cx="6606728" cy="4493538"/>
          </a:xfrm>
          <a:prstGeom prst="rect">
            <a:avLst/>
          </a:prstGeom>
          <a:noFill/>
        </p:spPr>
        <p:txBody>
          <a:bodyPr wrap="square" lIns="91440" tIns="45720" rIns="91440" bIns="45720" rtlCol="0" anchor="t">
            <a:spAutoFit/>
          </a:bodyPr>
          <a:lstStyle/>
          <a:p>
            <a:r>
              <a:rPr lang="en-US" sz="2600" b="1" dirty="0">
                <a:latin typeface="Arial"/>
                <a:cs typeface="Arial"/>
              </a:rPr>
              <a:t>In the modern vision of CDC's Front Door concept:</a:t>
            </a:r>
          </a:p>
          <a:p>
            <a:pPr lvl="1" indent="-271145">
              <a:buFont typeface="Arial" panose="05000000000000000000" pitchFamily="2" charset="2"/>
              <a:buChar char="•"/>
            </a:pPr>
            <a:endParaRPr lang="en-US" sz="2600" dirty="0">
              <a:latin typeface="Arial"/>
              <a:cs typeface="Arial"/>
            </a:endParaRPr>
          </a:p>
          <a:p>
            <a:pPr lvl="1" indent="-271145">
              <a:buFont typeface="Arial" panose="05000000000000000000" pitchFamily="2" charset="2"/>
              <a:buChar char="•"/>
            </a:pPr>
            <a:r>
              <a:rPr lang="en-US" sz="2600" dirty="0">
                <a:latin typeface="Arial"/>
                <a:cs typeface="Arial"/>
              </a:rPr>
              <a:t>Jurisdictions will submit NNDSS case data to CDC through Enterprise Data Exchange (DEX) platform</a:t>
            </a:r>
          </a:p>
          <a:p>
            <a:pPr lvl="1" indent="-271145">
              <a:buFont typeface="Arial" panose="05000000000000000000" pitchFamily="2" charset="2"/>
              <a:buChar char="•"/>
            </a:pPr>
            <a:endParaRPr lang="en-US" sz="2600" dirty="0">
              <a:latin typeface="Arial"/>
              <a:cs typeface="Arial"/>
            </a:endParaRPr>
          </a:p>
          <a:p>
            <a:pPr lvl="1" indent="-271145">
              <a:buFont typeface="Arial" panose="05000000000000000000" pitchFamily="2" charset="2"/>
              <a:buChar char="•"/>
            </a:pPr>
            <a:r>
              <a:rPr lang="en-US" sz="2600" dirty="0">
                <a:latin typeface="Arial"/>
                <a:cs typeface="Arial"/>
              </a:rPr>
              <a:t>Message Validation, Processing, and Provisioning System (MVPS) will then process, analyze, and provide case data to CDC programs</a:t>
            </a:r>
          </a:p>
        </p:txBody>
      </p:sp>
    </p:spTree>
    <p:extLst>
      <p:ext uri="{BB962C8B-B14F-4D97-AF65-F5344CB8AC3E}">
        <p14:creationId xmlns:p14="http://schemas.microsoft.com/office/powerpoint/2010/main" val="1613690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C21E-2B32-7471-95AF-AD629BA83456}"/>
              </a:ext>
            </a:extLst>
          </p:cNvPr>
          <p:cNvSpPr>
            <a:spLocks noGrp="1"/>
          </p:cNvSpPr>
          <p:nvPr>
            <p:ph type="title"/>
          </p:nvPr>
        </p:nvSpPr>
        <p:spPr/>
        <p:txBody>
          <a:bodyPr>
            <a:noAutofit/>
          </a:bodyPr>
          <a:lstStyle/>
          <a:p>
            <a:r>
              <a:rPr lang="en-US" sz="2800" b="1" dirty="0">
                <a:latin typeface="Arial"/>
                <a:cs typeface="Arial"/>
              </a:rPr>
              <a:t>Case Data Exchange Goals</a:t>
            </a:r>
          </a:p>
        </p:txBody>
      </p:sp>
      <p:sp>
        <p:nvSpPr>
          <p:cNvPr id="3" name="TextBox 2">
            <a:extLst>
              <a:ext uri="{FF2B5EF4-FFF2-40B4-BE49-F238E27FC236}">
                <a16:creationId xmlns:a16="http://schemas.microsoft.com/office/drawing/2014/main" id="{341621EA-FA2D-DB10-6E71-93D787BFDEA0}"/>
              </a:ext>
            </a:extLst>
          </p:cNvPr>
          <p:cNvSpPr txBox="1"/>
          <p:nvPr/>
        </p:nvSpPr>
        <p:spPr>
          <a:xfrm>
            <a:off x="609600" y="1181100"/>
            <a:ext cx="1111034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Arial"/>
                <a:cs typeface="Calibri"/>
              </a:rPr>
              <a:t>STLTs submit case data through one location to reach CDC programs</a:t>
            </a:r>
          </a:p>
          <a:p>
            <a:pPr marL="342900" indent="-342900">
              <a:buFont typeface="Arial"/>
              <a:buChar char="•"/>
            </a:pPr>
            <a:endParaRPr lang="en-US" sz="2400" dirty="0">
              <a:latin typeface="Arial"/>
              <a:cs typeface="Calibri"/>
            </a:endParaRPr>
          </a:p>
          <a:p>
            <a:pPr marL="342900" indent="-342900">
              <a:buFont typeface="Arial"/>
              <a:buChar char="•"/>
            </a:pPr>
            <a:r>
              <a:rPr lang="en-US" sz="2400" dirty="0">
                <a:latin typeface="Arial"/>
                <a:cs typeface="Calibri"/>
              </a:rPr>
              <a:t>Improve how NNDSS case data are sent from jurisdictions to CDC.</a:t>
            </a:r>
            <a:endParaRPr lang="en-US" dirty="0">
              <a:latin typeface="Calibri" panose="020F0502020204030204"/>
              <a:cs typeface="Calibri"/>
            </a:endParaRPr>
          </a:p>
          <a:p>
            <a:pPr marL="342900" indent="-342900">
              <a:buFont typeface="Arial"/>
              <a:buChar char="•"/>
            </a:pPr>
            <a:endParaRPr lang="en-US" sz="2400" dirty="0">
              <a:latin typeface="Arial"/>
              <a:cs typeface="Calibri"/>
            </a:endParaRPr>
          </a:p>
          <a:p>
            <a:pPr marL="342900" indent="-342900">
              <a:buFont typeface="Arial"/>
              <a:buChar char="•"/>
            </a:pPr>
            <a:r>
              <a:rPr lang="en-US" sz="2400" dirty="0">
                <a:latin typeface="Arial"/>
                <a:cs typeface="Calibri"/>
              </a:rPr>
              <a:t>Ensure faster, more automated, and less burdensome process for jurisdictions while also supplying more complete data for public health action  </a:t>
            </a:r>
            <a:endParaRPr lang="en-US" dirty="0">
              <a:cs typeface="Calibri"/>
            </a:endParaRPr>
          </a:p>
          <a:p>
            <a:pPr marL="342900" indent="-342900">
              <a:buFont typeface="Arial"/>
              <a:buChar char="•"/>
            </a:pPr>
            <a:endParaRPr lang="en-US" sz="2400" dirty="0">
              <a:latin typeface="Arial"/>
              <a:cs typeface="Calibri"/>
            </a:endParaRPr>
          </a:p>
        </p:txBody>
      </p:sp>
    </p:spTree>
    <p:extLst>
      <p:ext uri="{BB962C8B-B14F-4D97-AF65-F5344CB8AC3E}">
        <p14:creationId xmlns:p14="http://schemas.microsoft.com/office/powerpoint/2010/main" val="1875093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1C6D-22A7-FF55-108A-17CAE8239646}"/>
              </a:ext>
            </a:extLst>
          </p:cNvPr>
          <p:cNvSpPr>
            <a:spLocks noGrp="1"/>
          </p:cNvSpPr>
          <p:nvPr>
            <p:ph type="title"/>
          </p:nvPr>
        </p:nvSpPr>
        <p:spPr/>
        <p:txBody>
          <a:bodyPr>
            <a:normAutofit/>
          </a:bodyPr>
          <a:lstStyle/>
          <a:p>
            <a:r>
              <a:rPr lang="en-US" sz="2800" b="1" dirty="0">
                <a:latin typeface="Arial"/>
                <a:cs typeface="Arial"/>
              </a:rPr>
              <a:t>Summary</a:t>
            </a:r>
            <a:endParaRPr lang="en-US" sz="28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466375B-1D48-2A0E-C3A3-8E54E931C443}"/>
              </a:ext>
            </a:extLst>
          </p:cNvPr>
          <p:cNvSpPr>
            <a:spLocks noGrp="1"/>
          </p:cNvSpPr>
          <p:nvPr>
            <p:ph idx="1"/>
          </p:nvPr>
        </p:nvSpPr>
        <p:spPr>
          <a:xfrm>
            <a:off x="762000" y="1076992"/>
            <a:ext cx="10515600" cy="5209507"/>
          </a:xfrm>
        </p:spPr>
        <p:txBody>
          <a:bodyPr vert="horz" lIns="91440" tIns="45720" rIns="91440" bIns="45720" rtlCol="0" anchor="t">
            <a:noAutofit/>
          </a:bodyPr>
          <a:lstStyle/>
          <a:p>
            <a:pPr marL="0" indent="0">
              <a:buNone/>
            </a:pPr>
            <a:r>
              <a:rPr lang="en-US" b="1" dirty="0">
                <a:latin typeface="Arial"/>
                <a:cs typeface="Arial"/>
              </a:rPr>
              <a:t>Key Takeaways</a:t>
            </a:r>
          </a:p>
          <a:p>
            <a:pPr marL="0" indent="0">
              <a:buNone/>
            </a:pPr>
            <a:endParaRPr lang="en-US" b="1" dirty="0">
              <a:latin typeface="Arial"/>
              <a:cs typeface="Arial"/>
            </a:endParaRPr>
          </a:p>
          <a:p>
            <a:pPr>
              <a:lnSpc>
                <a:spcPct val="100000"/>
              </a:lnSpc>
              <a:spcBef>
                <a:spcPts val="300"/>
              </a:spcBef>
              <a:spcAft>
                <a:spcPts val="1800"/>
              </a:spcAft>
              <a:buFont typeface="Wingdings" panose="05000000000000000000" pitchFamily="2" charset="2"/>
              <a:buChar char="§"/>
            </a:pPr>
            <a:r>
              <a:rPr lang="en-US" sz="2000" dirty="0">
                <a:latin typeface="Arial"/>
                <a:cs typeface="Arial"/>
              </a:rPr>
              <a:t>CDC will, through EpiSync, offer CSV as an alternative format to HL7 to meet the needs of all jurisdictions regardless of their available resources.  </a:t>
            </a:r>
          </a:p>
          <a:p>
            <a:pPr>
              <a:lnSpc>
                <a:spcPct val="100000"/>
              </a:lnSpc>
              <a:spcBef>
                <a:spcPts val="300"/>
              </a:spcBef>
              <a:spcAft>
                <a:spcPts val="1800"/>
              </a:spcAft>
              <a:buFont typeface="Wingdings" panose="05000000000000000000" pitchFamily="2" charset="2"/>
              <a:buChar char="§"/>
            </a:pPr>
            <a:r>
              <a:rPr lang="en-US" sz="2000" dirty="0">
                <a:latin typeface="Arial"/>
                <a:cs typeface="Arial"/>
              </a:rPr>
              <a:t>CDC will continue to receive and support use of HL7 data from jurisdictions who prefer to use this format. CDC will end the pause on MMGs on a case-by-case basis. </a:t>
            </a:r>
          </a:p>
          <a:p>
            <a:pPr>
              <a:lnSpc>
                <a:spcPct val="100000"/>
              </a:lnSpc>
              <a:spcBef>
                <a:spcPts val="300"/>
              </a:spcBef>
              <a:spcAft>
                <a:spcPts val="1800"/>
              </a:spcAft>
              <a:buFont typeface="Wingdings" panose="05000000000000000000" pitchFamily="2" charset="2"/>
              <a:buChar char="§"/>
            </a:pPr>
            <a:r>
              <a:rPr lang="en-US" sz="2000" dirty="0">
                <a:latin typeface="Arial"/>
                <a:ea typeface="Times New Roman" panose="02020603050405020304" pitchFamily="18" charset="0"/>
                <a:cs typeface="Arial"/>
              </a:rPr>
              <a:t>CSV offers critical short-term flexibility and an opportunity to help improve response-ready data now. CDC is exploring all long-term options, including FHIR and APIs. This process will take time. </a:t>
            </a:r>
            <a:endParaRPr lang="en-US" sz="2000" dirty="0">
              <a:latin typeface="Arial"/>
              <a:cs typeface="Arial"/>
            </a:endParaRPr>
          </a:p>
          <a:p>
            <a:pPr>
              <a:lnSpc>
                <a:spcPct val="100000"/>
              </a:lnSpc>
              <a:spcBef>
                <a:spcPts val="300"/>
              </a:spcBef>
              <a:spcAft>
                <a:spcPts val="1800"/>
              </a:spcAft>
              <a:buFont typeface="Wingdings" panose="05000000000000000000" pitchFamily="2" charset="2"/>
              <a:buChar char="§"/>
            </a:pPr>
            <a:r>
              <a:rPr lang="en-US" sz="2000" dirty="0">
                <a:latin typeface="Arial"/>
                <a:cs typeface="Arial"/>
              </a:rPr>
              <a:t>In the modern vision of CDC's Front Door concept, jurisdictions will submit NNDSS case data to CDC through Enterprise Data Exchange (DEX) platform.</a:t>
            </a:r>
          </a:p>
          <a:p>
            <a:pPr>
              <a:lnSpc>
                <a:spcPct val="100000"/>
              </a:lnSpc>
              <a:spcBef>
                <a:spcPts val="300"/>
              </a:spcBef>
              <a:spcAft>
                <a:spcPts val="300"/>
              </a:spcAft>
            </a:pPr>
            <a:endParaRPr lang="en-US" dirty="0">
              <a:solidFill>
                <a:srgbClr val="000000"/>
              </a:solidFill>
              <a:latin typeface="Arial"/>
              <a:cs typeface="Arial"/>
            </a:endParaRPr>
          </a:p>
          <a:p>
            <a:pPr>
              <a:lnSpc>
                <a:spcPct val="100000"/>
              </a:lnSpc>
              <a:spcBef>
                <a:spcPts val="300"/>
              </a:spcBef>
              <a:spcAft>
                <a:spcPts val="300"/>
              </a:spcAft>
            </a:pPr>
            <a:endParaRPr lang="en-US" dirty="0">
              <a:solidFill>
                <a:srgbClr val="000000"/>
              </a:solidFill>
              <a:latin typeface="Arial"/>
              <a:cs typeface="Arial"/>
            </a:endParaRPr>
          </a:p>
          <a:p>
            <a:pPr>
              <a:lnSpc>
                <a:spcPct val="100000"/>
              </a:lnSpc>
              <a:spcBef>
                <a:spcPts val="300"/>
              </a:spcBef>
              <a:spcAft>
                <a:spcPts val="300"/>
              </a:spcAft>
            </a:pPr>
            <a:endParaRPr lang="en-US" dirty="0">
              <a:solidFill>
                <a:srgbClr val="000000"/>
              </a:solidFill>
              <a:latin typeface="Arial"/>
              <a:cs typeface="Arial"/>
            </a:endParaRPr>
          </a:p>
          <a:p>
            <a:pPr>
              <a:lnSpc>
                <a:spcPct val="100000"/>
              </a:lnSpc>
              <a:spcBef>
                <a:spcPts val="300"/>
              </a:spcBef>
              <a:spcAft>
                <a:spcPts val="300"/>
              </a:spcAft>
            </a:pPr>
            <a:endParaRPr lang="en-US" dirty="0">
              <a:solidFill>
                <a:srgbClr val="000000"/>
              </a:solidFill>
              <a:latin typeface="Arial"/>
              <a:cs typeface="Arial"/>
            </a:endParaRPr>
          </a:p>
          <a:p>
            <a:pPr>
              <a:lnSpc>
                <a:spcPct val="100000"/>
              </a:lnSpc>
              <a:spcBef>
                <a:spcPts val="300"/>
              </a:spcBef>
              <a:spcAft>
                <a:spcPts val="300"/>
              </a:spcAft>
            </a:pPr>
            <a:endParaRPr lang="en-US" b="1" dirty="0">
              <a:solidFill>
                <a:srgbClr val="015CAC"/>
              </a:solidFill>
              <a:latin typeface="Arial"/>
              <a:cs typeface="Arial"/>
            </a:endParaRPr>
          </a:p>
          <a:p>
            <a:pPr>
              <a:lnSpc>
                <a:spcPct val="100000"/>
              </a:lnSpc>
              <a:spcBef>
                <a:spcPts val="300"/>
              </a:spcBef>
              <a:spcAft>
                <a:spcPts val="300"/>
              </a:spcAft>
            </a:pPr>
            <a:endParaRPr lang="en-US" b="1" dirty="0">
              <a:solidFill>
                <a:srgbClr val="015CAC"/>
              </a:solidFill>
              <a:latin typeface="Arial"/>
              <a:cs typeface="Arial"/>
            </a:endParaRPr>
          </a:p>
          <a:p>
            <a:pPr marL="0" indent="0">
              <a:lnSpc>
                <a:spcPct val="100000"/>
              </a:lnSpc>
              <a:spcBef>
                <a:spcPts val="300"/>
              </a:spcBef>
              <a:spcAft>
                <a:spcPts val="300"/>
              </a:spcAft>
              <a:buFont typeface="Segoe UI,Sans-Serif" panose="020B0604020202020204" pitchFamily="34" charset="0"/>
              <a:buChar char="​"/>
            </a:pPr>
            <a:endParaRPr lang="en-US" b="1" dirty="0">
              <a:solidFill>
                <a:srgbClr val="015CAC"/>
              </a:solidFill>
              <a:latin typeface="Arial"/>
              <a:cs typeface="Arial"/>
            </a:endParaRPr>
          </a:p>
          <a:p>
            <a:endParaRPr lang="en-US" b="1"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558633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Q &amp; A</a:t>
            </a:r>
          </a:p>
        </p:txBody>
      </p:sp>
      <p:pic>
        <p:nvPicPr>
          <p:cNvPr id="5" name="Picture 4" descr="Image indicating a question can be asked. " title="Question and Answer Slide">
            <a:extLst>
              <a:ext uri="{FF2B5EF4-FFF2-40B4-BE49-F238E27FC236}">
                <a16:creationId xmlns:a16="http://schemas.microsoft.com/office/drawing/2014/main" id="{D3DD2E9E-877B-7319-A142-50CEFD313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817" y="1484136"/>
            <a:ext cx="7164395" cy="4893713"/>
          </a:xfrm>
          <a:prstGeom prst="rect">
            <a:avLst/>
          </a:prstGeom>
        </p:spPr>
      </p:pic>
    </p:spTree>
    <p:extLst>
      <p:ext uri="{BB962C8B-B14F-4D97-AF65-F5344CB8AC3E}">
        <p14:creationId xmlns:p14="http://schemas.microsoft.com/office/powerpoint/2010/main" val="11048067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C9660879-34D1-4352-A74C-6C42852B6659}"/>
              </a:ext>
              <a:ext uri="{C183D7F6-B498-43B3-948B-1728B52AA6E4}">
                <adec:decorative xmlns:adec="http://schemas.microsoft.com/office/drawing/2017/decorative" val="1"/>
              </a:ext>
            </a:extLst>
          </p:cNvPr>
          <p:cNvSpPr/>
          <p:nvPr/>
        </p:nvSpPr>
        <p:spPr>
          <a:xfrm>
            <a:off x="583926" y="434695"/>
            <a:ext cx="4696734" cy="4568366"/>
          </a:xfrm>
          <a:custGeom>
            <a:avLst/>
            <a:gdLst/>
            <a:ahLst/>
            <a:cxnLst/>
            <a:rect l="l" t="t" r="r" b="b"/>
            <a:pathLst>
              <a:path w="4582795" h="4581525">
                <a:moveTo>
                  <a:pt x="0" y="0"/>
                </a:moveTo>
                <a:lnTo>
                  <a:pt x="4582668" y="0"/>
                </a:lnTo>
                <a:lnTo>
                  <a:pt x="4582668" y="4581144"/>
                </a:lnTo>
                <a:lnTo>
                  <a:pt x="0" y="4581144"/>
                </a:lnTo>
                <a:lnTo>
                  <a:pt x="0" y="0"/>
                </a:lnTo>
                <a:close/>
              </a:path>
            </a:pathLst>
          </a:custGeom>
          <a:solidFill>
            <a:srgbClr val="E617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7">
            <a:extLst>
              <a:ext uri="{FF2B5EF4-FFF2-40B4-BE49-F238E27FC236}">
                <a16:creationId xmlns:a16="http://schemas.microsoft.com/office/drawing/2014/main" id="{09EDD67F-1BED-4CD7-A5D1-74903ABF1C0C}"/>
              </a:ext>
              <a:ext uri="{C183D7F6-B498-43B3-948B-1728B52AA6E4}">
                <adec:decorative xmlns:adec="http://schemas.microsoft.com/office/drawing/2017/decorative" val="1"/>
              </a:ext>
            </a:extLst>
          </p:cNvPr>
          <p:cNvSpPr/>
          <p:nvPr/>
        </p:nvSpPr>
        <p:spPr>
          <a:xfrm>
            <a:off x="1046186" y="1058010"/>
            <a:ext cx="843280" cy="81280"/>
          </a:xfrm>
          <a:custGeom>
            <a:avLst/>
            <a:gdLst/>
            <a:ahLst/>
            <a:cxnLst/>
            <a:rect l="l" t="t" r="r" b="b"/>
            <a:pathLst>
              <a:path w="843280" h="81280">
                <a:moveTo>
                  <a:pt x="0" y="0"/>
                </a:moveTo>
                <a:lnTo>
                  <a:pt x="842771" y="0"/>
                </a:lnTo>
                <a:lnTo>
                  <a:pt x="842771" y="80772"/>
                </a:lnTo>
                <a:lnTo>
                  <a:pt x="0" y="80772"/>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8">
            <a:extLst>
              <a:ext uri="{FF2B5EF4-FFF2-40B4-BE49-F238E27FC236}">
                <a16:creationId xmlns:a16="http://schemas.microsoft.com/office/drawing/2014/main" id="{69D30C86-469A-4A4A-8A56-C1EBC4851567}"/>
              </a:ext>
            </a:extLst>
          </p:cNvPr>
          <p:cNvSpPr txBox="1">
            <a:spLocks noGrp="1"/>
          </p:cNvSpPr>
          <p:nvPr>
            <p:ph type="title" idx="4294967295"/>
          </p:nvPr>
        </p:nvSpPr>
        <p:spPr>
          <a:xfrm>
            <a:off x="1001920" y="1391980"/>
            <a:ext cx="5266018" cy="495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2200" b="0" i="0">
                <a:solidFill>
                  <a:schemeClr val="bg1"/>
                </a:solidFill>
                <a:latin typeface="Bahnschrift Light"/>
                <a:ea typeface="+mj-ea"/>
                <a:cs typeface="Bahnschrift Light"/>
              </a:defRPr>
            </a:lvl1pPr>
          </a:lstStyle>
          <a:p>
            <a:pPr marL="12700" marR="0" lvl="0" indent="0" algn="l" defTabSz="914400" rtl="0" eaLnBrk="1" fontAlgn="auto" latinLnBrk="0" hangingPunct="1">
              <a:lnSpc>
                <a:spcPts val="42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eSHARE Webinar</a:t>
            </a:r>
            <a:endParaRPr kumimoji="0" lang="en-US" sz="2200" b="0" i="0" u="none" strike="noStrike" kern="1200" cap="none" spc="0" normalizeH="0" baseline="0" noProof="0" dirty="0">
              <a:ln>
                <a:noFill/>
              </a:ln>
              <a:solidFill>
                <a:prstClr val="white"/>
              </a:solidFill>
              <a:effectLst/>
              <a:uLnTx/>
              <a:uFillTx/>
              <a:latin typeface="Bahnschrift Light"/>
              <a:ea typeface="+mj-ea"/>
              <a:cs typeface="Bahnschrift Light"/>
            </a:endParaRPr>
          </a:p>
        </p:txBody>
      </p:sp>
      <p:sp>
        <p:nvSpPr>
          <p:cNvPr id="12" name="object 5">
            <a:extLst>
              <a:ext uri="{FF2B5EF4-FFF2-40B4-BE49-F238E27FC236}">
                <a16:creationId xmlns:a16="http://schemas.microsoft.com/office/drawing/2014/main" id="{5E2499FD-D34B-49B9-93A1-385FAEA965CF}"/>
              </a:ext>
            </a:extLst>
          </p:cNvPr>
          <p:cNvSpPr txBox="1"/>
          <p:nvPr/>
        </p:nvSpPr>
        <p:spPr>
          <a:xfrm>
            <a:off x="1019506" y="2795754"/>
            <a:ext cx="4080678" cy="1631216"/>
          </a:xfrm>
          <a:prstGeom prst="rect">
            <a:avLst/>
          </a:prstGeom>
        </p:spPr>
        <p:txBody>
          <a:bodyPr vert="horz" wrap="square" lIns="0" tIns="0" rIns="0" bIns="0" rtlCol="0" anchor="t">
            <a:spAutoFit/>
          </a:bodyPr>
          <a:lstStyle/>
          <a:p>
            <a:pPr marL="12700">
              <a:defRPr/>
            </a:pPr>
            <a:r>
              <a:rPr lang="en-US" sz="2600" b="1" spc="-5" dirty="0">
                <a:solidFill>
                  <a:srgbClr val="FFFFFF"/>
                </a:solidFill>
                <a:latin typeface="Arial"/>
                <a:cs typeface="Arial"/>
              </a:rPr>
              <a:t>Dr. Jennifer </a:t>
            </a:r>
            <a:r>
              <a:rPr kumimoji="0" lang="en-US" sz="2600" b="1" i="0" u="none" strike="noStrike" kern="1200" cap="none" spc="-5" normalizeH="0" baseline="0" noProof="0" dirty="0">
                <a:ln>
                  <a:noFill/>
                </a:ln>
                <a:solidFill>
                  <a:srgbClr val="FFFFFF"/>
                </a:solidFill>
                <a:effectLst/>
                <a:uLnTx/>
                <a:uFillTx/>
                <a:latin typeface="Arial"/>
                <a:ea typeface="+mn-ea"/>
                <a:cs typeface="Arial"/>
              </a:rPr>
              <a:t>Adjemian</a:t>
            </a:r>
            <a:r>
              <a:rPr lang="en-US" sz="2600" b="1" spc="-5" dirty="0">
                <a:solidFill>
                  <a:srgbClr val="FFFFFF"/>
                </a:solidFill>
                <a:latin typeface="Arial"/>
                <a:cs typeface="Arial"/>
              </a:rPr>
              <a:t> </a:t>
            </a:r>
            <a:endParaRPr lang="en-US" sz="2600" dirty="0">
              <a:solidFill>
                <a:srgbClr val="000000"/>
              </a:solidFill>
              <a:latin typeface="Arial"/>
              <a:cs typeface="Arial"/>
            </a:endParaRPr>
          </a:p>
          <a:p>
            <a:pPr marL="12700">
              <a:spcBef>
                <a:spcPts val="15"/>
              </a:spcBef>
              <a:defRPr/>
            </a:pPr>
            <a:r>
              <a:rPr lang="en-US" sz="1600" spc="-5" dirty="0">
                <a:solidFill>
                  <a:srgbClr val="FFFFFF"/>
                </a:solidFill>
                <a:latin typeface="Arial"/>
                <a:cs typeface="Arial"/>
              </a:rPr>
              <a:t>Office of Public Health Data, Surveillance, and Technology</a:t>
            </a:r>
          </a:p>
          <a:p>
            <a:pPr marL="12700">
              <a:spcBef>
                <a:spcPts val="15"/>
              </a:spcBef>
              <a:defRPr/>
            </a:pPr>
            <a:r>
              <a:rPr lang="en-US" sz="1600" spc="-5" dirty="0">
                <a:solidFill>
                  <a:srgbClr val="FFFFFF"/>
                </a:solidFill>
                <a:latin typeface="Arial"/>
                <a:cs typeface="Arial"/>
              </a:rPr>
              <a:t>Centers</a:t>
            </a:r>
            <a:r>
              <a:rPr kumimoji="0" lang="en-US" sz="1600" b="0" i="0" u="none" strike="noStrike" kern="1200" cap="none" spc="-5" normalizeH="0" baseline="0" noProof="0" dirty="0">
                <a:ln>
                  <a:noFill/>
                </a:ln>
                <a:solidFill>
                  <a:srgbClr val="FFFFFF"/>
                </a:solidFill>
                <a:effectLst/>
                <a:uLnTx/>
                <a:uFillTx/>
                <a:latin typeface="Arial"/>
                <a:ea typeface="+mn-ea"/>
                <a:cs typeface="Arial"/>
              </a:rPr>
              <a:t> for Disease Control and Prevention</a:t>
            </a:r>
            <a:endParaRPr lang="en-US" sz="1600" dirty="0">
              <a:cs typeface="Arial"/>
            </a:endParaRPr>
          </a:p>
          <a:p>
            <a:pPr marL="12700" marR="0" lvl="0" indent="0" algn="l" defTabSz="914400" rtl="0" eaLnBrk="1" fontAlgn="auto" latinLnBrk="0" hangingPunct="1">
              <a:lnSpc>
                <a:spcPct val="100000"/>
              </a:lnSpc>
              <a:spcBef>
                <a:spcPts val="15"/>
              </a:spcBef>
              <a:spcAft>
                <a:spcPts val="0"/>
              </a:spcAft>
              <a:buClrTx/>
              <a:buSzTx/>
              <a:buFontTx/>
              <a:buNone/>
              <a:tabLst/>
              <a:defRPr/>
            </a:pPr>
            <a:endParaRPr kumimoji="0" lang="en-US" sz="1600" b="0" i="0" u="none" strike="noStrike" kern="1200" cap="none" spc="-5" normalizeH="0" baseline="0" noProof="0" dirty="0">
              <a:ln>
                <a:noFill/>
              </a:ln>
              <a:solidFill>
                <a:srgbClr val="FFFFFF"/>
              </a:solidFill>
              <a:effectLst/>
              <a:uLnTx/>
              <a:uFillTx/>
              <a:latin typeface="Arial"/>
              <a:ea typeface="+mn-ea"/>
              <a:cs typeface="Arial"/>
            </a:endParaRPr>
          </a:p>
          <a:p>
            <a:pPr marL="12700" marR="0" lvl="0" indent="0" algn="l" defTabSz="914400" rtl="0" eaLnBrk="1" fontAlgn="auto" latinLnBrk="0" hangingPunct="1">
              <a:lnSpc>
                <a:spcPct val="100000"/>
              </a:lnSpc>
              <a:spcBef>
                <a:spcPts val="15"/>
              </a:spcBef>
              <a:spcAft>
                <a:spcPts val="0"/>
              </a:spcAft>
              <a:buClrTx/>
              <a:buSzTx/>
              <a:buFontTx/>
              <a:buNone/>
              <a:tabLst/>
              <a:defRPr/>
            </a:pPr>
            <a:r>
              <a:rPr lang="en-US" sz="1600" spc="-5" dirty="0">
                <a:solidFill>
                  <a:srgbClr val="FFFFFF"/>
                </a:solidFill>
                <a:latin typeface="Arial"/>
                <a:cs typeface="Arial"/>
              </a:rPr>
              <a:t>June 20, 2023</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045865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3D81-B284-6837-BF26-641BDE93CBF6}"/>
              </a:ext>
            </a:extLst>
          </p:cNvPr>
          <p:cNvSpPr txBox="1">
            <a:spLocks noChangeArrowheads="1"/>
          </p:cNvSpPr>
          <p:nvPr/>
        </p:nvSpPr>
        <p:spPr>
          <a:xfrm>
            <a:off x="466337" y="260038"/>
            <a:ext cx="7492329" cy="140998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l" defTabSz="1219140">
              <a:spcAft>
                <a:spcPts val="800"/>
              </a:spcAft>
            </a:pPr>
            <a:r>
              <a:rPr lang="en-US" altLang="en-US" dirty="0">
                <a:solidFill>
                  <a:srgbClr val="000000"/>
                </a:solidFill>
                <a:latin typeface="Avenir Next LT Pro Demi" panose="020B0704020202020204" pitchFamily="34" charset="0"/>
              </a:rPr>
              <a:t>Thank you!</a:t>
            </a:r>
            <a:endParaRPr lang="en-US" altLang="en-US" sz="3733" dirty="0">
              <a:solidFill>
                <a:srgbClr val="000000"/>
              </a:solidFill>
              <a:latin typeface="Avenir Next LT Pro Demi" panose="020B0704020202020204" pitchFamily="34" charset="0"/>
            </a:endParaRPr>
          </a:p>
          <a:p>
            <a:pPr algn="l" defTabSz="1219140"/>
            <a:r>
              <a:rPr lang="en-US" altLang="en-US" sz="3200" dirty="0">
                <a:solidFill>
                  <a:srgbClr val="000000"/>
                </a:solidFill>
                <a:latin typeface="Avenir Next LT Pro Demi" panose="020B0704020202020204" pitchFamily="34" charset="0"/>
              </a:rPr>
              <a:t>Next NNDSS eSHARE: July 18, 2023</a:t>
            </a:r>
          </a:p>
          <a:p>
            <a:pPr algn="l" defTabSz="1219140"/>
            <a:endParaRPr lang="en-US" altLang="en-US" sz="5333" dirty="0">
              <a:solidFill>
                <a:srgbClr val="0F56DC"/>
              </a:solidFill>
              <a:latin typeface="Avenir Next LT Pro Demi" panose="020B0704020202020204" pitchFamily="34" charset="0"/>
            </a:endParaRPr>
          </a:p>
        </p:txBody>
      </p:sp>
      <p:pic>
        <p:nvPicPr>
          <p:cNvPr id="3" name="Graphic 2" descr="Open book with solid fill">
            <a:extLst>
              <a:ext uri="{FF2B5EF4-FFF2-40B4-BE49-F238E27FC236}">
                <a16:creationId xmlns:a16="http://schemas.microsoft.com/office/drawing/2014/main" id="{C72DCD70-0043-FA9F-8EC5-A9D5420B6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6739" y="1848077"/>
            <a:ext cx="808679" cy="808679"/>
          </a:xfrm>
          <a:prstGeom prst="rect">
            <a:avLst/>
          </a:prstGeom>
        </p:spPr>
      </p:pic>
      <p:sp>
        <p:nvSpPr>
          <p:cNvPr id="4" name="Content Placeholder 2">
            <a:extLst>
              <a:ext uri="{FF2B5EF4-FFF2-40B4-BE49-F238E27FC236}">
                <a16:creationId xmlns:a16="http://schemas.microsoft.com/office/drawing/2014/main" id="{219ED08D-2FB3-8D19-1085-035E6690EA9B}"/>
              </a:ext>
            </a:extLst>
          </p:cNvPr>
          <p:cNvSpPr txBox="1">
            <a:spLocks/>
          </p:cNvSpPr>
          <p:nvPr/>
        </p:nvSpPr>
        <p:spPr bwMode="auto">
          <a:xfrm>
            <a:off x="199075"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55">
              <a:defRPr/>
            </a:pPr>
            <a:r>
              <a:rPr lang="en-US" altLang="en-US" sz="1733" dirty="0">
                <a:solidFill>
                  <a:srgbClr val="28434E"/>
                </a:solidFill>
                <a:latin typeface="AvenirNext LT Pro Regular" panose="020B0504020202020204" pitchFamily="34" charset="77"/>
              </a:rPr>
              <a:t>Subscribe to </a:t>
            </a:r>
            <a:br>
              <a:rPr lang="en-US" altLang="en-US" sz="1733" dirty="0">
                <a:solidFill>
                  <a:srgbClr val="28434E"/>
                </a:solidFill>
                <a:latin typeface="AvenirNext LT Pro Regular" panose="020B0504020202020204" pitchFamily="34" charset="77"/>
              </a:rPr>
            </a:br>
            <a:r>
              <a:rPr lang="en-US" altLang="en-US" sz="1733" i="1" dirty="0">
                <a:solidFill>
                  <a:srgbClr val="28434E"/>
                </a:solidFill>
                <a:latin typeface="AvenirNext LT Pro Regular" panose="020B0504020202020204" pitchFamily="34" charset="77"/>
                <a:hlinkClick r:id="rId5"/>
              </a:rPr>
              <a:t>Case Surveillance News</a:t>
            </a:r>
            <a:endParaRPr lang="en-US" altLang="en-US" sz="1733" dirty="0">
              <a:solidFill>
                <a:srgbClr val="28434E"/>
              </a:solidFill>
              <a:latin typeface="AvenirNext LT Pro Regular" panose="020B0504020202020204" pitchFamily="34" charset="77"/>
            </a:endParaRPr>
          </a:p>
        </p:txBody>
      </p:sp>
      <p:pic>
        <p:nvPicPr>
          <p:cNvPr id="6" name="Graphic 5" descr="Blueprint with solid fill">
            <a:extLst>
              <a:ext uri="{FF2B5EF4-FFF2-40B4-BE49-F238E27FC236}">
                <a16:creationId xmlns:a16="http://schemas.microsoft.com/office/drawing/2014/main" id="{461D9587-9057-19D5-A3A3-8C3D699140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4787" y="1848077"/>
            <a:ext cx="808679" cy="808679"/>
          </a:xfrm>
          <a:prstGeom prst="rect">
            <a:avLst/>
          </a:prstGeom>
        </p:spPr>
      </p:pic>
      <p:sp>
        <p:nvSpPr>
          <p:cNvPr id="7" name="Content Placeholder 2">
            <a:extLst>
              <a:ext uri="{FF2B5EF4-FFF2-40B4-BE49-F238E27FC236}">
                <a16:creationId xmlns:a16="http://schemas.microsoft.com/office/drawing/2014/main" id="{DB43BA15-7EB6-0682-4084-51C7068F3DAE}"/>
              </a:ext>
            </a:extLst>
          </p:cNvPr>
          <p:cNvSpPr txBox="1">
            <a:spLocks/>
          </p:cNvSpPr>
          <p:nvPr/>
        </p:nvSpPr>
        <p:spPr bwMode="auto">
          <a:xfrm>
            <a:off x="3214475" y="270548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55">
              <a:defRPr/>
            </a:pPr>
            <a:r>
              <a:rPr lang="en-US" altLang="en-US" sz="1733" dirty="0">
                <a:solidFill>
                  <a:srgbClr val="28434E"/>
                </a:solidFill>
                <a:latin typeface="AvenirNext LT Pro Regular" panose="020B0504020202020204" pitchFamily="34" charset="77"/>
              </a:rPr>
              <a:t>Access NNDSS’ </a:t>
            </a:r>
            <a:r>
              <a:rPr lang="en-US" altLang="en-US" sz="1733" dirty="0">
                <a:solidFill>
                  <a:srgbClr val="28434E"/>
                </a:solidFill>
                <a:latin typeface="AvenirNext LT Pro Regular" panose="020B0504020202020204" pitchFamily="34" charset="77"/>
                <a:hlinkClick r:id="rId5"/>
              </a:rPr>
              <a:t>Technical Resource Center</a:t>
            </a:r>
            <a:endParaRPr lang="en-US" altLang="en-US" sz="1733" dirty="0">
              <a:solidFill>
                <a:srgbClr val="28434E"/>
              </a:solidFill>
              <a:latin typeface="AvenirNext LT Pro Regular" panose="020B0504020202020204" pitchFamily="34" charset="77"/>
            </a:endParaRPr>
          </a:p>
        </p:txBody>
      </p:sp>
      <p:pic>
        <p:nvPicPr>
          <p:cNvPr id="8" name="Graphic 7" descr="Cloud Computing with solid fill">
            <a:extLst>
              <a:ext uri="{FF2B5EF4-FFF2-40B4-BE49-F238E27FC236}">
                <a16:creationId xmlns:a16="http://schemas.microsoft.com/office/drawing/2014/main" id="{CF486A8F-3175-C174-37C2-E86C662F88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9033" y="1848077"/>
            <a:ext cx="808679" cy="808679"/>
          </a:xfrm>
          <a:prstGeom prst="rect">
            <a:avLst/>
          </a:prstGeom>
        </p:spPr>
      </p:pic>
      <p:sp>
        <p:nvSpPr>
          <p:cNvPr id="9" name="Content Placeholder 2">
            <a:extLst>
              <a:ext uri="{FF2B5EF4-FFF2-40B4-BE49-F238E27FC236}">
                <a16:creationId xmlns:a16="http://schemas.microsoft.com/office/drawing/2014/main" id="{8F62E3BD-3D78-C277-5E63-1F2BC8F47E6B}"/>
              </a:ext>
            </a:extLst>
          </p:cNvPr>
          <p:cNvSpPr txBox="1">
            <a:spLocks/>
          </p:cNvSpPr>
          <p:nvPr/>
        </p:nvSpPr>
        <p:spPr bwMode="auto">
          <a:xfrm>
            <a:off x="6154453"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55">
              <a:defRPr/>
            </a:pPr>
            <a:r>
              <a:rPr lang="en-US" altLang="en-US" sz="1733" dirty="0">
                <a:solidFill>
                  <a:srgbClr val="28434E"/>
                </a:solidFill>
                <a:latin typeface="AvenirNext LT Pro Regular" panose="020B0504020202020204" pitchFamily="34" charset="77"/>
              </a:rPr>
              <a:t>Email </a:t>
            </a:r>
            <a:r>
              <a:rPr lang="en-US" altLang="en-US" sz="1733" dirty="0">
                <a:solidFill>
                  <a:srgbClr val="28434E"/>
                </a:solidFill>
                <a:latin typeface="AvenirNext LT Pro Regular" panose="020B0504020202020204" pitchFamily="34" charset="77"/>
                <a:hlinkClick r:id="rId10"/>
              </a:rPr>
              <a:t>edx@cdc.gov</a:t>
            </a:r>
            <a:r>
              <a:rPr lang="en-US" altLang="en-US" sz="1733" dirty="0">
                <a:solidFill>
                  <a:srgbClr val="28434E"/>
                </a:solidFill>
                <a:latin typeface="AvenirNext LT Pro Regular" panose="020B0504020202020204" pitchFamily="34" charset="77"/>
              </a:rPr>
              <a:t> for technical help</a:t>
            </a:r>
          </a:p>
        </p:txBody>
      </p:sp>
      <p:pic>
        <p:nvPicPr>
          <p:cNvPr id="10" name="Graphic 9" descr="Blockchain with solid fill">
            <a:extLst>
              <a:ext uri="{FF2B5EF4-FFF2-40B4-BE49-F238E27FC236}">
                <a16:creationId xmlns:a16="http://schemas.microsoft.com/office/drawing/2014/main" id="{BA5C72EA-9314-B7E4-B7EC-C32ABFEDFD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08106" y="1848077"/>
            <a:ext cx="808679" cy="808679"/>
          </a:xfrm>
          <a:prstGeom prst="rect">
            <a:avLst/>
          </a:prstGeom>
        </p:spPr>
      </p:pic>
      <p:sp>
        <p:nvSpPr>
          <p:cNvPr id="11" name="Content Placeholder 2">
            <a:extLst>
              <a:ext uri="{FF2B5EF4-FFF2-40B4-BE49-F238E27FC236}">
                <a16:creationId xmlns:a16="http://schemas.microsoft.com/office/drawing/2014/main" id="{6C7F112F-730A-D920-C2DC-62B4F229F505}"/>
              </a:ext>
            </a:extLst>
          </p:cNvPr>
          <p:cNvSpPr txBox="1">
            <a:spLocks/>
          </p:cNvSpPr>
          <p:nvPr/>
        </p:nvSpPr>
        <p:spPr bwMode="auto">
          <a:xfrm>
            <a:off x="9094428" y="270548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55">
              <a:defRPr/>
            </a:pPr>
            <a:r>
              <a:rPr lang="en-US" altLang="en-US" sz="1733" dirty="0">
                <a:solidFill>
                  <a:srgbClr val="28434E"/>
                </a:solidFill>
                <a:latin typeface="AvenirNext LT Pro Regular" panose="020B0504020202020204" pitchFamily="34" charset="77"/>
              </a:rPr>
              <a:t>Learn about </a:t>
            </a:r>
            <a:r>
              <a:rPr lang="en-US" altLang="en-US" sz="1733" dirty="0">
                <a:solidFill>
                  <a:srgbClr val="28434E"/>
                </a:solidFill>
                <a:latin typeface="AvenirNext LT Pro Regular" panose="020B0504020202020204" pitchFamily="34" charset="77"/>
                <a:hlinkClick r:id="rId13"/>
              </a:rPr>
              <a:t>case surveillance modernization</a:t>
            </a:r>
            <a:endParaRPr lang="en-US" altLang="en-US" sz="1733" dirty="0">
              <a:solidFill>
                <a:srgbClr val="28434E"/>
              </a:solidFill>
              <a:latin typeface="AvenirNext LT Pro Regular" panose="020B0504020202020204" pitchFamily="34" charset="77"/>
            </a:endParaRPr>
          </a:p>
        </p:txBody>
      </p:sp>
      <p:sp>
        <p:nvSpPr>
          <p:cNvPr id="5" name="Title 4">
            <a:extLst>
              <a:ext uri="{FF2B5EF4-FFF2-40B4-BE49-F238E27FC236}">
                <a16:creationId xmlns:a16="http://schemas.microsoft.com/office/drawing/2014/main" id="{2CD54B42-0EA7-753B-1455-1809217F0792}"/>
              </a:ext>
            </a:extLst>
          </p:cNvPr>
          <p:cNvSpPr>
            <a:spLocks noGrp="1"/>
          </p:cNvSpPr>
          <p:nvPr>
            <p:ph type="title" idx="4294967295"/>
          </p:nvPr>
        </p:nvSpPr>
        <p:spPr>
          <a:xfrm>
            <a:off x="838200" y="366186"/>
            <a:ext cx="10515600" cy="1325033"/>
          </a:xfrm>
          <a:prstGeom prst="rect">
            <a:avLst/>
          </a:prstGeom>
        </p:spPr>
        <p:txBody>
          <a:bodyPr/>
          <a:lstStyle/>
          <a:p>
            <a:r>
              <a:rPr lang="en-US" sz="1067" dirty="0">
                <a:solidFill>
                  <a:schemeClr val="bg2"/>
                </a:solidFill>
              </a:rPr>
              <a:t>Next eSHARE</a:t>
            </a:r>
          </a:p>
        </p:txBody>
      </p:sp>
    </p:spTree>
    <p:extLst>
      <p:ext uri="{BB962C8B-B14F-4D97-AF65-F5344CB8AC3E}">
        <p14:creationId xmlns:p14="http://schemas.microsoft.com/office/powerpoint/2010/main" val="45679139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1C6D-22A7-FF55-108A-17CAE8239646}"/>
              </a:ext>
            </a:extLst>
          </p:cNvPr>
          <p:cNvSpPr>
            <a:spLocks noGrp="1"/>
          </p:cNvSpPr>
          <p:nvPr>
            <p:ph type="title"/>
          </p:nvPr>
        </p:nvSpPr>
        <p:spPr/>
        <p:txBody>
          <a:bodyPr>
            <a:normAutofit/>
          </a:bodyPr>
          <a:lstStyle/>
          <a:p>
            <a:r>
              <a:rPr lang="en-US" sz="2800" b="1" dirty="0">
                <a:solidFill>
                  <a:schemeClr val="bg1"/>
                </a:solidFill>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D466375B-1D48-2A0E-C3A3-8E54E931C443}"/>
              </a:ext>
            </a:extLst>
          </p:cNvPr>
          <p:cNvSpPr>
            <a:spLocks noGrp="1"/>
          </p:cNvSpPr>
          <p:nvPr>
            <p:ph idx="1"/>
          </p:nvPr>
        </p:nvSpPr>
        <p:spPr/>
        <p:txBody>
          <a:bodyPr/>
          <a:lstStyle/>
          <a:p>
            <a:r>
              <a:rPr lang="en-US" dirty="0"/>
              <a:t>Intro to New Office</a:t>
            </a:r>
          </a:p>
          <a:p>
            <a:r>
              <a:rPr lang="en-US" dirty="0"/>
              <a:t>Public Health Data Strategy</a:t>
            </a:r>
          </a:p>
          <a:p>
            <a:r>
              <a:rPr lang="en-US" dirty="0"/>
              <a:t>Case Surveillance Modernization</a:t>
            </a:r>
          </a:p>
          <a:p>
            <a:pPr lvl="1"/>
            <a:r>
              <a:rPr lang="en-US" dirty="0"/>
              <a:t>MITRE Landscape Assessment</a:t>
            </a:r>
          </a:p>
          <a:p>
            <a:pPr lvl="1"/>
            <a:r>
              <a:rPr lang="en-US" dirty="0"/>
              <a:t>EpiSync</a:t>
            </a:r>
          </a:p>
          <a:p>
            <a:pPr lvl="1"/>
            <a:r>
              <a:rPr lang="en-US" dirty="0"/>
              <a:t>Flexible Case Data Exchange</a:t>
            </a:r>
          </a:p>
        </p:txBody>
      </p:sp>
      <p:sp>
        <p:nvSpPr>
          <p:cNvPr id="7" name="TextBox 6">
            <a:extLst>
              <a:ext uri="{FF2B5EF4-FFF2-40B4-BE49-F238E27FC236}">
                <a16:creationId xmlns:a16="http://schemas.microsoft.com/office/drawing/2014/main" id="{F068D26D-A7A9-4953-8CAF-B4A6E7394AFE}"/>
              </a:ext>
            </a:extLst>
          </p:cNvPr>
          <p:cNvSpPr txBox="1">
            <a:spLocks/>
          </p:cNvSpPr>
          <p:nvPr/>
        </p:nvSpPr>
        <p:spPr>
          <a:xfrm>
            <a:off x="6921500" y="6387068"/>
            <a:ext cx="55316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Meeting will be recorded for notetaking purposes</a:t>
            </a:r>
          </a:p>
        </p:txBody>
      </p:sp>
    </p:spTree>
    <p:extLst>
      <p:ext uri="{BB962C8B-B14F-4D97-AF65-F5344CB8AC3E}">
        <p14:creationId xmlns:p14="http://schemas.microsoft.com/office/powerpoint/2010/main" val="63379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FFA-1EFB-4AC4-E13E-B840A929AA6B}"/>
              </a:ext>
            </a:extLst>
          </p:cNvPr>
          <p:cNvSpPr>
            <a:spLocks noGrp="1"/>
          </p:cNvSpPr>
          <p:nvPr>
            <p:ph type="title"/>
          </p:nvPr>
        </p:nvSpPr>
        <p:spPr>
          <a:xfrm>
            <a:off x="346363" y="133457"/>
            <a:ext cx="6968837" cy="507907"/>
          </a:xfrm>
        </p:spPr>
        <p:txBody>
          <a:bodyPr>
            <a:noAutofit/>
          </a:bodyPr>
          <a:lstStyle/>
          <a:p>
            <a:r>
              <a:rPr lang="en-US" sz="2800" b="1" dirty="0">
                <a:latin typeface="Arial"/>
                <a:cs typeface="Arial"/>
              </a:rPr>
              <a:t>OPHDST</a:t>
            </a:r>
            <a:endParaRPr lang="en-US" sz="2800" b="1" dirty="0"/>
          </a:p>
        </p:txBody>
      </p:sp>
      <p:sp>
        <p:nvSpPr>
          <p:cNvPr id="3" name="Content Placeholder 2">
            <a:extLst>
              <a:ext uri="{FF2B5EF4-FFF2-40B4-BE49-F238E27FC236}">
                <a16:creationId xmlns:a16="http://schemas.microsoft.com/office/drawing/2014/main" id="{1D5CB432-53CA-7850-96A4-5422C27C4950}"/>
              </a:ext>
            </a:extLst>
          </p:cNvPr>
          <p:cNvSpPr>
            <a:spLocks noGrp="1"/>
          </p:cNvSpPr>
          <p:nvPr>
            <p:ph idx="1"/>
          </p:nvPr>
        </p:nvSpPr>
        <p:spPr>
          <a:xfrm>
            <a:off x="713984" y="1432134"/>
            <a:ext cx="10515600" cy="1339815"/>
          </a:xfrm>
          <a:noFill/>
          <a:ln>
            <a:noFill/>
          </a:ln>
        </p:spPr>
        <p:txBody>
          <a:bodyPr>
            <a:normAutofit/>
          </a:bodyPr>
          <a:lstStyle/>
          <a:p>
            <a:pPr marL="0" indent="0" algn="ctr">
              <a:buNone/>
            </a:pPr>
            <a:r>
              <a:rPr lang="en-US" b="1" dirty="0"/>
              <a:t>The Office of Public Health Data, Surveillance, and Technology (OPHDST) is dedicated to leading, coordinating, and executing a comprehensive public health data strategy.</a:t>
            </a:r>
          </a:p>
        </p:txBody>
      </p:sp>
      <p:sp>
        <p:nvSpPr>
          <p:cNvPr id="15" name="TextBox 14">
            <a:extLst>
              <a:ext uri="{FF2B5EF4-FFF2-40B4-BE49-F238E27FC236}">
                <a16:creationId xmlns:a16="http://schemas.microsoft.com/office/drawing/2014/main" id="{D80DDAA0-2170-4CE9-97D4-8B623DA147EA}"/>
              </a:ext>
            </a:extLst>
          </p:cNvPr>
          <p:cNvSpPr txBox="1"/>
          <p:nvPr/>
        </p:nvSpPr>
        <p:spPr>
          <a:xfrm>
            <a:off x="610106" y="3354781"/>
            <a:ext cx="5140850" cy="523220"/>
          </a:xfrm>
          <a:prstGeom prst="rect">
            <a:avLst/>
          </a:prstGeom>
          <a:noFill/>
        </p:spPr>
        <p:txBody>
          <a:bodyPr wrap="square" rtlCol="0">
            <a:spAutoFit/>
          </a:bodyPr>
          <a:lstStyle/>
          <a:p>
            <a:r>
              <a:rPr lang="en-US" sz="2800" b="1" dirty="0">
                <a:solidFill>
                  <a:srgbClr val="00768E"/>
                </a:solidFill>
                <a:latin typeface="Arial" panose="020B0604020202020204" pitchFamily="34" charset="0"/>
                <a:cs typeface="Arial" panose="020B0604020202020204" pitchFamily="34" charset="0"/>
              </a:rPr>
              <a:t>KEY RESPONSIBILITIES</a:t>
            </a:r>
          </a:p>
        </p:txBody>
      </p:sp>
      <p:sp>
        <p:nvSpPr>
          <p:cNvPr id="4" name="Rectangle: Rounded Corners 3">
            <a:extLst>
              <a:ext uri="{FF2B5EF4-FFF2-40B4-BE49-F238E27FC236}">
                <a16:creationId xmlns:a16="http://schemas.microsoft.com/office/drawing/2014/main" id="{7B42FDFD-BCE6-820D-735E-766868FB1861}"/>
              </a:ext>
            </a:extLst>
          </p:cNvPr>
          <p:cNvSpPr/>
          <p:nvPr/>
        </p:nvSpPr>
        <p:spPr>
          <a:xfrm>
            <a:off x="1016387" y="4318113"/>
            <a:ext cx="3108960" cy="1031359"/>
          </a:xfrm>
          <a:prstGeom prst="roundRect">
            <a:avLst/>
          </a:prstGeom>
          <a:noFill/>
          <a:ln w="38100">
            <a:solidFill>
              <a:srgbClr val="0076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PUBLIC HEALTH CORE </a:t>
            </a:r>
          </a:p>
          <a:p>
            <a:pPr algn="ctr"/>
            <a:r>
              <a:rPr lang="en-US" sz="1600" b="1" dirty="0">
                <a:solidFill>
                  <a:schemeClr val="tx1"/>
                </a:solidFill>
                <a:latin typeface="Arial" panose="020B0604020202020204" pitchFamily="34" charset="0"/>
                <a:cs typeface="Arial" panose="020B0604020202020204" pitchFamily="34" charset="0"/>
              </a:rPr>
              <a:t>DATA SYSTEMS</a:t>
            </a:r>
          </a:p>
        </p:txBody>
      </p:sp>
      <p:pic>
        <p:nvPicPr>
          <p:cNvPr id="14" name="Graphic 13" descr="Internet Of Things with solid fill">
            <a:extLst>
              <a:ext uri="{FF2B5EF4-FFF2-40B4-BE49-F238E27FC236}">
                <a16:creationId xmlns:a16="http://schemas.microsoft.com/office/drawing/2014/main" id="{94483C49-DBEA-4FF5-9C18-77215D9E4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984" y="4955757"/>
            <a:ext cx="940217" cy="940217"/>
          </a:xfrm>
          <a:prstGeom prst="rect">
            <a:avLst/>
          </a:prstGeom>
        </p:spPr>
      </p:pic>
      <p:sp>
        <p:nvSpPr>
          <p:cNvPr id="5" name="Rectangle: Rounded Corners 4">
            <a:extLst>
              <a:ext uri="{FF2B5EF4-FFF2-40B4-BE49-F238E27FC236}">
                <a16:creationId xmlns:a16="http://schemas.microsoft.com/office/drawing/2014/main" id="{4083A79D-CADB-CB39-96A4-434ABF2E8039}"/>
              </a:ext>
            </a:extLst>
          </p:cNvPr>
          <p:cNvSpPr/>
          <p:nvPr/>
        </p:nvSpPr>
        <p:spPr>
          <a:xfrm>
            <a:off x="4518062" y="4318113"/>
            <a:ext cx="3108960" cy="1031359"/>
          </a:xfrm>
          <a:prstGeom prst="roundRect">
            <a:avLst/>
          </a:prstGeom>
          <a:noFill/>
          <a:ln w="38100">
            <a:solidFill>
              <a:srgbClr val="0076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TECHNOLOGY SOLUTIONS AND TOOLS</a:t>
            </a:r>
          </a:p>
        </p:txBody>
      </p:sp>
      <p:pic>
        <p:nvPicPr>
          <p:cNvPr id="16" name="Graphic 15" descr="Ui Ux with solid fill">
            <a:extLst>
              <a:ext uri="{FF2B5EF4-FFF2-40B4-BE49-F238E27FC236}">
                <a16:creationId xmlns:a16="http://schemas.microsoft.com/office/drawing/2014/main" id="{D938EE26-AF5C-4326-8EEF-615BAD55A4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58" y="4981574"/>
            <a:ext cx="914400" cy="914400"/>
          </a:xfrm>
          <a:prstGeom prst="rect">
            <a:avLst/>
          </a:prstGeom>
        </p:spPr>
      </p:pic>
      <p:sp>
        <p:nvSpPr>
          <p:cNvPr id="6" name="Rectangle: Rounded Corners 5">
            <a:extLst>
              <a:ext uri="{FF2B5EF4-FFF2-40B4-BE49-F238E27FC236}">
                <a16:creationId xmlns:a16="http://schemas.microsoft.com/office/drawing/2014/main" id="{F434E582-2BB1-0984-5165-656E34D0BDC5}"/>
              </a:ext>
            </a:extLst>
          </p:cNvPr>
          <p:cNvSpPr/>
          <p:nvPr/>
        </p:nvSpPr>
        <p:spPr>
          <a:xfrm>
            <a:off x="8032263" y="4318113"/>
            <a:ext cx="3108960" cy="1031359"/>
          </a:xfrm>
          <a:prstGeom prst="roundRect">
            <a:avLst/>
          </a:prstGeom>
          <a:noFill/>
          <a:ln w="38100">
            <a:solidFill>
              <a:srgbClr val="00768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tx1"/>
                </a:solidFill>
                <a:latin typeface="Arial" panose="020B0604020202020204" pitchFamily="34" charset="0"/>
                <a:cs typeface="Arial" panose="020B0604020202020204" pitchFamily="34" charset="0"/>
              </a:rPr>
              <a:t>DATA POLICY </a:t>
            </a:r>
          </a:p>
          <a:p>
            <a:pPr algn="ctr"/>
            <a:r>
              <a:rPr lang="en-US" sz="1600" b="1" dirty="0">
                <a:solidFill>
                  <a:schemeClr val="tx1"/>
                </a:solidFill>
                <a:latin typeface="Arial" panose="020B0604020202020204" pitchFamily="34" charset="0"/>
                <a:cs typeface="Arial" panose="020B0604020202020204" pitchFamily="34" charset="0"/>
              </a:rPr>
              <a:t>ESSENTIAL TO CORE PUBLIC HEALTH MISSIONS</a:t>
            </a:r>
          </a:p>
        </p:txBody>
      </p:sp>
      <p:pic>
        <p:nvPicPr>
          <p:cNvPr id="12" name="Graphic 11" descr="Heart with pulse with solid fill">
            <a:extLst>
              <a:ext uri="{FF2B5EF4-FFF2-40B4-BE49-F238E27FC236}">
                <a16:creationId xmlns:a16="http://schemas.microsoft.com/office/drawing/2014/main" id="{8EB201AA-94C3-4928-AC72-16F8774452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57082" y="5048395"/>
            <a:ext cx="863355" cy="847579"/>
          </a:xfrm>
          <a:prstGeom prst="rect">
            <a:avLst/>
          </a:prstGeom>
        </p:spPr>
      </p:pic>
    </p:spTree>
    <p:extLst>
      <p:ext uri="{BB962C8B-B14F-4D97-AF65-F5344CB8AC3E}">
        <p14:creationId xmlns:p14="http://schemas.microsoft.com/office/powerpoint/2010/main" val="109468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877CCE-8848-50A1-F8EB-C4AF35E6291B}"/>
              </a:ext>
              <a:ext uri="{C183D7F6-B498-43B3-948B-1728B52AA6E4}">
                <adec:decorative xmlns:adec="http://schemas.microsoft.com/office/drawing/2017/decorative" val="1"/>
              </a:ext>
            </a:extLst>
          </p:cNvPr>
          <p:cNvSpPr/>
          <p:nvPr/>
        </p:nvSpPr>
        <p:spPr>
          <a:xfrm>
            <a:off x="569976" y="278410"/>
            <a:ext cx="731520" cy="914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itle 1">
            <a:extLst>
              <a:ext uri="{FF2B5EF4-FFF2-40B4-BE49-F238E27FC236}">
                <a16:creationId xmlns:a16="http://schemas.microsoft.com/office/drawing/2014/main" id="{B1F69CD3-991C-3BED-8EC5-19C83A35A10C}"/>
              </a:ext>
            </a:extLst>
          </p:cNvPr>
          <p:cNvSpPr txBox="1">
            <a:spLocks noGrp="1"/>
          </p:cNvSpPr>
          <p:nvPr>
            <p:ph type="title" idx="4294967295"/>
          </p:nvPr>
        </p:nvSpPr>
        <p:spPr>
          <a:xfrm>
            <a:off x="513652" y="344785"/>
            <a:ext cx="11095108" cy="6962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a:ea typeface="+mj-ea"/>
                <a:cs typeface="Arial Bold" charset="0"/>
              </a:rPr>
              <a:t>About OPHDST</a:t>
            </a:r>
          </a:p>
        </p:txBody>
      </p:sp>
      <p:pic>
        <p:nvPicPr>
          <p:cNvPr id="153" name="Graphic 152" descr="Playbook with solid fill">
            <a:extLst>
              <a:ext uri="{FF2B5EF4-FFF2-40B4-BE49-F238E27FC236}">
                <a16:creationId xmlns:a16="http://schemas.microsoft.com/office/drawing/2014/main" id="{5BA4C631-9BF0-BF42-EE0B-C10BD79885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372" y="1376333"/>
            <a:ext cx="613865" cy="613865"/>
          </a:xfrm>
          <a:prstGeom prst="rect">
            <a:avLst/>
          </a:prstGeom>
        </p:spPr>
      </p:pic>
      <p:sp>
        <p:nvSpPr>
          <p:cNvPr id="62" name="TextBox 61">
            <a:extLst>
              <a:ext uri="{FF2B5EF4-FFF2-40B4-BE49-F238E27FC236}">
                <a16:creationId xmlns:a16="http://schemas.microsoft.com/office/drawing/2014/main" id="{85A67EA6-A939-363B-9662-C9F958808EDA}"/>
              </a:ext>
            </a:extLst>
          </p:cNvPr>
          <p:cNvSpPr txBox="1">
            <a:spLocks/>
          </p:cNvSpPr>
          <p:nvPr/>
        </p:nvSpPr>
        <p:spPr bwMode="gray">
          <a:xfrm>
            <a:off x="819150" y="1414200"/>
            <a:ext cx="6322080" cy="3642023"/>
          </a:xfrm>
          <a:prstGeom prst="rect">
            <a:avLst/>
          </a:prstGeom>
          <a:solidFill>
            <a:schemeClr val="bg1"/>
          </a:solidFill>
          <a:ln>
            <a:noFill/>
          </a:ln>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defTabSz="685800">
              <a:spcAft>
                <a:spcPts val="225"/>
              </a:spcAft>
              <a:buClr>
                <a:srgbClr val="FFFFFF"/>
              </a:buClr>
              <a:buNone/>
              <a:defRPr/>
            </a:pPr>
            <a:r>
              <a:rPr kumimoji="0" lang="en-US" sz="1800" b="1" i="0" u="none" strike="noStrike" kern="1200" cap="none" spc="0" normalizeH="0" baseline="0" noProof="0" dirty="0">
                <a:ln>
                  <a:noFill/>
                </a:ln>
                <a:solidFill>
                  <a:srgbClr val="378897"/>
                </a:solidFill>
                <a:effectLst/>
                <a:uLnTx/>
                <a:uFillTx/>
                <a:latin typeface="Arial"/>
                <a:ea typeface="+mn-ea"/>
                <a:cs typeface="+mn-cs"/>
              </a:rPr>
              <a:t>The establishment of OPHDST works to address </a:t>
            </a:r>
            <a:r>
              <a:rPr lang="en-US" sz="1800" b="1" dirty="0">
                <a:solidFill>
                  <a:srgbClr val="378897"/>
                </a:solidFill>
                <a:latin typeface="Arial"/>
              </a:rPr>
              <a:t>goals of the</a:t>
            </a:r>
            <a:r>
              <a:rPr kumimoji="0" lang="en-US" sz="1800" b="1" i="0" u="none" strike="noStrike" kern="1200" cap="none" spc="0" normalizeH="0" baseline="0" noProof="0" dirty="0">
                <a:ln>
                  <a:noFill/>
                </a:ln>
                <a:solidFill>
                  <a:srgbClr val="378897"/>
                </a:solidFill>
                <a:effectLst/>
                <a:uLnTx/>
                <a:uFillTx/>
                <a:latin typeface="Arial"/>
                <a:ea typeface="+mn-ea"/>
                <a:cs typeface="+mn-cs"/>
              </a:rPr>
              <a:t> Moving Forward initiative</a:t>
            </a:r>
            <a:r>
              <a:rPr lang="en-US" sz="1800" b="1" dirty="0">
                <a:solidFill>
                  <a:srgbClr val="378897"/>
                </a:solidFill>
                <a:latin typeface="Arial"/>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tackling CDC data and technology </a:t>
            </a:r>
            <a:r>
              <a:rPr lang="en-US" sz="1800" dirty="0">
                <a:solidFill>
                  <a:srgbClr val="000000"/>
                </a:solidFill>
                <a:latin typeface="Arial"/>
              </a:rPr>
              <a:t>challenges</a:t>
            </a:r>
            <a:r>
              <a:rPr kumimoji="0" lang="en-US" sz="1800" b="0" i="0" u="none" strike="noStrike" kern="1200" cap="none" spc="0" normalizeH="0" baseline="0" noProof="0" dirty="0">
                <a:ln>
                  <a:noFill/>
                </a:ln>
                <a:solidFill>
                  <a:srgbClr val="000000"/>
                </a:solidFill>
                <a:effectLst/>
                <a:uLnTx/>
                <a:uFillTx/>
                <a:latin typeface="Arial"/>
                <a:ea typeface="+mn-ea"/>
                <a:cs typeface="+mn-cs"/>
              </a:rPr>
              <a:t> to:</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0" marR="0" lvl="1" indent="0" algn="l" defTabSz="685800" rtl="0" eaLnBrk="1" fontAlgn="auto" latinLnBrk="0" hangingPunct="1">
              <a:lnSpc>
                <a:spcPct val="100000"/>
              </a:lnSpc>
              <a:spcBef>
                <a:spcPts val="0"/>
              </a:spcBef>
              <a:spcAft>
                <a:spcPts val="225"/>
              </a:spcAft>
              <a:buClr>
                <a:srgbClr val="FFFFFF"/>
              </a:buClr>
              <a:buSzPct val="110000"/>
              <a:buFont typeface="Wingdings" panose="05000000000000000000" pitchFamily="2" charset="2"/>
              <a:buNone/>
              <a:tabLst/>
              <a:defRPr/>
            </a:pPr>
            <a:endParaRPr kumimoji="0" lang="en-US" sz="1100" b="1" i="0" u="none" strike="noStrike" kern="1200" cap="none" spc="0" normalizeH="0" baseline="0" noProof="0" dirty="0">
              <a:ln>
                <a:noFill/>
              </a:ln>
              <a:solidFill>
                <a:srgbClr val="000000"/>
              </a:solidFill>
              <a:effectLst/>
              <a:uLnTx/>
              <a:uFillTx/>
              <a:latin typeface="Arial"/>
              <a:ea typeface="+mn-ea"/>
              <a:cs typeface="+mn-cs"/>
            </a:endParaRPr>
          </a:p>
          <a:p>
            <a:pPr marL="228600" marR="0" lvl="1" indent="-228600" algn="l" defTabSz="685800" rtl="0" eaLnBrk="1" fontAlgn="auto" latinLnBrk="0" hangingPunct="1">
              <a:lnSpc>
                <a:spcPct val="100000"/>
              </a:lnSpc>
              <a:spcBef>
                <a:spcPts val="0"/>
              </a:spcBef>
              <a:spcAft>
                <a:spcPts val="225"/>
              </a:spcAft>
              <a:buClrTx/>
              <a:buSzPct val="110000"/>
              <a:buFont typeface="Wingdings" panose="05000000000000000000" pitchFamily="2" charset="2"/>
              <a:buChar char=""/>
              <a:tabLst/>
              <a:defRPr/>
            </a:pPr>
            <a:r>
              <a:rPr lang="en-US" dirty="0">
                <a:solidFill>
                  <a:srgbClr val="000000"/>
                </a:solidFill>
                <a:latin typeface="Arial"/>
                <a:cs typeface="Arial"/>
              </a:rPr>
              <a:t>Create</a:t>
            </a:r>
            <a:r>
              <a:rPr kumimoji="0" lang="en-US" sz="1600" b="0" i="0" u="none" strike="noStrike" kern="1200" cap="none" spc="0" normalizeH="0" baseline="0" noProof="0" dirty="0">
                <a:ln>
                  <a:noFill/>
                </a:ln>
                <a:solidFill>
                  <a:srgbClr val="000000"/>
                </a:solidFill>
                <a:effectLst/>
                <a:uLnTx/>
                <a:uFillTx/>
                <a:latin typeface="Arial"/>
                <a:ea typeface="+mn-ea"/>
                <a:cs typeface="+mn-cs"/>
              </a:rPr>
              <a:t> accountability for public health data and technology strategy</a:t>
            </a: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a:p>
            <a:pPr marL="228600" marR="0" lvl="1" indent="-228600" algn="l" defTabSz="685800" rtl="0" eaLnBrk="1" fontAlgn="auto" latinLnBrk="0" hangingPunct="1">
              <a:lnSpc>
                <a:spcPct val="100000"/>
              </a:lnSpc>
              <a:spcBef>
                <a:spcPts val="0"/>
              </a:spcBef>
              <a:spcAft>
                <a:spcPts val="225"/>
              </a:spcAft>
              <a:buClrTx/>
              <a:buSzPct val="11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Increase interoperability and improve data standards within public health and between public health and healthcare</a:t>
            </a:r>
            <a:endParaRPr lang="en-US" sz="1600" b="0" i="0" u="none" strike="noStrike" kern="1200" cap="none" spc="0" normalizeH="0" baseline="0" noProof="0" dirty="0">
              <a:ln>
                <a:noFill/>
              </a:ln>
              <a:solidFill>
                <a:srgbClr val="000000"/>
              </a:solidFill>
              <a:effectLst/>
              <a:uLnTx/>
              <a:uFillTx/>
              <a:latin typeface="Arial"/>
              <a:cs typeface="Arial"/>
            </a:endParaRPr>
          </a:p>
          <a:p>
            <a:pPr marL="228600" marR="0" lvl="1" indent="-228600" algn="l" defTabSz="685800" rtl="0" eaLnBrk="1" fontAlgn="auto" latinLnBrk="0" hangingPunct="1">
              <a:lnSpc>
                <a:spcPct val="100000"/>
              </a:lnSpc>
              <a:spcBef>
                <a:spcPts val="0"/>
              </a:spcBef>
              <a:spcAft>
                <a:spcPts val="225"/>
              </a:spcAft>
              <a:buClrTx/>
              <a:buSzPct val="11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Improve timeliness of data needed for situational awareness and readiness</a:t>
            </a: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a:p>
            <a:pPr marL="228600" marR="0" lvl="1" indent="-228600" algn="l" defTabSz="685800" rtl="0" eaLnBrk="1" fontAlgn="auto" latinLnBrk="0" hangingPunct="1">
              <a:lnSpc>
                <a:spcPct val="100000"/>
              </a:lnSpc>
              <a:spcBef>
                <a:spcPts val="0"/>
              </a:spcBef>
              <a:spcAft>
                <a:spcPts val="225"/>
              </a:spcAft>
              <a:buClrTx/>
              <a:buSzPct val="11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Remove barriers to accessing and using data across the public health ecosystem</a:t>
            </a: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a:p>
            <a:pPr marL="228600" marR="0" lvl="1" indent="-228600" algn="l" defTabSz="685800" rtl="0" eaLnBrk="1" fontAlgn="auto" latinLnBrk="0" hangingPunct="1">
              <a:lnSpc>
                <a:spcPct val="100000"/>
              </a:lnSpc>
              <a:spcBef>
                <a:spcPts val="0"/>
              </a:spcBef>
              <a:spcAft>
                <a:spcPts val="225"/>
              </a:spcAft>
              <a:buClrTx/>
              <a:buSzPct val="11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Consistently deliver public health information and guidance to Americans in near real-time</a:t>
            </a:r>
            <a:endParaRPr lang="en-US" sz="1600" b="0" i="0" u="none" strike="noStrike" kern="1200" cap="none" spc="0" normalizeH="0" baseline="0" noProof="0" dirty="0">
              <a:ln>
                <a:noFill/>
              </a:ln>
              <a:solidFill>
                <a:srgbClr val="000000"/>
              </a:solidFill>
              <a:effectLst/>
              <a:uLnTx/>
              <a:uFillTx/>
              <a:latin typeface="Arial"/>
              <a:cs typeface="Arial"/>
            </a:endParaRPr>
          </a:p>
          <a:p>
            <a:pPr lvl="1" defTabSz="685800">
              <a:spcAft>
                <a:spcPts val="225"/>
              </a:spcAft>
              <a:buClr>
                <a:srgbClr val="000000"/>
              </a:buClr>
              <a:defRPr/>
            </a:pPr>
            <a:endParaRPr lang="en-US" dirty="0">
              <a:solidFill>
                <a:srgbClr val="000000"/>
              </a:solidFill>
              <a:latin typeface="Arial"/>
              <a:cs typeface="Arial"/>
            </a:endParaRPr>
          </a:p>
        </p:txBody>
      </p:sp>
      <p:sp>
        <p:nvSpPr>
          <p:cNvPr id="60" name="Rectangle 59">
            <a:extLst>
              <a:ext uri="{FF2B5EF4-FFF2-40B4-BE49-F238E27FC236}">
                <a16:creationId xmlns:a16="http://schemas.microsoft.com/office/drawing/2014/main" id="{67489EAF-1D1E-16FE-8998-373107D20751}"/>
              </a:ext>
              <a:ext uri="{C183D7F6-B498-43B3-948B-1728B52AA6E4}">
                <adec:decorative xmlns:adec="http://schemas.microsoft.com/office/drawing/2017/decorative" val="1"/>
              </a:ext>
            </a:extLst>
          </p:cNvPr>
          <p:cNvSpPr/>
          <p:nvPr/>
        </p:nvSpPr>
        <p:spPr>
          <a:xfrm rot="5400000">
            <a:off x="6332706" y="998706"/>
            <a:ext cx="6865391" cy="4853196"/>
          </a:xfrm>
          <a:prstGeom prst="rect">
            <a:avLst/>
          </a:prstGeom>
          <a:solidFill>
            <a:srgbClr val="F2F2F2"/>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4" name="Group 3" descr="Image of an organizational chart with a central box in the center and seven boxes off to the left and six boxes off to the right and one long horizontal box at the bottom">
            <a:extLst>
              <a:ext uri="{FF2B5EF4-FFF2-40B4-BE49-F238E27FC236}">
                <a16:creationId xmlns:a16="http://schemas.microsoft.com/office/drawing/2014/main" id="{B54C3255-7C3F-763E-0D19-18C25EDD618B}"/>
              </a:ext>
            </a:extLst>
          </p:cNvPr>
          <p:cNvGrpSpPr/>
          <p:nvPr/>
        </p:nvGrpSpPr>
        <p:grpSpPr>
          <a:xfrm>
            <a:off x="7650300" y="369850"/>
            <a:ext cx="4288953" cy="5982024"/>
            <a:chOff x="7648366" y="638120"/>
            <a:chExt cx="4288953" cy="5982024"/>
          </a:xfrm>
        </p:grpSpPr>
        <p:cxnSp>
          <p:nvCxnSpPr>
            <p:cNvPr id="69" name="Straight Connector 68">
              <a:extLst>
                <a:ext uri="{FF2B5EF4-FFF2-40B4-BE49-F238E27FC236}">
                  <a16:creationId xmlns:a16="http://schemas.microsoft.com/office/drawing/2014/main" id="{4ADEDB86-FC16-3A52-A228-F6EE9E2335FC}"/>
                </a:ext>
                <a:ext uri="{C183D7F6-B498-43B3-948B-1728B52AA6E4}">
                  <adec:decorative xmlns:adec="http://schemas.microsoft.com/office/drawing/2017/decorative" val="1"/>
                </a:ext>
              </a:extLst>
            </p:cNvPr>
            <p:cNvCxnSpPr>
              <a:cxnSpLocks/>
            </p:cNvCxnSpPr>
            <p:nvPr/>
          </p:nvCxnSpPr>
          <p:spPr>
            <a:xfrm flipV="1">
              <a:off x="11196609" y="4085984"/>
              <a:ext cx="0" cy="394238"/>
            </a:xfrm>
            <a:prstGeom prst="line">
              <a:avLst/>
            </a:prstGeom>
            <a:noFill/>
            <a:ln w="28575" cap="flat" cmpd="sng" algn="ctr">
              <a:solidFill>
                <a:schemeClr val="tx1"/>
              </a:solidFill>
              <a:prstDash val="solid"/>
            </a:ln>
            <a:effectLst/>
          </p:spPr>
        </p:cxnSp>
        <p:cxnSp>
          <p:nvCxnSpPr>
            <p:cNvPr id="70" name="Straight Connector 69">
              <a:extLst>
                <a:ext uri="{FF2B5EF4-FFF2-40B4-BE49-F238E27FC236}">
                  <a16:creationId xmlns:a16="http://schemas.microsoft.com/office/drawing/2014/main" id="{748F36D2-FD40-17E2-F6B8-9E2D88EFCDFB}"/>
                </a:ext>
                <a:ext uri="{C183D7F6-B498-43B3-948B-1728B52AA6E4}">
                  <adec:decorative xmlns:adec="http://schemas.microsoft.com/office/drawing/2017/decorative" val="1"/>
                </a:ext>
              </a:extLst>
            </p:cNvPr>
            <p:cNvCxnSpPr>
              <a:cxnSpLocks/>
            </p:cNvCxnSpPr>
            <p:nvPr/>
          </p:nvCxnSpPr>
          <p:spPr>
            <a:xfrm>
              <a:off x="9769484" y="890329"/>
              <a:ext cx="25120" cy="5257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88AA9A9-22D5-1CD4-E125-D27791661158}"/>
                </a:ext>
              </a:extLst>
            </p:cNvPr>
            <p:cNvSpPr txBox="1"/>
            <p:nvPr/>
          </p:nvSpPr>
          <p:spPr>
            <a:xfrm>
              <a:off x="7648366" y="5984644"/>
              <a:ext cx="4280171" cy="635500"/>
            </a:xfrm>
            <a:prstGeom prst="rect">
              <a:avLst/>
            </a:prstGeom>
            <a:solidFill>
              <a:schemeClr val="bg1">
                <a:lumMod val="95000"/>
              </a:schemeClr>
            </a:solidFill>
            <a:ln w="28575" cap="flat" cmpd="sng" algn="ctr">
              <a:solidFill>
                <a:srgbClr val="B8B8B8"/>
              </a:solidFill>
              <a:prstDash val="solid"/>
            </a:ln>
            <a:effectLst/>
          </p:spPr>
          <p:txBody>
            <a:bodyPr lIns="91440" tIns="45720" rIns="91440" bIns="45720" rtlCol="0" anchor="ctr"/>
            <a:lstStyle>
              <a:defPPr>
                <a:defRPr lang="en-US"/>
              </a:defPPr>
              <a:lvl1pPr marR="0" lvl="0" indent="0" algn="ctr" fontAlgn="auto">
                <a:lnSpc>
                  <a:spcPct val="100000"/>
                </a:lnSpc>
                <a:spcBef>
                  <a:spcPts val="0"/>
                </a:spcBef>
                <a:spcAft>
                  <a:spcPts val="0"/>
                </a:spcAft>
                <a:buClrTx/>
                <a:buSzTx/>
                <a:buFontTx/>
                <a:buNone/>
                <a:tabLst/>
                <a:defRPr kumimoji="0" sz="900" b="1" i="0" u="none" strike="noStrike" kern="0" cap="none" spc="0" normalizeH="0" baseline="0">
                  <a:ln>
                    <a:noFill/>
                  </a:ln>
                  <a:effectLst/>
                  <a:uLnTx/>
                  <a:uFillTx/>
                  <a:latin typeface="Arial"/>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National Centers</a:t>
              </a:r>
            </a:p>
          </p:txBody>
        </p:sp>
        <p:grpSp>
          <p:nvGrpSpPr>
            <p:cNvPr id="72" name="Group 71">
              <a:extLst>
                <a:ext uri="{FF2B5EF4-FFF2-40B4-BE49-F238E27FC236}">
                  <a16:creationId xmlns:a16="http://schemas.microsoft.com/office/drawing/2014/main" id="{5215AEB1-8831-B754-262F-D65A041A9A36}"/>
                </a:ext>
                <a:ext uri="{C183D7F6-B498-43B3-948B-1728B52AA6E4}">
                  <adec:decorative xmlns:adec="http://schemas.microsoft.com/office/drawing/2017/decorative" val="1"/>
                </a:ext>
              </a:extLst>
            </p:cNvPr>
            <p:cNvGrpSpPr/>
            <p:nvPr/>
          </p:nvGrpSpPr>
          <p:grpSpPr>
            <a:xfrm>
              <a:off x="7663753" y="2147789"/>
              <a:ext cx="1762030" cy="635500"/>
              <a:chOff x="2895687" y="2644830"/>
              <a:chExt cx="3164588" cy="635500"/>
            </a:xfrm>
            <a:solidFill>
              <a:schemeClr val="bg1">
                <a:lumMod val="95000"/>
              </a:schemeClr>
            </a:solidFill>
          </p:grpSpPr>
          <p:cxnSp>
            <p:nvCxnSpPr>
              <p:cNvPr id="73" name="Straight Connector 72">
                <a:extLst>
                  <a:ext uri="{FF2B5EF4-FFF2-40B4-BE49-F238E27FC236}">
                    <a16:creationId xmlns:a16="http://schemas.microsoft.com/office/drawing/2014/main" id="{90C6E233-26F8-1383-EADB-EA7BEF88938E}"/>
                  </a:ext>
                </a:extLst>
              </p:cNvPr>
              <p:cNvCxnSpPr>
                <a:cxnSpLocks/>
              </p:cNvCxnSpPr>
              <p:nvPr/>
            </p:nvCxnSpPr>
            <p:spPr>
              <a:xfrm flipH="1">
                <a:off x="5567599" y="2897039"/>
                <a:ext cx="492676" cy="0"/>
              </a:xfrm>
              <a:prstGeom prst="line">
                <a:avLst/>
              </a:prstGeom>
              <a:grpFill/>
              <a:ln w="28575" cap="flat" cmpd="sng" algn="ctr">
                <a:solidFill>
                  <a:schemeClr val="tx1"/>
                </a:solidFill>
                <a:prstDash val="solid"/>
              </a:ln>
              <a:effectLst/>
            </p:spPr>
          </p:cxnSp>
          <p:sp>
            <p:nvSpPr>
              <p:cNvPr id="74" name="Rectangle 73">
                <a:extLst>
                  <a:ext uri="{FF2B5EF4-FFF2-40B4-BE49-F238E27FC236}">
                    <a16:creationId xmlns:a16="http://schemas.microsoft.com/office/drawing/2014/main" id="{DB4486ED-EBB3-B440-DBBB-A7A45B7EAD1A}"/>
                  </a:ext>
                </a:extLst>
              </p:cNvPr>
              <p:cNvSpPr/>
              <p:nvPr/>
            </p:nvSpPr>
            <p:spPr>
              <a:xfrm>
                <a:off x="2895687" y="2644830"/>
                <a:ext cx="2660615" cy="635500"/>
              </a:xfrm>
              <a:prstGeom prst="rect">
                <a:avLst/>
              </a:prstGeom>
              <a:grp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Office of Health Equity</a:t>
                </a:r>
              </a:p>
            </p:txBody>
          </p:sp>
        </p:grpSp>
        <p:grpSp>
          <p:nvGrpSpPr>
            <p:cNvPr id="75" name="Group 74">
              <a:extLst>
                <a:ext uri="{FF2B5EF4-FFF2-40B4-BE49-F238E27FC236}">
                  <a16:creationId xmlns:a16="http://schemas.microsoft.com/office/drawing/2014/main" id="{D3B8DFD7-78C6-E3B3-2F39-FCFE03297794}"/>
                </a:ext>
                <a:ext uri="{C183D7F6-B498-43B3-948B-1728B52AA6E4}">
                  <adec:decorative xmlns:adec="http://schemas.microsoft.com/office/drawing/2017/decorative" val="1"/>
                </a:ext>
              </a:extLst>
            </p:cNvPr>
            <p:cNvGrpSpPr/>
            <p:nvPr/>
          </p:nvGrpSpPr>
          <p:grpSpPr>
            <a:xfrm>
              <a:off x="7661941" y="1376333"/>
              <a:ext cx="2859310" cy="635500"/>
              <a:chOff x="2895687" y="2644830"/>
              <a:chExt cx="5135291" cy="635500"/>
            </a:xfrm>
            <a:solidFill>
              <a:schemeClr val="bg1">
                <a:lumMod val="95000"/>
              </a:schemeClr>
            </a:solidFill>
          </p:grpSpPr>
          <p:cxnSp>
            <p:nvCxnSpPr>
              <p:cNvPr id="76" name="Straight Connector 75">
                <a:extLst>
                  <a:ext uri="{FF2B5EF4-FFF2-40B4-BE49-F238E27FC236}">
                    <a16:creationId xmlns:a16="http://schemas.microsoft.com/office/drawing/2014/main" id="{FC2B03B4-3381-5591-93AF-5688EEF455D5}"/>
                  </a:ext>
                </a:extLst>
              </p:cNvPr>
              <p:cNvCxnSpPr>
                <a:cxnSpLocks/>
              </p:cNvCxnSpPr>
              <p:nvPr/>
            </p:nvCxnSpPr>
            <p:spPr>
              <a:xfrm flipH="1">
                <a:off x="5567599" y="2897039"/>
                <a:ext cx="2463379" cy="0"/>
              </a:xfrm>
              <a:prstGeom prst="line">
                <a:avLst/>
              </a:prstGeom>
              <a:grpFill/>
              <a:ln w="28575" cap="flat" cmpd="sng" algn="ctr">
                <a:solidFill>
                  <a:schemeClr val="tx1"/>
                </a:solidFill>
                <a:prstDash val="solid"/>
              </a:ln>
              <a:effectLst/>
            </p:spPr>
          </p:cxnSp>
          <p:sp>
            <p:nvSpPr>
              <p:cNvPr id="77" name="Rectangle 76">
                <a:extLst>
                  <a:ext uri="{FF2B5EF4-FFF2-40B4-BE49-F238E27FC236}">
                    <a16:creationId xmlns:a16="http://schemas.microsoft.com/office/drawing/2014/main" id="{6F16DE65-D91D-4EC9-32DF-5C2E367802B5}"/>
                  </a:ext>
                </a:extLst>
              </p:cNvPr>
              <p:cNvSpPr/>
              <p:nvPr/>
            </p:nvSpPr>
            <p:spPr>
              <a:xfrm>
                <a:off x="2895687" y="2644830"/>
                <a:ext cx="2660615" cy="635500"/>
              </a:xfrm>
              <a:prstGeom prst="rect">
                <a:avLst/>
              </a:prstGeom>
              <a:grp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Office of Equal Employment Opportunity and Workplace Equity</a:t>
                </a:r>
              </a:p>
            </p:txBody>
          </p:sp>
        </p:grpSp>
        <p:grpSp>
          <p:nvGrpSpPr>
            <p:cNvPr id="78" name="Group 77">
              <a:extLst>
                <a:ext uri="{FF2B5EF4-FFF2-40B4-BE49-F238E27FC236}">
                  <a16:creationId xmlns:a16="http://schemas.microsoft.com/office/drawing/2014/main" id="{51BE744F-47C8-3C08-D3F6-877581266CEF}"/>
                </a:ext>
                <a:ext uri="{C183D7F6-B498-43B3-948B-1728B52AA6E4}">
                  <adec:decorative xmlns:adec="http://schemas.microsoft.com/office/drawing/2017/decorative" val="1"/>
                </a:ext>
              </a:extLst>
            </p:cNvPr>
            <p:cNvGrpSpPr/>
            <p:nvPr/>
          </p:nvGrpSpPr>
          <p:grpSpPr>
            <a:xfrm>
              <a:off x="7655685" y="638120"/>
              <a:ext cx="2859310" cy="635500"/>
              <a:chOff x="2895687" y="2644830"/>
              <a:chExt cx="5135291" cy="635500"/>
            </a:xfrm>
            <a:solidFill>
              <a:schemeClr val="bg1">
                <a:lumMod val="95000"/>
              </a:schemeClr>
            </a:solidFill>
          </p:grpSpPr>
          <p:cxnSp>
            <p:nvCxnSpPr>
              <p:cNvPr id="79" name="Straight Connector 78">
                <a:extLst>
                  <a:ext uri="{FF2B5EF4-FFF2-40B4-BE49-F238E27FC236}">
                    <a16:creationId xmlns:a16="http://schemas.microsoft.com/office/drawing/2014/main" id="{9A1999DF-CAF5-1160-3F08-1358FB38C6FC}"/>
                  </a:ext>
                </a:extLst>
              </p:cNvPr>
              <p:cNvCxnSpPr>
                <a:cxnSpLocks/>
              </p:cNvCxnSpPr>
              <p:nvPr/>
            </p:nvCxnSpPr>
            <p:spPr>
              <a:xfrm flipH="1">
                <a:off x="5567599" y="2897039"/>
                <a:ext cx="2463379" cy="0"/>
              </a:xfrm>
              <a:prstGeom prst="line">
                <a:avLst/>
              </a:prstGeom>
              <a:grpFill/>
              <a:ln w="28575" cap="flat" cmpd="sng" algn="ctr">
                <a:solidFill>
                  <a:schemeClr val="tx1"/>
                </a:solidFill>
                <a:prstDash val="solid"/>
              </a:ln>
              <a:effectLst/>
            </p:spPr>
          </p:cxnSp>
          <p:sp>
            <p:nvSpPr>
              <p:cNvPr id="80" name="Rectangle 79">
                <a:extLst>
                  <a:ext uri="{FF2B5EF4-FFF2-40B4-BE49-F238E27FC236}">
                    <a16:creationId xmlns:a16="http://schemas.microsoft.com/office/drawing/2014/main" id="{EC2B3927-006D-4C79-A3F9-9910623CBBA5}"/>
                  </a:ext>
                </a:extLst>
              </p:cNvPr>
              <p:cNvSpPr/>
              <p:nvPr/>
            </p:nvSpPr>
            <p:spPr>
              <a:xfrm>
                <a:off x="2895687" y="2644830"/>
                <a:ext cx="2660615" cy="635500"/>
              </a:xfrm>
              <a:prstGeom prst="rect">
                <a:avLst/>
              </a:prstGeom>
              <a:grp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Office of the Chief Operating Officer</a:t>
                </a:r>
              </a:p>
            </p:txBody>
          </p:sp>
        </p:grpSp>
        <p:sp>
          <p:nvSpPr>
            <p:cNvPr id="81" name="Rectangle 80">
              <a:extLst>
                <a:ext uri="{FF2B5EF4-FFF2-40B4-BE49-F238E27FC236}">
                  <a16:creationId xmlns:a16="http://schemas.microsoft.com/office/drawing/2014/main" id="{D1C8CAA9-E83B-E450-DED2-66064CE358B9}"/>
                </a:ext>
              </a:extLst>
            </p:cNvPr>
            <p:cNvSpPr/>
            <p:nvPr/>
          </p:nvSpPr>
          <p:spPr>
            <a:xfrm>
              <a:off x="7648366" y="3640925"/>
              <a:ext cx="1481420" cy="635500"/>
            </a:xfrm>
            <a:prstGeom prst="rect">
              <a:avLst/>
            </a:prstGeom>
            <a:solidFill>
              <a:schemeClr val="bg1">
                <a:lumMod val="95000"/>
              </a:schemeClr>
            </a:solid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Office of Laboratory Science and Safety</a:t>
              </a:r>
            </a:p>
          </p:txBody>
        </p:sp>
        <p:cxnSp>
          <p:nvCxnSpPr>
            <p:cNvPr id="82" name="Straight Connector 81">
              <a:extLst>
                <a:ext uri="{FF2B5EF4-FFF2-40B4-BE49-F238E27FC236}">
                  <a16:creationId xmlns:a16="http://schemas.microsoft.com/office/drawing/2014/main" id="{74B2D220-AC43-BAE2-3FE0-B3918B9C0427}"/>
                </a:ext>
                <a:ext uri="{C183D7F6-B498-43B3-948B-1728B52AA6E4}">
                  <adec:decorative xmlns:adec="http://schemas.microsoft.com/office/drawing/2017/decorative" val="1"/>
                </a:ext>
              </a:extLst>
            </p:cNvPr>
            <p:cNvCxnSpPr>
              <a:cxnSpLocks/>
            </p:cNvCxnSpPr>
            <p:nvPr/>
          </p:nvCxnSpPr>
          <p:spPr>
            <a:xfrm flipH="1">
              <a:off x="9138763" y="3952146"/>
              <a:ext cx="1371600" cy="0"/>
            </a:xfrm>
            <a:prstGeom prst="line">
              <a:avLst/>
            </a:prstGeom>
            <a:noFill/>
            <a:ln w="28575" cap="flat" cmpd="sng" algn="ctr">
              <a:solidFill>
                <a:schemeClr val="tx1"/>
              </a:solidFill>
              <a:prstDash val="solid"/>
            </a:ln>
            <a:effectLst/>
          </p:spPr>
        </p:cxnSp>
        <p:sp>
          <p:nvSpPr>
            <p:cNvPr id="84" name="Rectangle 83">
              <a:extLst>
                <a:ext uri="{FF2B5EF4-FFF2-40B4-BE49-F238E27FC236}">
                  <a16:creationId xmlns:a16="http://schemas.microsoft.com/office/drawing/2014/main" id="{2CC02C27-552C-AC4B-4EDC-D6DDBC822A4C}"/>
                </a:ext>
              </a:extLst>
            </p:cNvPr>
            <p:cNvSpPr/>
            <p:nvPr/>
          </p:nvSpPr>
          <p:spPr>
            <a:xfrm>
              <a:off x="10447118" y="638120"/>
              <a:ext cx="1481420" cy="635500"/>
            </a:xfrm>
            <a:prstGeom prst="rect">
              <a:avLst/>
            </a:prstGeom>
            <a:solidFill>
              <a:schemeClr val="bg1">
                <a:lumMod val="95000"/>
              </a:schemeClr>
            </a:solid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Office of the Chief of Staff</a:t>
              </a:r>
            </a:p>
          </p:txBody>
        </p:sp>
        <p:sp>
          <p:nvSpPr>
            <p:cNvPr id="85" name="Rectangle 84">
              <a:extLst>
                <a:ext uri="{FF2B5EF4-FFF2-40B4-BE49-F238E27FC236}">
                  <a16:creationId xmlns:a16="http://schemas.microsoft.com/office/drawing/2014/main" id="{6D490243-4B5A-33D6-26F4-F0FA8CB56AEA}"/>
                </a:ext>
              </a:extLst>
            </p:cNvPr>
            <p:cNvSpPr/>
            <p:nvPr/>
          </p:nvSpPr>
          <p:spPr>
            <a:xfrm>
              <a:off x="10455899" y="1376333"/>
              <a:ext cx="1481420" cy="635500"/>
            </a:xfrm>
            <a:prstGeom prst="rect">
              <a:avLst/>
            </a:prstGeom>
            <a:solidFill>
              <a:schemeClr val="bg1">
                <a:lumMod val="95000"/>
              </a:schemeClr>
            </a:solid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Office of Policy, Performance, and Evaluation</a:t>
              </a:r>
            </a:p>
          </p:txBody>
        </p:sp>
        <p:sp>
          <p:nvSpPr>
            <p:cNvPr id="86" name="Rectangle 85">
              <a:extLst>
                <a:ext uri="{FF2B5EF4-FFF2-40B4-BE49-F238E27FC236}">
                  <a16:creationId xmlns:a16="http://schemas.microsoft.com/office/drawing/2014/main" id="{343D22A8-4A13-8395-1E39-7F07047D7B93}"/>
                </a:ext>
              </a:extLst>
            </p:cNvPr>
            <p:cNvSpPr/>
            <p:nvPr/>
          </p:nvSpPr>
          <p:spPr>
            <a:xfrm>
              <a:off x="10451731" y="2144787"/>
              <a:ext cx="1481420" cy="635500"/>
            </a:xfrm>
            <a:prstGeom prst="rect">
              <a:avLst/>
            </a:prstGeom>
            <a:solidFill>
              <a:schemeClr val="bg1">
                <a:lumMod val="95000"/>
              </a:schemeClr>
            </a:solid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Office of Communication</a:t>
              </a:r>
            </a:p>
          </p:txBody>
        </p:sp>
        <p:sp>
          <p:nvSpPr>
            <p:cNvPr id="87" name="Rectangle 86">
              <a:extLst>
                <a:ext uri="{FF2B5EF4-FFF2-40B4-BE49-F238E27FC236}">
                  <a16:creationId xmlns:a16="http://schemas.microsoft.com/office/drawing/2014/main" id="{B63E904D-00D7-B8A0-D39D-6D197E2E1CFF}"/>
                </a:ext>
              </a:extLst>
            </p:cNvPr>
            <p:cNvSpPr/>
            <p:nvPr/>
          </p:nvSpPr>
          <p:spPr>
            <a:xfrm>
              <a:off x="10436866" y="2886498"/>
              <a:ext cx="1481420" cy="635500"/>
            </a:xfrm>
            <a:prstGeom prst="rect">
              <a:avLst/>
            </a:prstGeom>
            <a:solidFill>
              <a:schemeClr val="bg1">
                <a:lumMod val="95000"/>
              </a:schemeClr>
            </a:solid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CDC Washington Office</a:t>
              </a:r>
            </a:p>
          </p:txBody>
        </p:sp>
        <p:cxnSp>
          <p:nvCxnSpPr>
            <p:cNvPr id="89" name="Straight Connector 88">
              <a:extLst>
                <a:ext uri="{FF2B5EF4-FFF2-40B4-BE49-F238E27FC236}">
                  <a16:creationId xmlns:a16="http://schemas.microsoft.com/office/drawing/2014/main" id="{0728EFA6-DEEB-E6D1-9165-590D862D31DA}"/>
                </a:ext>
                <a:ext uri="{C183D7F6-B498-43B3-948B-1728B52AA6E4}">
                  <adec:decorative xmlns:adec="http://schemas.microsoft.com/office/drawing/2017/decorative" val="1"/>
                </a:ext>
              </a:extLst>
            </p:cNvPr>
            <p:cNvCxnSpPr>
              <a:cxnSpLocks/>
            </p:cNvCxnSpPr>
            <p:nvPr/>
          </p:nvCxnSpPr>
          <p:spPr>
            <a:xfrm flipH="1">
              <a:off x="10172543" y="3205386"/>
              <a:ext cx="274320" cy="0"/>
            </a:xfrm>
            <a:prstGeom prst="line">
              <a:avLst/>
            </a:prstGeom>
            <a:noFill/>
            <a:ln w="28575" cap="flat" cmpd="sng" algn="ctr">
              <a:solidFill>
                <a:schemeClr val="tx1"/>
              </a:solidFill>
              <a:prstDash val="solid"/>
            </a:ln>
            <a:effectLst/>
          </p:spPr>
        </p:cxnSp>
        <p:grpSp>
          <p:nvGrpSpPr>
            <p:cNvPr id="90" name="Group 89">
              <a:extLst>
                <a:ext uri="{FF2B5EF4-FFF2-40B4-BE49-F238E27FC236}">
                  <a16:creationId xmlns:a16="http://schemas.microsoft.com/office/drawing/2014/main" id="{3309A536-5B07-3C9E-C190-AB967E700F99}"/>
                </a:ext>
                <a:ext uri="{C183D7F6-B498-43B3-948B-1728B52AA6E4}">
                  <adec:decorative xmlns:adec="http://schemas.microsoft.com/office/drawing/2017/decorative" val="1"/>
                </a:ext>
              </a:extLst>
            </p:cNvPr>
            <p:cNvGrpSpPr/>
            <p:nvPr/>
          </p:nvGrpSpPr>
          <p:grpSpPr>
            <a:xfrm>
              <a:off x="7658433" y="2887636"/>
              <a:ext cx="1761796" cy="635500"/>
              <a:chOff x="-6414503" y="5405770"/>
              <a:chExt cx="3165311" cy="635500"/>
            </a:xfrm>
            <a:solidFill>
              <a:schemeClr val="bg1">
                <a:lumMod val="95000"/>
              </a:schemeClr>
            </a:solidFill>
          </p:grpSpPr>
          <p:cxnSp>
            <p:nvCxnSpPr>
              <p:cNvPr id="91" name="Straight Connector 90">
                <a:extLst>
                  <a:ext uri="{FF2B5EF4-FFF2-40B4-BE49-F238E27FC236}">
                    <a16:creationId xmlns:a16="http://schemas.microsoft.com/office/drawing/2014/main" id="{54409D2D-BB3E-308D-6A2B-B4E714156C92}"/>
                  </a:ext>
                </a:extLst>
              </p:cNvPr>
              <p:cNvCxnSpPr>
                <a:cxnSpLocks/>
              </p:cNvCxnSpPr>
              <p:nvPr/>
            </p:nvCxnSpPr>
            <p:spPr>
              <a:xfrm flipH="1">
                <a:off x="-3741868" y="5716439"/>
                <a:ext cx="492676" cy="0"/>
              </a:xfrm>
              <a:prstGeom prst="line">
                <a:avLst/>
              </a:prstGeom>
              <a:grpFill/>
              <a:ln w="28575" cap="flat" cmpd="sng" algn="ctr">
                <a:solidFill>
                  <a:schemeClr val="tx1"/>
                </a:solidFill>
                <a:prstDash val="solid"/>
              </a:ln>
              <a:effectLst/>
            </p:spPr>
          </p:cxnSp>
          <p:sp>
            <p:nvSpPr>
              <p:cNvPr id="92" name="Rectangle 91">
                <a:extLst>
                  <a:ext uri="{FF2B5EF4-FFF2-40B4-BE49-F238E27FC236}">
                    <a16:creationId xmlns:a16="http://schemas.microsoft.com/office/drawing/2014/main" id="{8053AC7D-C205-3AB6-7CE2-731DF024F5A7}"/>
                  </a:ext>
                </a:extLst>
              </p:cNvPr>
              <p:cNvSpPr/>
              <p:nvPr/>
            </p:nvSpPr>
            <p:spPr>
              <a:xfrm>
                <a:off x="-6414503" y="5405770"/>
                <a:ext cx="2660615" cy="635500"/>
              </a:xfrm>
              <a:prstGeom prst="rect">
                <a:avLst/>
              </a:prstGeom>
              <a:grp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Office of Science</a:t>
                </a:r>
              </a:p>
            </p:txBody>
          </p:sp>
        </p:grpSp>
        <p:cxnSp>
          <p:nvCxnSpPr>
            <p:cNvPr id="93" name="Straight Connector 92">
              <a:extLst>
                <a:ext uri="{FF2B5EF4-FFF2-40B4-BE49-F238E27FC236}">
                  <a16:creationId xmlns:a16="http://schemas.microsoft.com/office/drawing/2014/main" id="{67A7B131-44C2-518B-C733-EE42F0D1353C}"/>
                </a:ext>
              </a:extLst>
            </p:cNvPr>
            <p:cNvCxnSpPr>
              <a:cxnSpLocks/>
            </p:cNvCxnSpPr>
            <p:nvPr/>
          </p:nvCxnSpPr>
          <p:spPr>
            <a:xfrm flipH="1">
              <a:off x="10165122" y="2394744"/>
              <a:ext cx="274320" cy="0"/>
            </a:xfrm>
            <a:prstGeom prst="line">
              <a:avLst/>
            </a:prstGeom>
            <a:noFill/>
            <a:ln w="28575" cap="flat" cmpd="sng" algn="ctr">
              <a:solidFill>
                <a:schemeClr val="tx1"/>
              </a:solidFill>
              <a:prstDash val="solid"/>
            </a:ln>
            <a:effectLst/>
          </p:spPr>
        </p:cxnSp>
        <p:cxnSp>
          <p:nvCxnSpPr>
            <p:cNvPr id="94" name="Straight Connector 93">
              <a:extLst>
                <a:ext uri="{FF2B5EF4-FFF2-40B4-BE49-F238E27FC236}">
                  <a16:creationId xmlns:a16="http://schemas.microsoft.com/office/drawing/2014/main" id="{2372F119-AF58-94BE-BC80-17FA0BEC4381}"/>
                </a:ext>
              </a:extLst>
            </p:cNvPr>
            <p:cNvCxnSpPr>
              <a:cxnSpLocks/>
            </p:cNvCxnSpPr>
            <p:nvPr/>
          </p:nvCxnSpPr>
          <p:spPr>
            <a:xfrm flipV="1">
              <a:off x="8400544" y="5047881"/>
              <a:ext cx="0" cy="394238"/>
            </a:xfrm>
            <a:prstGeom prst="line">
              <a:avLst/>
            </a:prstGeom>
            <a:noFill/>
            <a:ln w="28575" cap="flat" cmpd="sng" algn="ctr">
              <a:solidFill>
                <a:schemeClr val="tx1"/>
              </a:solidFill>
              <a:prstDash val="solid"/>
            </a:ln>
            <a:effectLst/>
          </p:spPr>
        </p:cxnSp>
        <p:sp>
          <p:nvSpPr>
            <p:cNvPr id="96" name="Rectangle 95">
              <a:extLst>
                <a:ext uri="{FF2B5EF4-FFF2-40B4-BE49-F238E27FC236}">
                  <a16:creationId xmlns:a16="http://schemas.microsoft.com/office/drawing/2014/main" id="{87851358-2FE5-90F4-FD59-84D2D93921A1}"/>
                </a:ext>
              </a:extLst>
            </p:cNvPr>
            <p:cNvSpPr/>
            <p:nvPr/>
          </p:nvSpPr>
          <p:spPr>
            <a:xfrm>
              <a:off x="10447118" y="3634883"/>
              <a:ext cx="1481420" cy="635500"/>
            </a:xfrm>
            <a:prstGeom prst="rect">
              <a:avLst/>
            </a:prstGeom>
            <a:solidFill>
              <a:schemeClr val="bg1">
                <a:lumMod val="95000"/>
              </a:schemeClr>
            </a:solid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Office of Readiness and Response</a:t>
              </a:r>
            </a:p>
          </p:txBody>
        </p:sp>
        <p:grpSp>
          <p:nvGrpSpPr>
            <p:cNvPr id="97" name="Group 96">
              <a:extLst>
                <a:ext uri="{FF2B5EF4-FFF2-40B4-BE49-F238E27FC236}">
                  <a16:creationId xmlns:a16="http://schemas.microsoft.com/office/drawing/2014/main" id="{3FA055BE-AFD1-9EE6-BC7B-71DF56C58E3E}"/>
                </a:ext>
              </a:extLst>
            </p:cNvPr>
            <p:cNvGrpSpPr/>
            <p:nvPr/>
          </p:nvGrpSpPr>
          <p:grpSpPr>
            <a:xfrm>
              <a:off x="7650774" y="4412381"/>
              <a:ext cx="2143830" cy="635500"/>
              <a:chOff x="2895687" y="2644830"/>
              <a:chExt cx="3850297" cy="635500"/>
            </a:xfrm>
            <a:solidFill>
              <a:schemeClr val="tx1"/>
            </a:solidFill>
          </p:grpSpPr>
          <p:cxnSp>
            <p:nvCxnSpPr>
              <p:cNvPr id="98" name="Straight Connector 97">
                <a:extLst>
                  <a:ext uri="{FF2B5EF4-FFF2-40B4-BE49-F238E27FC236}">
                    <a16:creationId xmlns:a16="http://schemas.microsoft.com/office/drawing/2014/main" id="{039CAA7D-B9EC-20A3-1A5E-24A9DB8640E5}"/>
                  </a:ext>
                </a:extLst>
              </p:cNvPr>
              <p:cNvCxnSpPr>
                <a:cxnSpLocks/>
              </p:cNvCxnSpPr>
              <p:nvPr/>
            </p:nvCxnSpPr>
            <p:spPr>
              <a:xfrm flipH="1">
                <a:off x="5567599" y="2897039"/>
                <a:ext cx="1178385" cy="0"/>
              </a:xfrm>
              <a:prstGeom prst="line">
                <a:avLst/>
              </a:prstGeom>
              <a:grpFill/>
              <a:ln w="28575" cap="flat" cmpd="sng" algn="ctr">
                <a:solidFill>
                  <a:schemeClr val="tx1">
                    <a:lumMod val="85000"/>
                    <a:lumOff val="15000"/>
                  </a:schemeClr>
                </a:solidFill>
                <a:prstDash val="solid"/>
              </a:ln>
              <a:effectLst/>
            </p:spPr>
          </p:cxnSp>
          <p:sp>
            <p:nvSpPr>
              <p:cNvPr id="99" name="Rectangle 98">
                <a:extLst>
                  <a:ext uri="{FF2B5EF4-FFF2-40B4-BE49-F238E27FC236}">
                    <a16:creationId xmlns:a16="http://schemas.microsoft.com/office/drawing/2014/main" id="{27C96035-8E29-913E-556A-C23C15C07539}"/>
                  </a:ext>
                </a:extLst>
              </p:cNvPr>
              <p:cNvSpPr/>
              <p:nvPr/>
            </p:nvSpPr>
            <p:spPr>
              <a:xfrm>
                <a:off x="2895687" y="2644830"/>
                <a:ext cx="2660615" cy="635500"/>
              </a:xfrm>
              <a:prstGeom prst="rect">
                <a:avLst/>
              </a:prstGeom>
              <a:grp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Arial"/>
                    <a:ea typeface="+mn-ea"/>
                    <a:cs typeface="Arial"/>
                  </a:rPr>
                  <a:t>Office of Public Health Data, Surveillance, and Technology</a:t>
                </a:r>
              </a:p>
            </p:txBody>
          </p:sp>
        </p:grpSp>
        <p:sp>
          <p:nvSpPr>
            <p:cNvPr id="100" name="Rectangle 99">
              <a:extLst>
                <a:ext uri="{FF2B5EF4-FFF2-40B4-BE49-F238E27FC236}">
                  <a16:creationId xmlns:a16="http://schemas.microsoft.com/office/drawing/2014/main" id="{B72CCD99-183E-5F39-41EC-441FA0EE587F}"/>
                </a:ext>
              </a:extLst>
            </p:cNvPr>
            <p:cNvSpPr/>
            <p:nvPr/>
          </p:nvSpPr>
          <p:spPr>
            <a:xfrm>
              <a:off x="7663753" y="5164671"/>
              <a:ext cx="1481420" cy="635500"/>
            </a:xfrm>
            <a:prstGeom prst="rect">
              <a:avLst/>
            </a:prstGeom>
            <a:solidFill>
              <a:schemeClr val="bg1">
                <a:lumMod val="95000"/>
              </a:schemeClr>
            </a:solid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National Center for Health Statistics</a:t>
              </a:r>
            </a:p>
          </p:txBody>
        </p:sp>
        <p:sp>
          <p:nvSpPr>
            <p:cNvPr id="101" name="Rectangle 100">
              <a:extLst>
                <a:ext uri="{FF2B5EF4-FFF2-40B4-BE49-F238E27FC236}">
                  <a16:creationId xmlns:a16="http://schemas.microsoft.com/office/drawing/2014/main" id="{9462FE02-1EC3-87CB-416B-82F04F1C447C}"/>
                </a:ext>
              </a:extLst>
            </p:cNvPr>
            <p:cNvSpPr/>
            <p:nvPr/>
          </p:nvSpPr>
          <p:spPr>
            <a:xfrm>
              <a:off x="9369425" y="638120"/>
              <a:ext cx="837334" cy="4431099"/>
            </a:xfrm>
            <a:prstGeom prst="rect">
              <a:avLst/>
            </a:prstGeom>
            <a:solidFill>
              <a:schemeClr val="bg1">
                <a:lumMod val="95000"/>
              </a:schemeClr>
            </a:solidFill>
            <a:ln w="19050" cap="flat" cmpd="sng" algn="ctr">
              <a:solidFill>
                <a:schemeClr val="bg1">
                  <a:lumMod val="75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Immediate Office of the Director</a:t>
              </a:r>
              <a:endParaRPr kumimoji="0" lang="en-US" sz="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 name="Rectangle 94">
              <a:extLst>
                <a:ext uri="{FF2B5EF4-FFF2-40B4-BE49-F238E27FC236}">
                  <a16:creationId xmlns:a16="http://schemas.microsoft.com/office/drawing/2014/main" id="{9B2450E0-AFA4-9CD3-3682-8E7E0DB58E0C}"/>
                </a:ext>
              </a:extLst>
            </p:cNvPr>
            <p:cNvSpPr/>
            <p:nvPr/>
          </p:nvSpPr>
          <p:spPr>
            <a:xfrm>
              <a:off x="10436866" y="4412381"/>
              <a:ext cx="1481420" cy="635500"/>
            </a:xfrm>
            <a:prstGeom prst="rect">
              <a:avLst/>
            </a:prstGeom>
            <a:solidFill>
              <a:schemeClr val="bg1">
                <a:lumMod val="95000"/>
              </a:schemeClr>
            </a:solidFill>
            <a:ln w="28575" cap="flat" cmpd="sng" algn="ctr">
              <a:solidFill>
                <a:srgbClr val="B8B8B8"/>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a:ea typeface="+mn-ea"/>
                  <a:cs typeface="Arial"/>
                </a:rPr>
                <a:t>Center for Forecasting and Outbreak Analytics</a:t>
              </a:r>
            </a:p>
          </p:txBody>
        </p:sp>
      </p:grpSp>
    </p:spTree>
    <p:extLst>
      <p:ext uri="{BB962C8B-B14F-4D97-AF65-F5344CB8AC3E}">
        <p14:creationId xmlns:p14="http://schemas.microsoft.com/office/powerpoint/2010/main" val="133770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FFA-1EFB-4AC4-E13E-B840A929AA6B}"/>
              </a:ext>
            </a:extLst>
          </p:cNvPr>
          <p:cNvSpPr>
            <a:spLocks noGrp="1"/>
          </p:cNvSpPr>
          <p:nvPr>
            <p:ph type="title"/>
          </p:nvPr>
        </p:nvSpPr>
        <p:spPr/>
        <p:txBody>
          <a:bodyPr>
            <a:normAutofit/>
          </a:bodyPr>
          <a:lstStyle/>
          <a:p>
            <a:r>
              <a:rPr lang="en-US" sz="2800" b="1" dirty="0"/>
              <a:t>The Public Health Data Strategy</a:t>
            </a:r>
          </a:p>
        </p:txBody>
      </p:sp>
      <p:sp>
        <p:nvSpPr>
          <p:cNvPr id="5" name="TextBox 4">
            <a:extLst>
              <a:ext uri="{FF2B5EF4-FFF2-40B4-BE49-F238E27FC236}">
                <a16:creationId xmlns:a16="http://schemas.microsoft.com/office/drawing/2014/main" id="{CA0779F2-DA06-48C6-AE14-23B3DA33AE4E}"/>
              </a:ext>
            </a:extLst>
          </p:cNvPr>
          <p:cNvSpPr txBox="1"/>
          <p:nvPr/>
        </p:nvSpPr>
        <p:spPr>
          <a:xfrm>
            <a:off x="621123" y="1313043"/>
            <a:ext cx="2485332" cy="492443"/>
          </a:xfrm>
          <a:prstGeom prst="rect">
            <a:avLst/>
          </a:prstGeom>
          <a:noFill/>
        </p:spPr>
        <p:txBody>
          <a:bodyPr wrap="square" rtlCol="0">
            <a:spAutoFit/>
          </a:bodyPr>
          <a:lstStyle/>
          <a:p>
            <a:r>
              <a:rPr lang="en-US" sz="2600" b="1" dirty="0">
                <a:solidFill>
                  <a:srgbClr val="00768E"/>
                </a:solidFill>
                <a:latin typeface="Arial" panose="020B0604020202020204" pitchFamily="34" charset="0"/>
                <a:cs typeface="Arial" panose="020B0604020202020204" pitchFamily="34" charset="0"/>
              </a:rPr>
              <a:t>SUMMARY</a:t>
            </a:r>
          </a:p>
        </p:txBody>
      </p:sp>
      <p:sp>
        <p:nvSpPr>
          <p:cNvPr id="34" name="TextBox 33">
            <a:extLst>
              <a:ext uri="{FF2B5EF4-FFF2-40B4-BE49-F238E27FC236}">
                <a16:creationId xmlns:a16="http://schemas.microsoft.com/office/drawing/2014/main" id="{20C39329-6FDF-4384-814E-964C37674032}"/>
              </a:ext>
            </a:extLst>
          </p:cNvPr>
          <p:cNvSpPr txBox="1"/>
          <p:nvPr/>
        </p:nvSpPr>
        <p:spPr>
          <a:xfrm>
            <a:off x="713984" y="2627973"/>
            <a:ext cx="3291840" cy="1323439"/>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A </a:t>
            </a:r>
            <a:r>
              <a:rPr lang="en-US" sz="2000" b="1" dirty="0">
                <a:solidFill>
                  <a:srgbClr val="00768E"/>
                </a:solidFill>
                <a:latin typeface="Arial" panose="020B0604020202020204" pitchFamily="34" charset="0"/>
                <a:cs typeface="Arial" panose="020B0604020202020204" pitchFamily="34" charset="0"/>
              </a:rPr>
              <a:t>2-YEAR PUBLIC HEALTH STRATEGY </a:t>
            </a:r>
            <a:r>
              <a:rPr lang="en-US" sz="2000" dirty="0">
                <a:latin typeface="Arial" panose="020B0604020202020204" pitchFamily="34" charset="0"/>
                <a:cs typeface="Arial" panose="020B0604020202020204" pitchFamily="34" charset="0"/>
              </a:rPr>
              <a:t>TO DIRECT RESOURCES AND ACTIVITIES </a:t>
            </a:r>
            <a:r>
              <a:rPr lang="en-US" sz="2000" b="1" dirty="0">
                <a:solidFill>
                  <a:srgbClr val="00768E"/>
                </a:solidFill>
                <a:latin typeface="Arial" panose="020B0604020202020204" pitchFamily="34" charset="0"/>
                <a:cs typeface="Arial" panose="020B0604020202020204" pitchFamily="34" charset="0"/>
              </a:rPr>
              <a:t>. . .</a:t>
            </a:r>
          </a:p>
        </p:txBody>
      </p:sp>
      <p:sp>
        <p:nvSpPr>
          <p:cNvPr id="35" name="TextBox 34">
            <a:extLst>
              <a:ext uri="{FF2B5EF4-FFF2-40B4-BE49-F238E27FC236}">
                <a16:creationId xmlns:a16="http://schemas.microsoft.com/office/drawing/2014/main" id="{4EE53AAC-7488-4ABF-82E9-98606246D3F8}"/>
              </a:ext>
            </a:extLst>
          </p:cNvPr>
          <p:cNvSpPr txBox="1"/>
          <p:nvPr/>
        </p:nvSpPr>
        <p:spPr>
          <a:xfrm>
            <a:off x="4334007" y="2627973"/>
            <a:ext cx="3291840" cy="1323439"/>
          </a:xfrm>
          <a:prstGeom prst="rect">
            <a:avLst/>
          </a:prstGeom>
          <a:noFill/>
        </p:spPr>
        <p:txBody>
          <a:bodyPr wrap="square">
            <a:spAutoFit/>
          </a:bodyPr>
          <a:lstStyle/>
          <a:p>
            <a:pPr algn="ctr"/>
            <a:r>
              <a:rPr lang="en-US" sz="2000" b="1" dirty="0">
                <a:solidFill>
                  <a:srgbClr val="00768E"/>
                </a:solidFill>
                <a:latin typeface="Arial" panose="020B0604020202020204" pitchFamily="34" charset="0"/>
                <a:cs typeface="Arial" panose="020B0604020202020204" pitchFamily="34" charset="0"/>
              </a:rPr>
              <a:t>. . . </a:t>
            </a:r>
            <a:r>
              <a:rPr lang="en-US" sz="2000" dirty="0">
                <a:latin typeface="Arial" panose="020B0604020202020204" pitchFamily="34" charset="0"/>
                <a:cs typeface="Arial" panose="020B0604020202020204" pitchFamily="34" charset="0"/>
              </a:rPr>
              <a:t>THAT OUTLINES </a:t>
            </a:r>
            <a:r>
              <a:rPr lang="en-US" sz="2000" b="1" dirty="0">
                <a:solidFill>
                  <a:srgbClr val="00768E"/>
                </a:solidFill>
                <a:latin typeface="Arial" panose="020B0604020202020204" pitchFamily="34" charset="0"/>
                <a:cs typeface="Arial" panose="020B0604020202020204" pitchFamily="34" charset="0"/>
              </a:rPr>
              <a:t>4 GOALS </a:t>
            </a:r>
            <a:r>
              <a:rPr lang="en-US" sz="2000" dirty="0">
                <a:latin typeface="Arial" panose="020B0604020202020204" pitchFamily="34" charset="0"/>
                <a:cs typeface="Arial" panose="020B0604020202020204" pitchFamily="34" charset="0"/>
              </a:rPr>
              <a:t>TO ENABLE OUR CORE PUBLIC HEALTH MISSIONS </a:t>
            </a:r>
            <a:r>
              <a:rPr lang="en-US" sz="2000" b="1" dirty="0">
                <a:solidFill>
                  <a:srgbClr val="00768E"/>
                </a:solidFill>
                <a:latin typeface="Arial" panose="020B0604020202020204" pitchFamily="34" charset="0"/>
                <a:cs typeface="Arial" panose="020B0604020202020204" pitchFamily="34" charset="0"/>
              </a:rPr>
              <a:t>. . .</a:t>
            </a:r>
          </a:p>
        </p:txBody>
      </p:sp>
      <p:sp>
        <p:nvSpPr>
          <p:cNvPr id="37" name="TextBox 36">
            <a:extLst>
              <a:ext uri="{FF2B5EF4-FFF2-40B4-BE49-F238E27FC236}">
                <a16:creationId xmlns:a16="http://schemas.microsoft.com/office/drawing/2014/main" id="{216098DC-6EE4-4380-B703-9FB17E629F50}"/>
              </a:ext>
            </a:extLst>
          </p:cNvPr>
          <p:cNvSpPr txBox="1"/>
          <p:nvPr/>
        </p:nvSpPr>
        <p:spPr>
          <a:xfrm>
            <a:off x="7954030" y="2627973"/>
            <a:ext cx="3291840" cy="1323439"/>
          </a:xfrm>
          <a:prstGeom prst="rect">
            <a:avLst/>
          </a:prstGeom>
          <a:noFill/>
        </p:spPr>
        <p:txBody>
          <a:bodyPr wrap="square" lIns="91440" tIns="45720" rIns="91440" bIns="45720" anchor="t">
            <a:spAutoFit/>
          </a:bodyPr>
          <a:lstStyle/>
          <a:p>
            <a:pPr algn="ctr"/>
            <a:r>
              <a:rPr lang="en-US" sz="2000" b="1" dirty="0">
                <a:solidFill>
                  <a:srgbClr val="00768E"/>
                </a:solidFill>
                <a:latin typeface="Arial" panose="020B0604020202020204" pitchFamily="34" charset="0"/>
                <a:cs typeface="Arial" panose="020B0604020202020204" pitchFamily="34" charset="0"/>
              </a:rPr>
              <a:t>. . . </a:t>
            </a:r>
            <a:r>
              <a:rPr lang="en-US" sz="2000" dirty="0">
                <a:latin typeface="Arial" panose="020B0604020202020204" pitchFamily="34" charset="0"/>
                <a:cs typeface="Arial" panose="020B0604020202020204" pitchFamily="34" charset="0"/>
              </a:rPr>
              <a:t>WHICH ARE </a:t>
            </a:r>
            <a:r>
              <a:rPr lang="en-US" sz="2000" dirty="0">
                <a:solidFill>
                  <a:schemeClr val="tx1"/>
                </a:solidFill>
                <a:latin typeface="Arial" panose="020B0604020202020204" pitchFamily="34" charset="0"/>
                <a:cs typeface="Arial" panose="020B0604020202020204" pitchFamily="34" charset="0"/>
              </a:rPr>
              <a:t>MEASURED AND MONITORED BY </a:t>
            </a:r>
            <a:endParaRPr lang="en-US" dirty="0">
              <a:cs typeface="Calibri" panose="020F0502020204030204"/>
            </a:endParaRPr>
          </a:p>
          <a:p>
            <a:pPr algn="ctr"/>
            <a:r>
              <a:rPr lang="en-US" sz="2000" b="1" dirty="0">
                <a:solidFill>
                  <a:srgbClr val="00768E"/>
                </a:solidFill>
                <a:latin typeface="Arial"/>
                <a:cs typeface="Arial"/>
              </a:rPr>
              <a:t>15 MILESTONES</a:t>
            </a:r>
            <a:r>
              <a:rPr lang="en-US" sz="2000" dirty="0">
                <a:solidFill>
                  <a:srgbClr val="00768E"/>
                </a:solidFill>
                <a:latin typeface="Arial"/>
                <a:cs typeface="Arial"/>
              </a:rPr>
              <a:t> </a:t>
            </a:r>
            <a:r>
              <a:rPr lang="en-US" sz="2000" b="1" dirty="0">
                <a:solidFill>
                  <a:srgbClr val="00768E"/>
                </a:solidFill>
                <a:latin typeface="Arial"/>
                <a:cs typeface="Arial"/>
              </a:rPr>
              <a:t>. . .</a:t>
            </a:r>
          </a:p>
        </p:txBody>
      </p:sp>
      <p:cxnSp>
        <p:nvCxnSpPr>
          <p:cNvPr id="39" name="Straight Connector 38">
            <a:extLst>
              <a:ext uri="{FF2B5EF4-FFF2-40B4-BE49-F238E27FC236}">
                <a16:creationId xmlns:a16="http://schemas.microsoft.com/office/drawing/2014/main" id="{20E397C3-CB4C-4D67-A927-1399EC34AD05}"/>
              </a:ext>
              <a:ext uri="{C183D7F6-B498-43B3-948B-1728B52AA6E4}">
                <adec:decorative xmlns:adec="http://schemas.microsoft.com/office/drawing/2017/decorative" val="1"/>
              </a:ext>
            </a:extLst>
          </p:cNvPr>
          <p:cNvCxnSpPr/>
          <p:nvPr/>
        </p:nvCxnSpPr>
        <p:spPr>
          <a:xfrm>
            <a:off x="1002082" y="5148197"/>
            <a:ext cx="10133556"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8F608FB-16D9-6CB7-8D7A-C826B898D59A}"/>
              </a:ext>
            </a:extLst>
          </p:cNvPr>
          <p:cNvSpPr/>
          <p:nvPr/>
        </p:nvSpPr>
        <p:spPr>
          <a:xfrm>
            <a:off x="918073" y="5325906"/>
            <a:ext cx="10355854" cy="10108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OPHDST is the office accountable for implementing the Public Health Data Strategy. </a:t>
            </a:r>
          </a:p>
          <a:p>
            <a:pPr algn="ctr"/>
            <a:r>
              <a:rPr lang="en-US" dirty="0">
                <a:solidFill>
                  <a:schemeClr val="tx1"/>
                </a:solidFill>
                <a:latin typeface="Arial" panose="020B0604020202020204" pitchFamily="34" charset="0"/>
                <a:cs typeface="Arial" panose="020B0604020202020204" pitchFamily="34" charset="0"/>
              </a:rPr>
              <a:t>Successful implementation of the strategy—and achievement of the Public Health Data Goals over the next two years―will require collaboration with state, tribal, local, and territorial (STLT) jurisdictions, healthcare partners, and other federal agencies, as well as sustained resources.</a:t>
            </a:r>
          </a:p>
        </p:txBody>
      </p:sp>
    </p:spTree>
    <p:extLst>
      <p:ext uri="{BB962C8B-B14F-4D97-AF65-F5344CB8AC3E}">
        <p14:creationId xmlns:p14="http://schemas.microsoft.com/office/powerpoint/2010/main" val="78297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78AA5-2790-4BAF-81E2-0C043387F52F}"/>
              </a:ext>
              <a:ext uri="{C183D7F6-B498-43B3-948B-1728B52AA6E4}">
                <adec:decorative xmlns:adec="http://schemas.microsoft.com/office/drawing/2017/decorative" val="1"/>
              </a:ext>
            </a:extLst>
          </p:cNvPr>
          <p:cNvSpPr/>
          <p:nvPr/>
        </p:nvSpPr>
        <p:spPr>
          <a:xfrm>
            <a:off x="-1" y="0"/>
            <a:ext cx="7402883" cy="73301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Title 1">
            <a:extLst>
              <a:ext uri="{FF2B5EF4-FFF2-40B4-BE49-F238E27FC236}">
                <a16:creationId xmlns:a16="http://schemas.microsoft.com/office/drawing/2014/main" id="{BAE94246-F6D5-4A14-9963-392F7847BADE}"/>
              </a:ext>
            </a:extLst>
          </p:cNvPr>
          <p:cNvSpPr txBox="1">
            <a:spLocks noGrp="1"/>
          </p:cNvSpPr>
          <p:nvPr>
            <p:ph type="title" idx="4294967295"/>
          </p:nvPr>
        </p:nvSpPr>
        <p:spPr>
          <a:xfrm>
            <a:off x="413620" y="164849"/>
            <a:ext cx="6151807" cy="507907"/>
          </a:xfrm>
          <a:prstGeom prst="rect">
            <a:avLst/>
          </a:prstGeom>
          <a:noFill/>
          <a:ln>
            <a:noFill/>
            <a:prstDash/>
          </a:ln>
          <a:effectLst/>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lang="en-US" sz="2100" b="1" kern="1200" spc="0" baseline="0" dirty="0">
                <a:ln w="6350" cap="flat">
                  <a:noFill/>
                  <a:miter lim="800000"/>
                </a:ln>
                <a:solidFill>
                  <a:schemeClr val="tx1"/>
                </a:solidFill>
                <a:latin typeface="+mj-lt"/>
                <a:ea typeface="+mj-ea"/>
                <a:cs typeface="+mj-cs"/>
              </a:defRPr>
            </a:lvl1pPr>
          </a:lstStyle>
          <a:p>
            <a:pPr>
              <a:defRPr/>
            </a:pPr>
            <a:r>
              <a:rPr lang="en-US" sz="2600" b="0" dirty="0">
                <a:solidFill>
                  <a:srgbClr val="FFFFFF"/>
                </a:solidFill>
                <a:latin typeface="Arial"/>
              </a:rPr>
              <a:t> </a:t>
            </a:r>
            <a:r>
              <a:rPr kumimoji="0" lang="en-US" sz="2600" b="0" i="0" u="none" strike="noStrike" kern="1200" cap="none" spc="0" normalizeH="0" baseline="0" noProof="0" dirty="0">
                <a:ln w="6350" cap="flat">
                  <a:noFill/>
                  <a:miter lim="800000"/>
                </a:ln>
                <a:solidFill>
                  <a:srgbClr val="FFFFFF"/>
                </a:solidFill>
                <a:effectLst/>
                <a:uLnTx/>
                <a:uFillTx/>
                <a:latin typeface="Arial"/>
                <a:ea typeface="+mj-ea"/>
                <a:cs typeface="+mj-cs"/>
              </a:rPr>
              <a:t> </a:t>
            </a:r>
            <a:r>
              <a:rPr kumimoji="0" lang="en-US" sz="2800" b="1" i="0" u="none" strike="noStrike" kern="1200" cap="none" spc="0" normalizeH="0" baseline="0" noProof="0" dirty="0">
                <a:ln w="6350" cap="flat">
                  <a:noFill/>
                  <a:miter lim="800000"/>
                </a:ln>
                <a:solidFill>
                  <a:srgbClr val="FFFFFF"/>
                </a:solidFill>
                <a:effectLst/>
                <a:uLnTx/>
                <a:uFillTx/>
                <a:latin typeface="Arial"/>
                <a:ea typeface="+mj-ea"/>
                <a:cs typeface="+mj-cs"/>
              </a:rPr>
              <a:t>Public Health Data</a:t>
            </a:r>
            <a:r>
              <a:rPr lang="en-US" sz="2800" dirty="0">
                <a:solidFill>
                  <a:srgbClr val="FFFFFF"/>
                </a:solidFill>
                <a:latin typeface="Arial"/>
              </a:rPr>
              <a:t> Strategy</a:t>
            </a:r>
            <a:r>
              <a:rPr kumimoji="0" lang="en-US" sz="2800" b="1" i="0" u="none" strike="noStrike" kern="1200" cap="none" spc="0" normalizeH="0" baseline="0" noProof="0" dirty="0">
                <a:ln w="6350" cap="flat">
                  <a:noFill/>
                  <a:miter lim="800000"/>
                </a:ln>
                <a:solidFill>
                  <a:srgbClr val="FFFFFF"/>
                </a:solidFill>
                <a:effectLst/>
                <a:uLnTx/>
                <a:uFillTx/>
                <a:latin typeface="Arial"/>
                <a:ea typeface="+mj-ea"/>
                <a:cs typeface="+mj-cs"/>
              </a:rPr>
              <a:t> Goals</a:t>
            </a:r>
          </a:p>
        </p:txBody>
      </p:sp>
      <p:sp>
        <p:nvSpPr>
          <p:cNvPr id="52" name="Flowchart: Delay 51" descr="Graphic of half circle with 1, 2, 3, 4 at curve from top to bottom">
            <a:extLst>
              <a:ext uri="{FF2B5EF4-FFF2-40B4-BE49-F238E27FC236}">
                <a16:creationId xmlns:a16="http://schemas.microsoft.com/office/drawing/2014/main" id="{EBB0B403-DF77-4F09-8C36-4113C316D339}"/>
              </a:ext>
            </a:extLst>
          </p:cNvPr>
          <p:cNvSpPr/>
          <p:nvPr/>
        </p:nvSpPr>
        <p:spPr>
          <a:xfrm>
            <a:off x="1" y="1203406"/>
            <a:ext cx="4599295" cy="4891989"/>
          </a:xfrm>
          <a:prstGeom prst="flowChartDelay">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61" name="TextBox 60">
            <a:extLst>
              <a:ext uri="{FF2B5EF4-FFF2-40B4-BE49-F238E27FC236}">
                <a16:creationId xmlns:a16="http://schemas.microsoft.com/office/drawing/2014/main" id="{2F782651-FFDF-4BC3-95F9-022AA055A275}"/>
              </a:ext>
            </a:extLst>
          </p:cNvPr>
          <p:cNvSpPr txBox="1"/>
          <p:nvPr/>
        </p:nvSpPr>
        <p:spPr>
          <a:xfrm>
            <a:off x="311988" y="1421156"/>
            <a:ext cx="1382130"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15CAC"/>
                </a:solidFill>
                <a:effectLst/>
                <a:uLnTx/>
                <a:uFillTx/>
                <a:latin typeface="Arial"/>
                <a:ea typeface="+mn-ea"/>
                <a:cs typeface="Arial" panose="020B0604020202020204" pitchFamily="34" charset="0"/>
              </a:rPr>
              <a:t>Core public health missions</a:t>
            </a:r>
          </a:p>
        </p:txBody>
      </p:sp>
      <p:grpSp>
        <p:nvGrpSpPr>
          <p:cNvPr id="53" name="Group 52" descr="Four puzzle pieces made into a circle">
            <a:extLst>
              <a:ext uri="{FF2B5EF4-FFF2-40B4-BE49-F238E27FC236}">
                <a16:creationId xmlns:a16="http://schemas.microsoft.com/office/drawing/2014/main" id="{92EAE019-616E-42F1-A277-81FC525CC9F0}"/>
              </a:ext>
            </a:extLst>
          </p:cNvPr>
          <p:cNvGrpSpPr/>
          <p:nvPr/>
        </p:nvGrpSpPr>
        <p:grpSpPr>
          <a:xfrm>
            <a:off x="97860" y="1871272"/>
            <a:ext cx="3555047" cy="3540233"/>
            <a:chOff x="459524" y="2195477"/>
            <a:chExt cx="3555047" cy="3540233"/>
          </a:xfrm>
        </p:grpSpPr>
        <p:pic>
          <p:nvPicPr>
            <p:cNvPr id="11" name="Graphic 10">
              <a:extLst>
                <a:ext uri="{FF2B5EF4-FFF2-40B4-BE49-F238E27FC236}">
                  <a16:creationId xmlns:a16="http://schemas.microsoft.com/office/drawing/2014/main" id="{3414A4C1-49C2-4AF0-9BDC-FDF6FDDA099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9524" y="2195477"/>
              <a:ext cx="3555047" cy="3540233"/>
            </a:xfrm>
            <a:prstGeom prst="rect">
              <a:avLst/>
            </a:prstGeom>
          </p:spPr>
        </p:pic>
        <p:pic>
          <p:nvPicPr>
            <p:cNvPr id="16" name="Graphic 15">
              <a:extLst>
                <a:ext uri="{FF2B5EF4-FFF2-40B4-BE49-F238E27FC236}">
                  <a16:creationId xmlns:a16="http://schemas.microsoft.com/office/drawing/2014/main" id="{36E202D0-ABDC-4BA3-BE2A-45AC4DD276C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gray">
            <a:xfrm>
              <a:off x="1058295" y="2666246"/>
              <a:ext cx="464602" cy="464602"/>
            </a:xfrm>
            <a:prstGeom prst="rect">
              <a:avLst/>
            </a:prstGeom>
          </p:spPr>
        </p:pic>
        <p:pic>
          <p:nvPicPr>
            <p:cNvPr id="17" name="Graphic 16">
              <a:extLst>
                <a:ext uri="{FF2B5EF4-FFF2-40B4-BE49-F238E27FC236}">
                  <a16:creationId xmlns:a16="http://schemas.microsoft.com/office/drawing/2014/main" id="{02D699FC-0D82-4BE5-98D1-6E80018B241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bwMode="gray">
            <a:xfrm>
              <a:off x="2588799" y="2666246"/>
              <a:ext cx="464602" cy="464602"/>
            </a:xfrm>
            <a:prstGeom prst="rect">
              <a:avLst/>
            </a:prstGeom>
          </p:spPr>
        </p:pic>
        <p:pic>
          <p:nvPicPr>
            <p:cNvPr id="18" name="Graphic 17">
              <a:extLst>
                <a:ext uri="{FF2B5EF4-FFF2-40B4-BE49-F238E27FC236}">
                  <a16:creationId xmlns:a16="http://schemas.microsoft.com/office/drawing/2014/main" id="{9BA233DA-F100-4A86-AF30-37C365AAAD3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bwMode="gray">
            <a:xfrm>
              <a:off x="1058295" y="4227531"/>
              <a:ext cx="464602" cy="464602"/>
            </a:xfrm>
            <a:prstGeom prst="rect">
              <a:avLst/>
            </a:prstGeom>
          </p:spPr>
        </p:pic>
        <p:pic>
          <p:nvPicPr>
            <p:cNvPr id="19" name="Graphic 18">
              <a:extLst>
                <a:ext uri="{FF2B5EF4-FFF2-40B4-BE49-F238E27FC236}">
                  <a16:creationId xmlns:a16="http://schemas.microsoft.com/office/drawing/2014/main" id="{AC377930-A277-40D0-9CA7-27ACC600B45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bwMode="gray">
            <a:xfrm>
              <a:off x="2588799" y="4227531"/>
              <a:ext cx="464602" cy="464602"/>
            </a:xfrm>
            <a:prstGeom prst="rect">
              <a:avLst/>
            </a:prstGeom>
          </p:spPr>
        </p:pic>
        <p:sp>
          <p:nvSpPr>
            <p:cNvPr id="20" name="TextBox 19">
              <a:extLst>
                <a:ext uri="{FF2B5EF4-FFF2-40B4-BE49-F238E27FC236}">
                  <a16:creationId xmlns:a16="http://schemas.microsoft.com/office/drawing/2014/main" id="{2ABAC2F5-FF90-4C46-BBC7-D6EF29179105}"/>
                </a:ext>
              </a:extLst>
            </p:cNvPr>
            <p:cNvSpPr txBox="1">
              <a:spLocks/>
            </p:cNvSpPr>
            <p:nvPr/>
          </p:nvSpPr>
          <p:spPr bwMode="gray">
            <a:xfrm>
              <a:off x="1058295" y="3234135"/>
              <a:ext cx="1063240" cy="43088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Detect and monitor</a:t>
              </a:r>
            </a:p>
          </p:txBody>
        </p:sp>
        <p:sp>
          <p:nvSpPr>
            <p:cNvPr id="21" name="TextBox 20">
              <a:extLst>
                <a:ext uri="{FF2B5EF4-FFF2-40B4-BE49-F238E27FC236}">
                  <a16:creationId xmlns:a16="http://schemas.microsoft.com/office/drawing/2014/main" id="{F1B850F0-773F-4348-8E4B-A6C5E7911293}"/>
                </a:ext>
              </a:extLst>
            </p:cNvPr>
            <p:cNvSpPr txBox="1">
              <a:spLocks/>
            </p:cNvSpPr>
            <p:nvPr/>
          </p:nvSpPr>
          <p:spPr bwMode="gray">
            <a:xfrm>
              <a:off x="2588799" y="3234135"/>
              <a:ext cx="1063240" cy="43088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Investigate and respond</a:t>
              </a:r>
            </a:p>
          </p:txBody>
        </p:sp>
        <p:sp>
          <p:nvSpPr>
            <p:cNvPr id="22" name="TextBox 21">
              <a:extLst>
                <a:ext uri="{FF2B5EF4-FFF2-40B4-BE49-F238E27FC236}">
                  <a16:creationId xmlns:a16="http://schemas.microsoft.com/office/drawing/2014/main" id="{1DD900EA-DA83-4683-BFCC-AE1C2DA5A537}"/>
                </a:ext>
              </a:extLst>
            </p:cNvPr>
            <p:cNvSpPr txBox="1">
              <a:spLocks/>
            </p:cNvSpPr>
            <p:nvPr/>
          </p:nvSpPr>
          <p:spPr bwMode="gray">
            <a:xfrm>
              <a:off x="1058295" y="4789034"/>
              <a:ext cx="1063240" cy="43088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Inform and disseminate</a:t>
              </a:r>
            </a:p>
          </p:txBody>
        </p:sp>
        <p:sp>
          <p:nvSpPr>
            <p:cNvPr id="23" name="TextBox 22">
              <a:extLst>
                <a:ext uri="{FF2B5EF4-FFF2-40B4-BE49-F238E27FC236}">
                  <a16:creationId xmlns:a16="http://schemas.microsoft.com/office/drawing/2014/main" id="{AD5540F9-A058-4063-9664-3E2521D595E7}"/>
                </a:ext>
              </a:extLst>
            </p:cNvPr>
            <p:cNvSpPr txBox="1">
              <a:spLocks/>
            </p:cNvSpPr>
            <p:nvPr/>
          </p:nvSpPr>
          <p:spPr bwMode="gray">
            <a:xfrm>
              <a:off x="2588799" y="4789034"/>
              <a:ext cx="1063240" cy="43088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Be response-ready</a:t>
              </a:r>
            </a:p>
          </p:txBody>
        </p:sp>
      </p:grpSp>
      <p:sp>
        <p:nvSpPr>
          <p:cNvPr id="28" name="TextBox 27">
            <a:extLst>
              <a:ext uri="{FF2B5EF4-FFF2-40B4-BE49-F238E27FC236}">
                <a16:creationId xmlns:a16="http://schemas.microsoft.com/office/drawing/2014/main" id="{A8975DDD-3B6D-4954-84A5-F3BDC9288BB0}"/>
              </a:ext>
            </a:extLst>
          </p:cNvPr>
          <p:cNvSpPr txBox="1">
            <a:spLocks/>
          </p:cNvSpPr>
          <p:nvPr/>
        </p:nvSpPr>
        <p:spPr>
          <a:xfrm>
            <a:off x="3290375" y="1651133"/>
            <a:ext cx="328138"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3600" b="1" i="0" u="none" strike="noStrike" kern="1200" cap="none" spc="0" normalizeH="0" baseline="0" noProof="0" dirty="0">
                <a:ln>
                  <a:noFill/>
                </a:ln>
                <a:solidFill>
                  <a:srgbClr val="015CAC">
                    <a:lumMod val="75000"/>
                  </a:srgbClr>
                </a:solidFill>
                <a:effectLst/>
                <a:uLnTx/>
                <a:uFillTx/>
                <a:latin typeface="Arial"/>
                <a:ea typeface="+mn-ea"/>
                <a:cs typeface="Arial" panose="020B0604020202020204" pitchFamily="34" charset="0"/>
              </a:rPr>
              <a:t>1</a:t>
            </a:r>
          </a:p>
        </p:txBody>
      </p:sp>
      <p:sp>
        <p:nvSpPr>
          <p:cNvPr id="29" name="TextBox 28">
            <a:extLst>
              <a:ext uri="{FF2B5EF4-FFF2-40B4-BE49-F238E27FC236}">
                <a16:creationId xmlns:a16="http://schemas.microsoft.com/office/drawing/2014/main" id="{A4256ACC-8C25-4E65-85E2-EBF764CB2ABF}"/>
              </a:ext>
            </a:extLst>
          </p:cNvPr>
          <p:cNvSpPr txBox="1">
            <a:spLocks/>
          </p:cNvSpPr>
          <p:nvPr/>
        </p:nvSpPr>
        <p:spPr>
          <a:xfrm>
            <a:off x="4024216" y="2775258"/>
            <a:ext cx="328138"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3600" b="1" i="0" u="none" strike="noStrike" kern="1200" cap="none" spc="0" normalizeH="0" baseline="0" noProof="0" dirty="0">
                <a:ln>
                  <a:noFill/>
                </a:ln>
                <a:solidFill>
                  <a:srgbClr val="015CAC">
                    <a:lumMod val="75000"/>
                  </a:srgbClr>
                </a:solidFill>
                <a:effectLst/>
                <a:uLnTx/>
                <a:uFillTx/>
                <a:latin typeface="Arial"/>
                <a:ea typeface="+mn-ea"/>
                <a:cs typeface="Arial" panose="020B0604020202020204" pitchFamily="34" charset="0"/>
              </a:rPr>
              <a:t>2</a:t>
            </a:r>
          </a:p>
        </p:txBody>
      </p:sp>
      <p:sp>
        <p:nvSpPr>
          <p:cNvPr id="30" name="TextBox 29">
            <a:extLst>
              <a:ext uri="{FF2B5EF4-FFF2-40B4-BE49-F238E27FC236}">
                <a16:creationId xmlns:a16="http://schemas.microsoft.com/office/drawing/2014/main" id="{F0A495FF-1DFB-4F27-A8B9-4B2685D45865}"/>
              </a:ext>
            </a:extLst>
          </p:cNvPr>
          <p:cNvSpPr txBox="1">
            <a:spLocks/>
          </p:cNvSpPr>
          <p:nvPr/>
        </p:nvSpPr>
        <p:spPr>
          <a:xfrm>
            <a:off x="4021789" y="3950882"/>
            <a:ext cx="328138"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3600" b="1" i="0" u="none" strike="noStrike" kern="1200" cap="none" spc="0" normalizeH="0" baseline="0" noProof="0" dirty="0">
                <a:ln>
                  <a:noFill/>
                </a:ln>
                <a:solidFill>
                  <a:srgbClr val="015CAC">
                    <a:lumMod val="75000"/>
                  </a:srgbClr>
                </a:solidFill>
                <a:effectLst/>
                <a:uLnTx/>
                <a:uFillTx/>
                <a:latin typeface="Arial"/>
                <a:ea typeface="+mn-ea"/>
                <a:cs typeface="Arial" panose="020B0604020202020204" pitchFamily="34" charset="0"/>
              </a:rPr>
              <a:t>3</a:t>
            </a:r>
          </a:p>
        </p:txBody>
      </p:sp>
      <p:sp>
        <p:nvSpPr>
          <p:cNvPr id="31" name="TextBox 30">
            <a:extLst>
              <a:ext uri="{FF2B5EF4-FFF2-40B4-BE49-F238E27FC236}">
                <a16:creationId xmlns:a16="http://schemas.microsoft.com/office/drawing/2014/main" id="{643621CF-A385-47BB-83D9-FDD1504EB3F9}"/>
              </a:ext>
            </a:extLst>
          </p:cNvPr>
          <p:cNvSpPr txBox="1">
            <a:spLocks/>
          </p:cNvSpPr>
          <p:nvPr/>
        </p:nvSpPr>
        <p:spPr>
          <a:xfrm>
            <a:off x="3300887" y="5077769"/>
            <a:ext cx="328138"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3600" b="1" i="0" u="none" strike="noStrike" kern="1200" cap="none" spc="0" normalizeH="0" baseline="0" noProof="0" dirty="0">
                <a:ln>
                  <a:noFill/>
                </a:ln>
                <a:solidFill>
                  <a:srgbClr val="015CAC">
                    <a:lumMod val="75000"/>
                  </a:srgbClr>
                </a:solidFill>
                <a:effectLst/>
                <a:uLnTx/>
                <a:uFillTx/>
                <a:latin typeface="Arial"/>
                <a:ea typeface="+mn-ea"/>
                <a:cs typeface="Arial" panose="020B0604020202020204" pitchFamily="34" charset="0"/>
              </a:rPr>
              <a:t>4</a:t>
            </a:r>
          </a:p>
        </p:txBody>
      </p:sp>
      <p:cxnSp>
        <p:nvCxnSpPr>
          <p:cNvPr id="45" name="LineBasicDefault 30">
            <a:extLst>
              <a:ext uri="{FF2B5EF4-FFF2-40B4-BE49-F238E27FC236}">
                <a16:creationId xmlns:a16="http://schemas.microsoft.com/office/drawing/2014/main" id="{28CD0B03-5B40-4B38-BCD8-486DB55F60DB}"/>
              </a:ext>
              <a:ext uri="{C183D7F6-B498-43B3-948B-1728B52AA6E4}">
                <adec:decorative xmlns:adec="http://schemas.microsoft.com/office/drawing/2017/decorative" val="1"/>
              </a:ext>
            </a:extLst>
          </p:cNvPr>
          <p:cNvCxnSpPr>
            <a:cxnSpLocks/>
          </p:cNvCxnSpPr>
          <p:nvPr>
            <p:custDataLst>
              <p:tags r:id="rId1"/>
            </p:custDataLst>
          </p:nvPr>
        </p:nvCxnSpPr>
        <p:spPr bwMode="gray">
          <a:xfrm flipV="1">
            <a:off x="3300887" y="1176523"/>
            <a:ext cx="8484543" cy="30084"/>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6305636-427F-8805-4517-A6F88A17A31E}"/>
              </a:ext>
            </a:extLst>
          </p:cNvPr>
          <p:cNvSpPr txBox="1">
            <a:spLocks/>
          </p:cNvSpPr>
          <p:nvPr/>
        </p:nvSpPr>
        <p:spPr>
          <a:xfrm>
            <a:off x="4123097" y="1464181"/>
            <a:ext cx="7336029"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rgbClr val="015CAC"/>
                </a:solidFill>
                <a:effectLst/>
                <a:uLnTx/>
                <a:uFillTx/>
                <a:latin typeface="Arial"/>
                <a:ea typeface="+mn-ea"/>
                <a:cs typeface="Arial" panose="020B0604020202020204" pitchFamily="34" charset="0"/>
              </a:rPr>
              <a:t>Strengthen the core of public health data</a:t>
            </a:r>
          </a:p>
        </p:txBody>
      </p:sp>
      <p:sp>
        <p:nvSpPr>
          <p:cNvPr id="24" name="TextBox 23">
            <a:extLst>
              <a:ext uri="{FF2B5EF4-FFF2-40B4-BE49-F238E27FC236}">
                <a16:creationId xmlns:a16="http://schemas.microsoft.com/office/drawing/2014/main" id="{9D73279C-5D2D-42B0-900F-6B0A1CE2381D}"/>
              </a:ext>
            </a:extLst>
          </p:cNvPr>
          <p:cNvSpPr txBox="1">
            <a:spLocks/>
          </p:cNvSpPr>
          <p:nvPr/>
        </p:nvSpPr>
        <p:spPr>
          <a:xfrm>
            <a:off x="4398073" y="1777721"/>
            <a:ext cx="7481939"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Ensure Core Data Sources</a:t>
            </a:r>
            <a:r>
              <a:rPr kumimoji="0" lang="en-US" sz="1400" b="0" i="0" u="none" strike="noStrike" kern="1200" cap="none" spc="0" normalizeH="0" baseline="30000" noProof="0" dirty="0">
                <a:ln>
                  <a:noFill/>
                </a:ln>
                <a:solidFill>
                  <a:srgbClr val="000000"/>
                </a:solidFill>
                <a:effectLst/>
                <a:uLnTx/>
                <a:uFillTx/>
                <a:latin typeface="Arial"/>
                <a:ea typeface="+mn-ea"/>
                <a:cs typeface="Arial"/>
              </a:rPr>
              <a:t>1</a:t>
            </a:r>
            <a:r>
              <a:rPr kumimoji="0" lang="en-US" sz="1400" b="0" i="0" u="none" strike="noStrike" kern="1200" cap="none" spc="0" normalizeH="0" baseline="0" noProof="0" dirty="0">
                <a:ln>
                  <a:noFill/>
                </a:ln>
                <a:solidFill>
                  <a:srgbClr val="000000"/>
                </a:solidFill>
                <a:effectLst/>
                <a:uLnTx/>
                <a:uFillTx/>
                <a:latin typeface="Arial"/>
                <a:ea typeface="+mn-ea"/>
                <a:cs typeface="Arial"/>
              </a:rPr>
              <a:t> are more complete, timely, rapidly exchanged, and available to support the integrated ability to detect, monitor, investigate</a:t>
            </a:r>
            <a:r>
              <a:rPr lang="en-US" sz="1400" dirty="0">
                <a:solidFill>
                  <a:srgbClr val="000000"/>
                </a:solidFill>
                <a:latin typeface="Arial"/>
                <a:cs typeface="Arial"/>
              </a:rPr>
              <a:t>,</a:t>
            </a:r>
            <a:r>
              <a:rPr kumimoji="0" lang="en-US" sz="1400" b="0" i="0" u="none" strike="noStrike" kern="1200" cap="none" spc="0" normalizeH="0" baseline="0" noProof="0" dirty="0">
                <a:ln>
                  <a:noFill/>
                </a:ln>
                <a:solidFill>
                  <a:srgbClr val="000000"/>
                </a:solidFill>
                <a:effectLst/>
                <a:uLnTx/>
                <a:uFillTx/>
                <a:latin typeface="Arial"/>
                <a:ea typeface="+mn-ea"/>
                <a:cs typeface="Arial"/>
              </a:rPr>
              <a:t> and respond to public health threats</a:t>
            </a:r>
            <a:r>
              <a:rPr lang="en-US" sz="1400" dirty="0">
                <a:solidFill>
                  <a:srgbClr val="000000"/>
                </a:solidFill>
                <a:latin typeface="Arial"/>
                <a:cs typeface="Arial"/>
              </a:rPr>
              <a:t> </a:t>
            </a:r>
            <a:endPar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nvGrpSpPr>
          <p:cNvPr id="15" name="Group 14">
            <a:extLst>
              <a:ext uri="{FF2B5EF4-FFF2-40B4-BE49-F238E27FC236}">
                <a16:creationId xmlns:a16="http://schemas.microsoft.com/office/drawing/2014/main" id="{C7BD0E10-B2A6-BAAC-6E4F-867E9C24E299}"/>
              </a:ext>
              <a:ext uri="{C183D7F6-B498-43B3-948B-1728B52AA6E4}">
                <adec:decorative xmlns:adec="http://schemas.microsoft.com/office/drawing/2017/decorative" val="1"/>
              </a:ext>
            </a:extLst>
          </p:cNvPr>
          <p:cNvGrpSpPr/>
          <p:nvPr/>
        </p:nvGrpSpPr>
        <p:grpSpPr>
          <a:xfrm>
            <a:off x="3391067" y="2487532"/>
            <a:ext cx="8394363" cy="0"/>
            <a:chOff x="3391067" y="2695736"/>
            <a:chExt cx="8394363" cy="0"/>
          </a:xfrm>
        </p:grpSpPr>
        <p:cxnSp>
          <p:nvCxnSpPr>
            <p:cNvPr id="5" name="LineBasicDefault 30">
              <a:extLst>
                <a:ext uri="{FF2B5EF4-FFF2-40B4-BE49-F238E27FC236}">
                  <a16:creationId xmlns:a16="http://schemas.microsoft.com/office/drawing/2014/main" id="{B580DE9E-9ED7-1525-92F5-E51C8615F2C2}"/>
                </a:ext>
              </a:extLst>
            </p:cNvPr>
            <p:cNvCxnSpPr>
              <a:cxnSpLocks/>
            </p:cNvCxnSpPr>
            <p:nvPr>
              <p:custDataLst>
                <p:tags r:id="rId7"/>
              </p:custDataLst>
            </p:nvPr>
          </p:nvCxnSpPr>
          <p:spPr bwMode="gray">
            <a:xfrm>
              <a:off x="4449401" y="2695736"/>
              <a:ext cx="7336029"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BasicDefault 30">
              <a:extLst>
                <a:ext uri="{FF2B5EF4-FFF2-40B4-BE49-F238E27FC236}">
                  <a16:creationId xmlns:a16="http://schemas.microsoft.com/office/drawing/2014/main" id="{0608258D-F680-C497-1F84-D8937A0F7687}"/>
                </a:ext>
              </a:extLst>
            </p:cNvPr>
            <p:cNvCxnSpPr>
              <a:cxnSpLocks/>
            </p:cNvCxnSpPr>
            <p:nvPr>
              <p:custDataLst>
                <p:tags r:id="rId8"/>
              </p:custDataLst>
            </p:nvPr>
          </p:nvCxnSpPr>
          <p:spPr bwMode="gray">
            <a:xfrm flipV="1">
              <a:off x="3391067" y="2695736"/>
              <a:ext cx="795530"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4384C1FC-9FC3-4E3E-CAF0-88AA5F0C7EF3}"/>
              </a:ext>
            </a:extLst>
          </p:cNvPr>
          <p:cNvSpPr txBox="1">
            <a:spLocks/>
          </p:cNvSpPr>
          <p:nvPr/>
        </p:nvSpPr>
        <p:spPr>
          <a:xfrm>
            <a:off x="4758109" y="2602103"/>
            <a:ext cx="7336029"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None/>
              <a:tabLst/>
              <a:defRPr/>
            </a:pPr>
            <a:r>
              <a:rPr kumimoji="0" lang="en-US" sz="1600" b="1" i="0" u="none" strike="noStrike" kern="1200" cap="none" spc="0" normalizeH="0" baseline="0" noProof="0" dirty="0">
                <a:ln>
                  <a:noFill/>
                </a:ln>
                <a:solidFill>
                  <a:srgbClr val="015CAC"/>
                </a:solidFill>
                <a:effectLst/>
                <a:uLnTx/>
                <a:uFillTx/>
                <a:latin typeface="Arial"/>
                <a:ea typeface="+mn-ea"/>
                <a:cs typeface="+mn-cs"/>
              </a:rPr>
              <a:t>Accelerate access to analytic and automated solutions to support public health investigations and advance health equity</a:t>
            </a:r>
          </a:p>
        </p:txBody>
      </p:sp>
      <p:sp>
        <p:nvSpPr>
          <p:cNvPr id="25" name="TextBox 24">
            <a:extLst>
              <a:ext uri="{FF2B5EF4-FFF2-40B4-BE49-F238E27FC236}">
                <a16:creationId xmlns:a16="http://schemas.microsoft.com/office/drawing/2014/main" id="{A186BC18-C2CC-4CEB-B715-DC192D251F51}"/>
              </a:ext>
            </a:extLst>
          </p:cNvPr>
          <p:cNvSpPr txBox="1">
            <a:spLocks/>
          </p:cNvSpPr>
          <p:nvPr/>
        </p:nvSpPr>
        <p:spPr>
          <a:xfrm>
            <a:off x="4758109" y="3142739"/>
            <a:ext cx="7199607"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Make tools available so STLTs and public health decision-makers can better use public health data to address health disparities</a:t>
            </a:r>
          </a:p>
        </p:txBody>
      </p:sp>
      <p:grpSp>
        <p:nvGrpSpPr>
          <p:cNvPr id="32" name="Group 31">
            <a:extLst>
              <a:ext uri="{FF2B5EF4-FFF2-40B4-BE49-F238E27FC236}">
                <a16:creationId xmlns:a16="http://schemas.microsoft.com/office/drawing/2014/main" id="{573605D4-1073-2721-DF5B-37C002639858}"/>
              </a:ext>
              <a:ext uri="{C183D7F6-B498-43B3-948B-1728B52AA6E4}">
                <adec:decorative xmlns:adec="http://schemas.microsoft.com/office/drawing/2017/decorative" val="1"/>
              </a:ext>
            </a:extLst>
          </p:cNvPr>
          <p:cNvGrpSpPr/>
          <p:nvPr/>
        </p:nvGrpSpPr>
        <p:grpSpPr>
          <a:xfrm>
            <a:off x="3729733" y="3641389"/>
            <a:ext cx="8055697" cy="1"/>
            <a:chOff x="3729733" y="3947760"/>
            <a:chExt cx="8055697" cy="1"/>
          </a:xfrm>
        </p:grpSpPr>
        <p:cxnSp>
          <p:nvCxnSpPr>
            <p:cNvPr id="7" name="LineBasicDefault 30">
              <a:extLst>
                <a:ext uri="{FF2B5EF4-FFF2-40B4-BE49-F238E27FC236}">
                  <a16:creationId xmlns:a16="http://schemas.microsoft.com/office/drawing/2014/main" id="{6E6021D1-6D7A-F1AD-CCDC-98E51816EE08}"/>
                </a:ext>
              </a:extLst>
            </p:cNvPr>
            <p:cNvCxnSpPr>
              <a:cxnSpLocks/>
            </p:cNvCxnSpPr>
            <p:nvPr>
              <p:custDataLst>
                <p:tags r:id="rId5"/>
              </p:custDataLst>
            </p:nvPr>
          </p:nvCxnSpPr>
          <p:spPr bwMode="gray">
            <a:xfrm>
              <a:off x="4777484" y="3947760"/>
              <a:ext cx="7007946"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BasicDefault 30">
              <a:extLst>
                <a:ext uri="{FF2B5EF4-FFF2-40B4-BE49-F238E27FC236}">
                  <a16:creationId xmlns:a16="http://schemas.microsoft.com/office/drawing/2014/main" id="{8451E42B-4B10-AEBB-3E63-6A9FC9D3A7C9}"/>
                </a:ext>
              </a:extLst>
            </p:cNvPr>
            <p:cNvCxnSpPr>
              <a:cxnSpLocks/>
            </p:cNvCxnSpPr>
            <p:nvPr>
              <p:custDataLst>
                <p:tags r:id="rId6"/>
              </p:custDataLst>
            </p:nvPr>
          </p:nvCxnSpPr>
          <p:spPr bwMode="gray">
            <a:xfrm>
              <a:off x="3729733" y="3947760"/>
              <a:ext cx="795530" cy="1"/>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6A6FD37D-A499-BB6A-1E78-FBE51C633F25}"/>
              </a:ext>
            </a:extLst>
          </p:cNvPr>
          <p:cNvSpPr txBox="1">
            <a:spLocks/>
          </p:cNvSpPr>
          <p:nvPr/>
        </p:nvSpPr>
        <p:spPr>
          <a:xfrm>
            <a:off x="4677663" y="3898202"/>
            <a:ext cx="7336029"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dirty="0">
                <a:ln>
                  <a:noFill/>
                </a:ln>
                <a:solidFill>
                  <a:srgbClr val="015CAC"/>
                </a:solidFill>
                <a:effectLst/>
                <a:uLnTx/>
                <a:uFillTx/>
                <a:latin typeface="Arial"/>
                <a:ea typeface="+mn-ea"/>
                <a:cs typeface="Arial"/>
              </a:rPr>
              <a:t>Visualize and share insights to inform public health action</a:t>
            </a:r>
          </a:p>
        </p:txBody>
      </p:sp>
      <p:sp>
        <p:nvSpPr>
          <p:cNvPr id="26" name="TextBox 25">
            <a:extLst>
              <a:ext uri="{FF2B5EF4-FFF2-40B4-BE49-F238E27FC236}">
                <a16:creationId xmlns:a16="http://schemas.microsoft.com/office/drawing/2014/main" id="{13BE6146-97F1-444F-95EE-30FF8AC21B4A}"/>
              </a:ext>
            </a:extLst>
          </p:cNvPr>
          <p:cNvSpPr txBox="1">
            <a:spLocks/>
          </p:cNvSpPr>
          <p:nvPr/>
        </p:nvSpPr>
        <p:spPr>
          <a:xfrm>
            <a:off x="4677663" y="4219621"/>
            <a:ext cx="7264765"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Serve as a trusted source for near real-time visualizations and offer situational awareness for the public and decision-makers to understand risks, make decisions</a:t>
            </a:r>
            <a:r>
              <a:rPr lang="en-US" sz="1400" dirty="0">
                <a:solidFill>
                  <a:srgbClr val="000000"/>
                </a:solidFill>
                <a:latin typeface="Arial"/>
                <a:ea typeface="Calibri" panose="020F0502020204030204" pitchFamily="34" charset="0"/>
                <a:cs typeface="Arial"/>
              </a:rPr>
              <a:t>,</a:t>
            </a:r>
            <a:r>
              <a:rPr kumimoji="0" lang="en-US" sz="14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 and direct resources</a:t>
            </a:r>
            <a:endParaRPr kumimoji="0" lang="en-US" sz="1400" b="0" i="0" u="none" strike="noStrike" kern="1200" cap="none" spc="0" normalizeH="0" baseline="0" noProof="0" dirty="0">
              <a:ln>
                <a:noFill/>
              </a:ln>
              <a:solidFill>
                <a:srgbClr val="000000"/>
              </a:solidFill>
              <a:effectLst/>
              <a:uLnTx/>
              <a:uFillTx/>
              <a:latin typeface="Arial"/>
              <a:cs typeface="Arial"/>
            </a:endParaRPr>
          </a:p>
        </p:txBody>
      </p:sp>
      <p:grpSp>
        <p:nvGrpSpPr>
          <p:cNvPr id="34" name="Group 33">
            <a:extLst>
              <a:ext uri="{FF2B5EF4-FFF2-40B4-BE49-F238E27FC236}">
                <a16:creationId xmlns:a16="http://schemas.microsoft.com/office/drawing/2014/main" id="{F4BFA1C9-716E-88F3-B930-43FE2620FD05}"/>
              </a:ext>
              <a:ext uri="{C183D7F6-B498-43B3-948B-1728B52AA6E4}">
                <adec:decorative xmlns:adec="http://schemas.microsoft.com/office/drawing/2017/decorative" val="1"/>
              </a:ext>
            </a:extLst>
          </p:cNvPr>
          <p:cNvGrpSpPr/>
          <p:nvPr/>
        </p:nvGrpSpPr>
        <p:grpSpPr>
          <a:xfrm>
            <a:off x="3327567" y="4890071"/>
            <a:ext cx="8457863" cy="1"/>
            <a:chOff x="3327567" y="5196594"/>
            <a:chExt cx="8457863" cy="1"/>
          </a:xfrm>
        </p:grpSpPr>
        <p:cxnSp>
          <p:nvCxnSpPr>
            <p:cNvPr id="8" name="LineBasicDefault 30">
              <a:extLst>
                <a:ext uri="{FF2B5EF4-FFF2-40B4-BE49-F238E27FC236}">
                  <a16:creationId xmlns:a16="http://schemas.microsoft.com/office/drawing/2014/main" id="{3FD2697D-BE33-0065-DABC-D5B3BAF62A0F}"/>
                </a:ext>
              </a:extLst>
            </p:cNvPr>
            <p:cNvCxnSpPr>
              <a:cxnSpLocks/>
            </p:cNvCxnSpPr>
            <p:nvPr>
              <p:custDataLst>
                <p:tags r:id="rId3"/>
              </p:custDataLst>
            </p:nvPr>
          </p:nvCxnSpPr>
          <p:spPr bwMode="gray">
            <a:xfrm>
              <a:off x="4449401" y="5196595"/>
              <a:ext cx="7336029"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BasicDefault 30">
              <a:extLst>
                <a:ext uri="{FF2B5EF4-FFF2-40B4-BE49-F238E27FC236}">
                  <a16:creationId xmlns:a16="http://schemas.microsoft.com/office/drawing/2014/main" id="{C7A4A367-CF00-19E0-EF37-AA4E10D119BE}"/>
                </a:ext>
              </a:extLst>
            </p:cNvPr>
            <p:cNvCxnSpPr>
              <a:cxnSpLocks/>
            </p:cNvCxnSpPr>
            <p:nvPr>
              <p:custDataLst>
                <p:tags r:id="rId4"/>
              </p:custDataLst>
            </p:nvPr>
          </p:nvCxnSpPr>
          <p:spPr bwMode="gray">
            <a:xfrm>
              <a:off x="3327567" y="5196594"/>
              <a:ext cx="795530" cy="1"/>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931EA7EF-36F7-F321-1A45-9D419A9A0608}"/>
              </a:ext>
            </a:extLst>
          </p:cNvPr>
          <p:cNvSpPr txBox="1">
            <a:spLocks/>
          </p:cNvSpPr>
          <p:nvPr/>
        </p:nvSpPr>
        <p:spPr>
          <a:xfrm>
            <a:off x="4388047" y="5059789"/>
            <a:ext cx="7336029"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dirty="0">
                <a:ln>
                  <a:noFill/>
                </a:ln>
                <a:solidFill>
                  <a:srgbClr val="015CAC"/>
                </a:solidFill>
                <a:effectLst/>
                <a:uLnTx/>
                <a:uFillTx/>
                <a:latin typeface="Arial"/>
                <a:ea typeface="+mn-ea"/>
                <a:cs typeface="Arial" panose="020B0604020202020204" pitchFamily="34" charset="0"/>
              </a:rPr>
              <a:t>Ensure more open and interoperable public health data</a:t>
            </a:r>
          </a:p>
        </p:txBody>
      </p:sp>
      <p:sp>
        <p:nvSpPr>
          <p:cNvPr id="27" name="TextBox 26">
            <a:extLst>
              <a:ext uri="{FF2B5EF4-FFF2-40B4-BE49-F238E27FC236}">
                <a16:creationId xmlns:a16="http://schemas.microsoft.com/office/drawing/2014/main" id="{D07B0FA5-6C7E-4057-8FDE-EE2F58997616}"/>
              </a:ext>
            </a:extLst>
          </p:cNvPr>
          <p:cNvSpPr txBox="1">
            <a:spLocks/>
          </p:cNvSpPr>
          <p:nvPr/>
        </p:nvSpPr>
        <p:spPr>
          <a:xfrm>
            <a:off x="4388048" y="5424107"/>
            <a:ext cx="7397382"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Enable exchange of interoperable data so that healthcare, STLTs, federal agency partners, and CDC programs can access and use </a:t>
            </a:r>
            <a:r>
              <a:rPr lang="en-US" sz="1400" dirty="0">
                <a:solidFill>
                  <a:srgbClr val="000000"/>
                </a:solidFill>
                <a:latin typeface="Arial"/>
                <a:cs typeface="Arial"/>
              </a:rPr>
              <a:t>the </a:t>
            </a:r>
            <a:r>
              <a:rPr kumimoji="0" lang="en-US" sz="1400" b="0" i="0" u="none" strike="noStrike" kern="1200" cap="none" spc="0" normalizeH="0" baseline="0" noProof="0" dirty="0">
                <a:ln>
                  <a:noFill/>
                </a:ln>
                <a:solidFill>
                  <a:srgbClr val="000000"/>
                </a:solidFill>
                <a:effectLst/>
                <a:uLnTx/>
                <a:uFillTx/>
                <a:latin typeface="Arial"/>
                <a:ea typeface="+mn-ea"/>
                <a:cs typeface="Arial"/>
              </a:rPr>
              <a:t>data they need, when they need it</a:t>
            </a:r>
          </a:p>
        </p:txBody>
      </p:sp>
      <p:sp>
        <p:nvSpPr>
          <p:cNvPr id="36" name="4. Footnote">
            <a:extLst>
              <a:ext uri="{FF2B5EF4-FFF2-40B4-BE49-F238E27FC236}">
                <a16:creationId xmlns:a16="http://schemas.microsoft.com/office/drawing/2014/main" id="{B5C309C1-7954-43A0-97A6-7B0D7710C328}"/>
              </a:ext>
            </a:extLst>
          </p:cNvPr>
          <p:cNvSpPr txBox="1">
            <a:spLocks/>
          </p:cNvSpPr>
          <p:nvPr>
            <p:custDataLst>
              <p:tags r:id="rId2"/>
            </p:custDataLst>
          </p:nvPr>
        </p:nvSpPr>
        <p:spPr>
          <a:xfrm>
            <a:off x="553972" y="635217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1.	Case (including Electronic Case Reporting eCR), Lab (including Electronic Lab Reporting ELR, Electronic Test Orders and Results ETOR), Syndromic (including National Syndromic Surveillance Program NSSP emergency department data), Vital statistics, Immunization, Healthcare capacity (including National Healthcare Safety Network NHSN data)</a:t>
            </a:r>
          </a:p>
        </p:txBody>
      </p:sp>
    </p:spTree>
    <p:extLst>
      <p:ext uri="{BB962C8B-B14F-4D97-AF65-F5344CB8AC3E}">
        <p14:creationId xmlns:p14="http://schemas.microsoft.com/office/powerpoint/2010/main" val="118706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11089F3-84FF-DA40-DE15-3DE911B3D0AE}"/>
              </a:ext>
            </a:extLst>
          </p:cNvPr>
          <p:cNvSpPr txBox="1">
            <a:spLocks noGrp="1"/>
          </p:cNvSpPr>
          <p:nvPr>
            <p:ph type="title" idx="4294967295"/>
          </p:nvPr>
        </p:nvSpPr>
        <p:spPr>
          <a:xfrm>
            <a:off x="450432" y="231619"/>
            <a:ext cx="11398948" cy="6962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w="6350" cap="flat">
                  <a:noFill/>
                  <a:miter lim="800000"/>
                </a:ln>
                <a:solidFill>
                  <a:srgbClr val="000000"/>
                </a:solidFill>
                <a:effectLst/>
                <a:uLnTx/>
                <a:uFillTx/>
                <a:latin typeface="Arial" panose="020B0604020202020204" pitchFamily="34" charset="0"/>
                <a:ea typeface="+mj-ea"/>
                <a:cs typeface="Arial" panose="020B0604020202020204" pitchFamily="34" charset="0"/>
              </a:rPr>
              <a:t>Public Health Data Strategy and Data Modernization Initiative</a:t>
            </a:r>
            <a:endParaRPr kumimoji="0" lang="en-US" sz="2800" b="0" i="0" u="none" strike="noStrike" kern="1200" cap="none" spc="0" normalizeH="0" baseline="0" noProof="0" dirty="0">
              <a:ln w="6350" cap="flat">
                <a:noFill/>
                <a:miter lim="800000"/>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Box 7">
            <a:extLst>
              <a:ext uri="{FF2B5EF4-FFF2-40B4-BE49-F238E27FC236}">
                <a16:creationId xmlns:a16="http://schemas.microsoft.com/office/drawing/2014/main" id="{08015410-4470-C0C6-6CBE-FF97C64983FF}"/>
              </a:ext>
            </a:extLst>
          </p:cNvPr>
          <p:cNvSpPr txBox="1"/>
          <p:nvPr/>
        </p:nvSpPr>
        <p:spPr>
          <a:xfrm>
            <a:off x="393192" y="1073074"/>
            <a:ext cx="11094611" cy="923330"/>
          </a:xfrm>
          <a:prstGeom prst="rect">
            <a:avLst/>
          </a:prstGeom>
          <a:noFill/>
        </p:spPr>
        <p:txBody>
          <a:bodyPr wrap="square" lIns="91440" tIns="45720" rIns="91440" bIns="45720" anchor="t">
            <a:spAutoFit/>
          </a:bodyPr>
          <a:lstStyle/>
          <a:p>
            <a:pPr>
              <a:defRPr/>
            </a:pPr>
            <a:r>
              <a:rPr kumimoji="0" lang="en-US" sz="1800" b="0" i="1" u="none" strike="noStrike" kern="1200" cap="none" spc="0" normalizeH="0" baseline="0" noProof="0" dirty="0">
                <a:ln>
                  <a:noFill/>
                </a:ln>
                <a:solidFill>
                  <a:srgbClr val="000000"/>
                </a:solidFill>
                <a:effectLst/>
                <a:uLnTx/>
                <a:uFillTx/>
                <a:latin typeface="Arial"/>
                <a:cs typeface="Arial"/>
              </a:rPr>
              <a:t>Addressing the imperative set by the CDC Moving Forward effort, the </a:t>
            </a:r>
            <a:r>
              <a:rPr lang="en-US" i="1" dirty="0">
                <a:solidFill>
                  <a:srgbClr val="000000"/>
                </a:solidFill>
                <a:latin typeface="Arial"/>
                <a:cs typeface="Arial"/>
              </a:rPr>
              <a:t>Public Health Data</a:t>
            </a:r>
            <a:r>
              <a:rPr kumimoji="0" lang="en-US" sz="1800" b="0" i="1" u="none" strike="noStrike" kern="1200" cap="none" spc="0" normalizeH="0" baseline="0" noProof="0" dirty="0">
                <a:ln>
                  <a:noFill/>
                </a:ln>
                <a:solidFill>
                  <a:srgbClr val="000000"/>
                </a:solidFill>
                <a:effectLst/>
                <a:uLnTx/>
                <a:uFillTx/>
                <a:latin typeface="Arial"/>
                <a:cs typeface="Arial"/>
              </a:rPr>
              <a:t> Strategy </a:t>
            </a:r>
            <a:r>
              <a:rPr lang="en-US" i="1" dirty="0">
                <a:solidFill>
                  <a:srgbClr val="000000"/>
                </a:solidFill>
                <a:latin typeface="Arial"/>
                <a:cs typeface="Arial"/>
              </a:rPr>
              <a:t>(PHDS) and</a:t>
            </a:r>
            <a:r>
              <a:rPr kumimoji="0" lang="en-US" sz="1800" b="0" i="1" u="none" strike="noStrike" kern="1200" cap="none" spc="0" normalizeH="0" baseline="0" noProof="0" dirty="0">
                <a:ln>
                  <a:noFill/>
                </a:ln>
                <a:solidFill>
                  <a:srgbClr val="000000"/>
                </a:solidFill>
                <a:effectLst/>
                <a:uLnTx/>
                <a:uFillTx/>
                <a:latin typeface="Arial"/>
                <a:cs typeface="Arial"/>
              </a:rPr>
              <a:t> </a:t>
            </a:r>
            <a:r>
              <a:rPr lang="en-US" i="1" dirty="0">
                <a:solidFill>
                  <a:srgbClr val="000000"/>
                </a:solidFill>
                <a:latin typeface="Arial"/>
                <a:cs typeface="Arial"/>
              </a:rPr>
              <a:t>two-year</a:t>
            </a:r>
            <a:r>
              <a:rPr kumimoji="0" lang="en-US" sz="1800" b="0" i="1" u="none" strike="noStrike" kern="1200" cap="none" spc="0" normalizeH="0" baseline="0" noProof="0" dirty="0">
                <a:ln>
                  <a:noFill/>
                </a:ln>
                <a:solidFill>
                  <a:srgbClr val="000000"/>
                </a:solidFill>
                <a:effectLst/>
                <a:uLnTx/>
                <a:uFillTx/>
                <a:latin typeface="Arial"/>
                <a:cs typeface="Arial"/>
              </a:rPr>
              <a:t> milestones focus on the execution of broader ongoing efforts for the Data Modernization Initiative (DMI)</a:t>
            </a:r>
          </a:p>
        </p:txBody>
      </p:sp>
      <p:graphicFrame>
        <p:nvGraphicFramePr>
          <p:cNvPr id="14" name="Table 14">
            <a:extLst>
              <a:ext uri="{FF2B5EF4-FFF2-40B4-BE49-F238E27FC236}">
                <a16:creationId xmlns:a16="http://schemas.microsoft.com/office/drawing/2014/main" id="{46E95589-88E7-5852-FBD6-B0D7215DF780}"/>
              </a:ext>
            </a:extLst>
          </p:cNvPr>
          <p:cNvGraphicFramePr>
            <a:graphicFrameLocks noGrp="1"/>
          </p:cNvGraphicFramePr>
          <p:nvPr>
            <p:extLst>
              <p:ext uri="{D42A27DB-BD31-4B8C-83A1-F6EECF244321}">
                <p14:modId xmlns:p14="http://schemas.microsoft.com/office/powerpoint/2010/main" val="3694165140"/>
              </p:ext>
            </p:extLst>
          </p:nvPr>
        </p:nvGraphicFramePr>
        <p:xfrm>
          <a:off x="450432" y="2078488"/>
          <a:ext cx="11341707" cy="4695629"/>
        </p:xfrm>
        <a:graphic>
          <a:graphicData uri="http://schemas.openxmlformats.org/drawingml/2006/table">
            <a:tbl>
              <a:tblPr firstRow="1" bandRow="1">
                <a:tableStyleId>{93296810-A885-4BE3-A3E7-6D5BEEA58F35}</a:tableStyleId>
              </a:tblPr>
              <a:tblGrid>
                <a:gridCol w="1688367">
                  <a:extLst>
                    <a:ext uri="{9D8B030D-6E8A-4147-A177-3AD203B41FA5}">
                      <a16:colId xmlns:a16="http://schemas.microsoft.com/office/drawing/2014/main" val="2330224223"/>
                    </a:ext>
                  </a:extLst>
                </a:gridCol>
                <a:gridCol w="4826670">
                  <a:extLst>
                    <a:ext uri="{9D8B030D-6E8A-4147-A177-3AD203B41FA5}">
                      <a16:colId xmlns:a16="http://schemas.microsoft.com/office/drawing/2014/main" val="2346884644"/>
                    </a:ext>
                  </a:extLst>
                </a:gridCol>
                <a:gridCol w="4826670">
                  <a:extLst>
                    <a:ext uri="{9D8B030D-6E8A-4147-A177-3AD203B41FA5}">
                      <a16:colId xmlns:a16="http://schemas.microsoft.com/office/drawing/2014/main" val="1150977879"/>
                    </a:ext>
                  </a:extLst>
                </a:gridCol>
              </a:tblGrid>
              <a:tr h="482972">
                <a:tc>
                  <a:txBody>
                    <a:bodyPr/>
                    <a:lstStyle/>
                    <a:p>
                      <a:endParaRPr lang="en-US" dirty="0">
                        <a:latin typeface="Arial" panose="020B0604020202020204" pitchFamily="34" charset="0"/>
                        <a:cs typeface="Arial" panose="020B0604020202020204" pitchFamily="34" charset="0"/>
                      </a:endParaRPr>
                    </a:p>
                  </a:txBody>
                  <a:tcPr>
                    <a:noFill/>
                  </a:tcPr>
                </a:tc>
                <a:tc>
                  <a:txBody>
                    <a:bodyPr/>
                    <a:lstStyle/>
                    <a:p>
                      <a:r>
                        <a:rPr lang="en-US" dirty="0">
                          <a:latin typeface="Arial"/>
                          <a:cs typeface="Arial"/>
                        </a:rPr>
                        <a:t>Public Health Data Strategy</a:t>
                      </a:r>
                    </a:p>
                  </a:txBody>
                  <a:tcPr>
                    <a:solidFill>
                      <a:srgbClr val="406EA5"/>
                    </a:solidFill>
                  </a:tcPr>
                </a:tc>
                <a:tc>
                  <a:txBody>
                    <a:bodyPr/>
                    <a:lstStyle/>
                    <a:p>
                      <a:r>
                        <a:rPr lang="en-US" dirty="0">
                          <a:latin typeface="Arial"/>
                          <a:cs typeface="Arial"/>
                        </a:rPr>
                        <a:t>Data Modernization Initiative</a:t>
                      </a:r>
                    </a:p>
                  </a:txBody>
                  <a:tcPr>
                    <a:solidFill>
                      <a:schemeClr val="accent5">
                        <a:lumMod val="75000"/>
                      </a:schemeClr>
                    </a:solidFill>
                  </a:tcPr>
                </a:tc>
                <a:extLst>
                  <a:ext uri="{0D108BD9-81ED-4DB2-BD59-A6C34878D82A}">
                    <a16:rowId xmlns:a16="http://schemas.microsoft.com/office/drawing/2014/main" val="3105857859"/>
                  </a:ext>
                </a:extLst>
              </a:tr>
              <a:tr h="1417383">
                <a:tc>
                  <a:txBody>
                    <a:bodyPr/>
                    <a:lstStyle/>
                    <a:p>
                      <a:pPr algn="ctr"/>
                      <a:r>
                        <a:rPr lang="en-US" sz="1600" b="1" dirty="0">
                          <a:latin typeface="Arial"/>
                          <a:cs typeface="Arial"/>
                        </a:rPr>
                        <a:t>Scope</a:t>
                      </a:r>
                    </a:p>
                  </a:txBody>
                  <a:tcPr anchor="ctr">
                    <a:lnB w="12700" cap="flat" cmpd="sng" algn="ctr">
                      <a:solidFill>
                        <a:schemeClr val="bg1"/>
                      </a:solidFill>
                      <a:prstDash val="solid"/>
                      <a:round/>
                      <a:headEnd type="none" w="med" len="med"/>
                      <a:tailEnd type="none" w="med" len="med"/>
                    </a:lnB>
                    <a:noFill/>
                  </a:tcPr>
                </a:tc>
                <a:tc>
                  <a:txBody>
                    <a:bodyPr/>
                    <a:lstStyle/>
                    <a:p>
                      <a:r>
                        <a:rPr lang="en-US" sz="1600" dirty="0">
                          <a:latin typeface="Arial"/>
                          <a:cs typeface="Arial"/>
                        </a:rPr>
                        <a:t>Streamlines actions and efforts aimed at enabling the efficient and secure exchange of critical core data</a:t>
                      </a:r>
                      <a:br>
                        <a:rPr lang="en-US" sz="1600" dirty="0">
                          <a:latin typeface="Arial"/>
                          <a:cs typeface="Arial"/>
                        </a:rPr>
                      </a:br>
                      <a:endParaRPr lang="en-US" sz="1600" dirty="0">
                        <a:latin typeface="Arial"/>
                        <a:cs typeface="Arial"/>
                      </a:endParaRPr>
                    </a:p>
                    <a:p>
                      <a:r>
                        <a:rPr lang="en-US" sz="1600" dirty="0">
                          <a:latin typeface="Arial"/>
                          <a:cs typeface="Arial"/>
                        </a:rPr>
                        <a:t>Not all critical core data sources, or exhaustive aspects, related to data modernization are included</a:t>
                      </a:r>
                    </a:p>
                  </a:txBody>
                  <a:tcPr>
                    <a:lnB w="12700" cap="flat" cmpd="sng" algn="ctr">
                      <a:solidFill>
                        <a:schemeClr val="bg1"/>
                      </a:solidFill>
                      <a:prstDash val="solid"/>
                      <a:round/>
                      <a:headEnd type="none" w="med" len="med"/>
                      <a:tailEnd type="none" w="med" len="med"/>
                    </a:lnB>
                    <a:solidFill>
                      <a:srgbClr val="406EA5">
                        <a:alpha val="9020"/>
                      </a:srgbClr>
                    </a:solidFill>
                  </a:tcPr>
                </a:tc>
                <a:tc>
                  <a:txBody>
                    <a:bodyPr/>
                    <a:lstStyle/>
                    <a:p>
                      <a:r>
                        <a:rPr lang="en-US" sz="1600" dirty="0">
                          <a:latin typeface="Arial"/>
                          <a:cs typeface="Arial"/>
                        </a:rPr>
                        <a:t>Outlines all-encompassing aspects of data modernization needed across the healthcare, federal, and STLT public health landscape</a:t>
                      </a:r>
                      <a:br>
                        <a:rPr lang="en-US" sz="1600" dirty="0">
                          <a:latin typeface="Arial"/>
                          <a:cs typeface="Arial"/>
                        </a:rPr>
                      </a:br>
                      <a:endParaRPr lang="en-US" sz="1600" dirty="0">
                        <a:latin typeface="Arial"/>
                        <a:cs typeface="Arial"/>
                      </a:endParaRPr>
                    </a:p>
                    <a:p>
                      <a:endParaRPr lang="en-US" sz="1600" dirty="0">
                        <a:latin typeface="Arial"/>
                        <a:cs typeface="Arial"/>
                      </a:endParaRPr>
                    </a:p>
                  </a:txBody>
                  <a:tcPr>
                    <a:lnB w="12700" cap="flat" cmpd="sng" algn="ctr">
                      <a:solidFill>
                        <a:schemeClr val="bg1"/>
                      </a:solidFill>
                      <a:prstDash val="solid"/>
                      <a:round/>
                      <a:headEnd type="none" w="med" len="med"/>
                      <a:tailEnd type="none" w="med" len="med"/>
                    </a:lnB>
                    <a:solidFill>
                      <a:schemeClr val="accent5">
                        <a:lumMod val="20000"/>
                        <a:lumOff val="80000"/>
                        <a:alpha val="16863"/>
                      </a:schemeClr>
                    </a:solidFill>
                  </a:tcPr>
                </a:tc>
                <a:extLst>
                  <a:ext uri="{0D108BD9-81ED-4DB2-BD59-A6C34878D82A}">
                    <a16:rowId xmlns:a16="http://schemas.microsoft.com/office/drawing/2014/main" val="1631697364"/>
                  </a:ext>
                </a:extLst>
              </a:tr>
              <a:tr h="1347537">
                <a:tc>
                  <a:txBody>
                    <a:bodyPr/>
                    <a:lstStyle/>
                    <a:p>
                      <a:pPr algn="ctr"/>
                      <a:r>
                        <a:rPr lang="en-US" sz="1600" b="1" dirty="0">
                          <a:latin typeface="Arial"/>
                          <a:cs typeface="Arial"/>
                        </a:rPr>
                        <a:t>Timing</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dirty="0">
                          <a:latin typeface="Arial"/>
                          <a:cs typeface="Arial"/>
                        </a:rPr>
                        <a:t>Focuses on concrete milestones that are most critical to deliver in the next two years, building on lessons learned in the COVID-19 pandemic</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06EA5">
                        <a:alpha val="9020"/>
                      </a:srgbClr>
                    </a:solidFill>
                  </a:tcPr>
                </a:tc>
                <a:tc>
                  <a:txBody>
                    <a:bodyPr/>
                    <a:lstStyle/>
                    <a:p>
                      <a:r>
                        <a:rPr lang="en-US" sz="1600" dirty="0">
                          <a:latin typeface="Arial"/>
                          <a:cs typeface="Arial"/>
                        </a:rPr>
                        <a:t>Multi-year undertaking that involves consistent effort and investment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alpha val="16863"/>
                      </a:schemeClr>
                    </a:solidFill>
                  </a:tcPr>
                </a:tc>
                <a:extLst>
                  <a:ext uri="{0D108BD9-81ED-4DB2-BD59-A6C34878D82A}">
                    <a16:rowId xmlns:a16="http://schemas.microsoft.com/office/drawing/2014/main" val="3001403923"/>
                  </a:ext>
                </a:extLst>
              </a:tr>
              <a:tr h="1239518">
                <a:tc>
                  <a:txBody>
                    <a:bodyPr/>
                    <a:lstStyle/>
                    <a:p>
                      <a:pPr algn="ctr"/>
                      <a:r>
                        <a:rPr lang="en-US" sz="1600" b="1" dirty="0">
                          <a:latin typeface="Arial"/>
                          <a:cs typeface="Arial"/>
                        </a:rPr>
                        <a:t>Accountability</a:t>
                      </a:r>
                    </a:p>
                  </a:txBody>
                  <a:tcPr anchor="ctr">
                    <a:lnT w="12700" cap="flat" cmpd="sng" algn="ctr">
                      <a:solidFill>
                        <a:schemeClr val="bg1"/>
                      </a:solidFill>
                      <a:prstDash val="solid"/>
                      <a:round/>
                      <a:headEnd type="none" w="med" len="med"/>
                      <a:tailEnd type="none" w="med" len="med"/>
                    </a:lnT>
                    <a:noFill/>
                  </a:tcPr>
                </a:tc>
                <a:tc>
                  <a:txBody>
                    <a:bodyPr/>
                    <a:lstStyle/>
                    <a:p>
                      <a:r>
                        <a:rPr lang="en-US" sz="1600" dirty="0">
                          <a:latin typeface="Arial"/>
                          <a:cs typeface="Arial"/>
                        </a:rPr>
                        <a:t>Creates accountability in OPHDST</a:t>
                      </a:r>
                    </a:p>
                  </a:txBody>
                  <a:tcPr>
                    <a:lnT w="12700" cap="flat" cmpd="sng" algn="ctr">
                      <a:solidFill>
                        <a:schemeClr val="bg1"/>
                      </a:solidFill>
                      <a:prstDash val="solid"/>
                      <a:round/>
                      <a:headEnd type="none" w="med" len="med"/>
                      <a:tailEnd type="none" w="med" len="med"/>
                    </a:lnT>
                    <a:solidFill>
                      <a:srgbClr val="406EA5">
                        <a:alpha val="9020"/>
                      </a:srgbClr>
                    </a:solidFill>
                  </a:tcPr>
                </a:tc>
                <a:tc>
                  <a:txBody>
                    <a:bodyPr/>
                    <a:lstStyle/>
                    <a:p>
                      <a:r>
                        <a:rPr lang="en-US" sz="1600" dirty="0">
                          <a:latin typeface="Arial"/>
                          <a:cs typeface="Arial"/>
                        </a:rPr>
                        <a:t>Is an initiative being undertaken across many different partners across all levels of public health, with OPHDST</a:t>
                      </a:r>
                      <a:r>
                        <a:rPr lang="en-US" sz="1600" dirty="0">
                          <a:solidFill>
                            <a:schemeClr val="tx1"/>
                          </a:solidFill>
                          <a:latin typeface="Arial"/>
                          <a:cs typeface="Arial"/>
                        </a:rPr>
                        <a:t> leading ongoing coordination of DMI in close collaboration with the Office of the Chief Information Officer (OCIO) and CDC programs</a:t>
                      </a:r>
                    </a:p>
                  </a:txBody>
                  <a:tcPr>
                    <a:lnT w="12700" cap="flat" cmpd="sng" algn="ctr">
                      <a:solidFill>
                        <a:schemeClr val="bg1"/>
                      </a:solidFill>
                      <a:prstDash val="solid"/>
                      <a:round/>
                      <a:headEnd type="none" w="med" len="med"/>
                      <a:tailEnd type="none" w="med" len="med"/>
                    </a:lnT>
                    <a:solidFill>
                      <a:schemeClr val="accent5">
                        <a:lumMod val="20000"/>
                        <a:lumOff val="80000"/>
                        <a:alpha val="16863"/>
                      </a:schemeClr>
                    </a:solidFill>
                  </a:tcPr>
                </a:tc>
                <a:extLst>
                  <a:ext uri="{0D108BD9-81ED-4DB2-BD59-A6C34878D82A}">
                    <a16:rowId xmlns:a16="http://schemas.microsoft.com/office/drawing/2014/main" val="2382889731"/>
                  </a:ext>
                </a:extLst>
              </a:tr>
            </a:tbl>
          </a:graphicData>
        </a:graphic>
      </p:graphicFrame>
    </p:spTree>
    <p:extLst>
      <p:ext uri="{BB962C8B-B14F-4D97-AF65-F5344CB8AC3E}">
        <p14:creationId xmlns:p14="http://schemas.microsoft.com/office/powerpoint/2010/main" val="3251016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5.xml><?xml version="1.0" encoding="utf-8"?>
<p:tagLst xmlns:a="http://schemas.openxmlformats.org/drawingml/2006/main" xmlns:r="http://schemas.openxmlformats.org/officeDocument/2006/relationships" xmlns:p="http://schemas.openxmlformats.org/presentationml/2006/main">
  <p:tag name="SHAPENAME" val="5. Source"/>
</p:tagLst>
</file>

<file path=ppt/tags/tag1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3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5.xml><?xml version="1.0" encoding="utf-8"?>
<p:tagLst xmlns:a="http://schemas.openxmlformats.org/drawingml/2006/main" xmlns:r="http://schemas.openxmlformats.org/officeDocument/2006/relationships" xmlns:p="http://schemas.openxmlformats.org/presentationml/2006/main">
  <p:tag name="SHAPENAME" val="5. Source"/>
</p:tagLst>
</file>

<file path=ppt/tags/tag1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39.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1.xml><?xml version="1.0" encoding="utf-8"?>
<p:tagLst xmlns:a="http://schemas.openxmlformats.org/drawingml/2006/main" xmlns:r="http://schemas.openxmlformats.org/officeDocument/2006/relationships" xmlns:p="http://schemas.openxmlformats.org/presentationml/2006/main">
  <p:tag name="NAME" val="ACET"/>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NAME" val="Moon"/>
</p:tagLst>
</file>

<file path=ppt/tags/tag147.xml><?xml version="1.0" encoding="utf-8"?>
<p:tagLst xmlns:a="http://schemas.openxmlformats.org/drawingml/2006/main" xmlns:r="http://schemas.openxmlformats.org/officeDocument/2006/relationships" xmlns:p="http://schemas.openxmlformats.org/presentationml/2006/main">
  <p:tag name="ANGLE" val="5"/>
</p:tagLst>
</file>

<file path=ppt/tags/tag148.xml><?xml version="1.0" encoding="utf-8"?>
<p:tagLst xmlns:a="http://schemas.openxmlformats.org/drawingml/2006/main" xmlns:r="http://schemas.openxmlformats.org/officeDocument/2006/relationships" xmlns:p="http://schemas.openxmlformats.org/presentationml/2006/main">
  <p:tag name="ANGLE" val="5"/>
</p:tagLst>
</file>

<file path=ppt/tags/tag149.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ANGLE" val="4"/>
</p:tagLst>
</file>

<file path=ppt/tags/tag151.xml><?xml version="1.0" encoding="utf-8"?>
<p:tagLst xmlns:a="http://schemas.openxmlformats.org/drawingml/2006/main" xmlns:r="http://schemas.openxmlformats.org/officeDocument/2006/relationships" xmlns:p="http://schemas.openxmlformats.org/presentationml/2006/main">
  <p:tag name="ANGLE" val="3"/>
</p:tagLst>
</file>

<file path=ppt/tags/tag152.xml><?xml version="1.0" encoding="utf-8"?>
<p:tagLst xmlns:a="http://schemas.openxmlformats.org/drawingml/2006/main" xmlns:r="http://schemas.openxmlformats.org/officeDocument/2006/relationships" xmlns:p="http://schemas.openxmlformats.org/presentationml/2006/main">
  <p:tag name="ANGLE" val="3"/>
</p:tagLst>
</file>

<file path=ppt/tags/tag153.xml><?xml version="1.0" encoding="utf-8"?>
<p:tagLst xmlns:a="http://schemas.openxmlformats.org/drawingml/2006/main" xmlns:r="http://schemas.openxmlformats.org/officeDocument/2006/relationships" xmlns:p="http://schemas.openxmlformats.org/presentationml/2006/main">
  <p:tag name="ANGLE" val="2"/>
</p:tagLst>
</file>

<file path=ppt/tags/tag154.xml><?xml version="1.0" encoding="utf-8"?>
<p:tagLst xmlns:a="http://schemas.openxmlformats.org/drawingml/2006/main" xmlns:r="http://schemas.openxmlformats.org/officeDocument/2006/relationships" xmlns:p="http://schemas.openxmlformats.org/presentationml/2006/main">
  <p:tag name="ANGLE" val="2"/>
</p:tagLst>
</file>

<file path=ppt/tags/tag155.xml><?xml version="1.0" encoding="utf-8"?>
<p:tagLst xmlns:a="http://schemas.openxmlformats.org/drawingml/2006/main" xmlns:r="http://schemas.openxmlformats.org/officeDocument/2006/relationships" xmlns:p="http://schemas.openxmlformats.org/presentationml/2006/main">
  <p:tag name="ANGLE" val="1"/>
</p:tagLst>
</file>

<file path=ppt/tags/tag156.xml><?xml version="1.0" encoding="utf-8"?>
<p:tagLst xmlns:a="http://schemas.openxmlformats.org/drawingml/2006/main" xmlns:r="http://schemas.openxmlformats.org/officeDocument/2006/relationships" xmlns:p="http://schemas.openxmlformats.org/presentationml/2006/main">
  <p:tag name="ANGLE" val="1"/>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Subtitle"/>
</p:tagLst>
</file>

<file path=ppt/tags/tag161.xml><?xml version="1.0" encoding="utf-8"?>
<p:tagLst xmlns:a="http://schemas.openxmlformats.org/drawingml/2006/main" xmlns:r="http://schemas.openxmlformats.org/officeDocument/2006/relationships" xmlns:p="http://schemas.openxmlformats.org/presentationml/2006/main">
  <p:tag name="SHAPENAME" val="Titl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6.xml><?xml version="1.0" encoding="utf-8"?>
<p:tagLst xmlns:a="http://schemas.openxmlformats.org/drawingml/2006/main" xmlns:r="http://schemas.openxmlformats.org/officeDocument/2006/relationships" xmlns:p="http://schemas.openxmlformats.org/presentationml/2006/main">
  <p:tag name="SHAPENAME" val="5. Source"/>
</p:tagLst>
</file>

<file path=ppt/tags/tag1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SHAPENAME" val="5. Source"/>
</p:tagLst>
</file>

<file path=ppt/tags/tag1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SHAPENAME" val="5. Source"/>
</p:tagLst>
</file>

<file path=ppt/tags/tag1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2.xml><?xml version="1.0" encoding="utf-8"?>
<p:tagLst xmlns:a="http://schemas.openxmlformats.org/drawingml/2006/main" xmlns:r="http://schemas.openxmlformats.org/officeDocument/2006/relationships" xmlns:p="http://schemas.openxmlformats.org/presentationml/2006/main">
  <p:tag name="SHAPENAME" val="5. Source"/>
</p:tagLst>
</file>

<file path=ppt/tags/tag1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5. Source"/>
</p:tagLst>
</file>

<file path=ppt/tags/tag1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4.xml><?xml version="1.0" encoding="utf-8"?>
<p:tagLst xmlns:a="http://schemas.openxmlformats.org/drawingml/2006/main" xmlns:r="http://schemas.openxmlformats.org/officeDocument/2006/relationships" xmlns:p="http://schemas.openxmlformats.org/presentationml/2006/main">
  <p:tag name="SHAPENAME" val="5. Source"/>
</p:tagLst>
</file>

<file path=ppt/tags/tag2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1.xml><?xml version="1.0" encoding="utf-8"?>
<p:tagLst xmlns:a="http://schemas.openxmlformats.org/drawingml/2006/main" xmlns:r="http://schemas.openxmlformats.org/officeDocument/2006/relationships" xmlns:p="http://schemas.openxmlformats.org/presentationml/2006/main">
  <p:tag name="SHAPENAME" val="5. Source"/>
</p:tagLst>
</file>

<file path=ppt/tags/tag2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1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SHAPENAME" val="5. Source"/>
</p:tagLst>
</file>

<file path=ppt/tags/tag2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2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6.xml><?xml version="1.0" encoding="utf-8"?>
<p:tagLst xmlns:a="http://schemas.openxmlformats.org/drawingml/2006/main" xmlns:r="http://schemas.openxmlformats.org/officeDocument/2006/relationships" xmlns:p="http://schemas.openxmlformats.org/presentationml/2006/main">
  <p:tag name="SHAPENAME" val="5. Sourc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3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5.xml><?xml version="1.0" encoding="utf-8"?>
<p:tagLst xmlns:a="http://schemas.openxmlformats.org/drawingml/2006/main" xmlns:r="http://schemas.openxmlformats.org/officeDocument/2006/relationships" xmlns:p="http://schemas.openxmlformats.org/presentationml/2006/main">
  <p:tag name="SHAPENAME" val="5. Source"/>
</p:tagLst>
</file>

<file path=ppt/tags/tag2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xml><?xml version="1.0" encoding="utf-8"?>
<p:tagLst xmlns:a="http://schemas.openxmlformats.org/drawingml/2006/main" xmlns:r="http://schemas.openxmlformats.org/officeDocument/2006/relationships" xmlns:p="http://schemas.openxmlformats.org/presentationml/2006/main">
  <p:tag name="SHAPENAME" val="Subtitle"/>
</p:tagLst>
</file>

<file path=ppt/tags/tag24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3.xml><?xml version="1.0" encoding="utf-8"?>
<p:tagLst xmlns:a="http://schemas.openxmlformats.org/drawingml/2006/main" xmlns:r="http://schemas.openxmlformats.org/officeDocument/2006/relationships" xmlns:p="http://schemas.openxmlformats.org/presentationml/2006/main">
  <p:tag name="SHAPENAME" val="5. Source"/>
</p:tagLst>
</file>

<file path=ppt/tags/tag2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1.xml><?xml version="1.0" encoding="utf-8"?>
<p:tagLst xmlns:a="http://schemas.openxmlformats.org/drawingml/2006/main" xmlns:r="http://schemas.openxmlformats.org/officeDocument/2006/relationships" xmlns:p="http://schemas.openxmlformats.org/presentationml/2006/main">
  <p:tag name="SHAPENAME" val="5. Source"/>
</p:tagLst>
</file>

<file path=ppt/tags/tag2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7.xml><?xml version="1.0" encoding="utf-8"?>
<p:tagLst xmlns:a="http://schemas.openxmlformats.org/drawingml/2006/main" xmlns:r="http://schemas.openxmlformats.org/officeDocument/2006/relationships" xmlns:p="http://schemas.openxmlformats.org/presentationml/2006/main">
  <p:tag name="SHAPENAME" val="5. Source"/>
</p:tagLst>
</file>

<file path=ppt/tags/tag2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1.xml><?xml version="1.0" encoding="utf-8"?>
<p:tagLst xmlns:a="http://schemas.openxmlformats.org/drawingml/2006/main" xmlns:r="http://schemas.openxmlformats.org/officeDocument/2006/relationships" xmlns:p="http://schemas.openxmlformats.org/presentationml/2006/main">
  <p:tag name="SHAPENAME" val="5. Source"/>
</p:tagLst>
</file>

<file path=ppt/tags/tag2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SHAPENAME" val="5. Sourc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68.xml><?xml version="1.0" encoding="utf-8"?>
<p:tagLst xmlns:a="http://schemas.openxmlformats.org/drawingml/2006/main" xmlns:r="http://schemas.openxmlformats.org/officeDocument/2006/relationships" xmlns:p="http://schemas.openxmlformats.org/presentationml/2006/main">
  <p:tag name="SHAPENAME" val="4. Footnote"/>
</p:tagLst>
</file>

<file path=ppt/tags/tag2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70.xml><?xml version="1.0" encoding="utf-8"?>
<p:tagLst xmlns:a="http://schemas.openxmlformats.org/drawingml/2006/main" xmlns:r="http://schemas.openxmlformats.org/officeDocument/2006/relationships" xmlns:p="http://schemas.openxmlformats.org/presentationml/2006/main">
  <p:tag name="NAME" val="ACET"/>
</p:tagLst>
</file>

<file path=ppt/tags/tag271.xml><?xml version="1.0" encoding="utf-8"?>
<p:tagLst xmlns:a="http://schemas.openxmlformats.org/drawingml/2006/main" xmlns:r="http://schemas.openxmlformats.org/officeDocument/2006/relationships" xmlns:p="http://schemas.openxmlformats.org/presentationml/2006/main">
  <p:tag name="NAME" val="Moon"/>
</p:tagLst>
</file>

<file path=ppt/tags/tag272.xml><?xml version="1.0" encoding="utf-8"?>
<p:tagLst xmlns:a="http://schemas.openxmlformats.org/drawingml/2006/main" xmlns:r="http://schemas.openxmlformats.org/officeDocument/2006/relationships" xmlns:p="http://schemas.openxmlformats.org/presentationml/2006/main">
  <p:tag name="NAME" val="Moon"/>
</p:tagLst>
</file>

<file path=ppt/tags/tag273.xml><?xml version="1.0" encoding="utf-8"?>
<p:tagLst xmlns:a="http://schemas.openxmlformats.org/drawingml/2006/main" xmlns:r="http://schemas.openxmlformats.org/officeDocument/2006/relationships" xmlns:p="http://schemas.openxmlformats.org/presentationml/2006/main">
  <p:tag name="NAME" val="Moon"/>
</p:tagLst>
</file>

<file path=ppt/tags/tag274.xml><?xml version="1.0" encoding="utf-8"?>
<p:tagLst xmlns:a="http://schemas.openxmlformats.org/drawingml/2006/main" xmlns:r="http://schemas.openxmlformats.org/officeDocument/2006/relationships" xmlns:p="http://schemas.openxmlformats.org/presentationml/2006/main">
  <p:tag name="NAME" val="Moon"/>
</p:tagLst>
</file>

<file path=ppt/tags/tag275.xml><?xml version="1.0" encoding="utf-8"?>
<p:tagLst xmlns:a="http://schemas.openxmlformats.org/drawingml/2006/main" xmlns:r="http://schemas.openxmlformats.org/officeDocument/2006/relationships" xmlns:p="http://schemas.openxmlformats.org/presentationml/2006/main">
  <p:tag name="NAME" val="Moon"/>
</p:tagLst>
</file>

<file path=ppt/tags/tag276.xml><?xml version="1.0" encoding="utf-8"?>
<p:tagLst xmlns:a="http://schemas.openxmlformats.org/drawingml/2006/main" xmlns:r="http://schemas.openxmlformats.org/officeDocument/2006/relationships" xmlns:p="http://schemas.openxmlformats.org/presentationml/2006/main">
  <p:tag name="ANGLE" val="5"/>
</p:tagLst>
</file>

<file path=ppt/tags/tag277.xml><?xml version="1.0" encoding="utf-8"?>
<p:tagLst xmlns:a="http://schemas.openxmlformats.org/drawingml/2006/main" xmlns:r="http://schemas.openxmlformats.org/officeDocument/2006/relationships" xmlns:p="http://schemas.openxmlformats.org/presentationml/2006/main">
  <p:tag name="ANGLE" val="5"/>
</p:tagLst>
</file>

<file path=ppt/tags/tag278.xml><?xml version="1.0" encoding="utf-8"?>
<p:tagLst xmlns:a="http://schemas.openxmlformats.org/drawingml/2006/main" xmlns:r="http://schemas.openxmlformats.org/officeDocument/2006/relationships" xmlns:p="http://schemas.openxmlformats.org/presentationml/2006/main">
  <p:tag name="ANGLE" val="4"/>
</p:tagLst>
</file>

<file path=ppt/tags/tag279.xml><?xml version="1.0" encoding="utf-8"?>
<p:tagLst xmlns:a="http://schemas.openxmlformats.org/drawingml/2006/main" xmlns:r="http://schemas.openxmlformats.org/officeDocument/2006/relationships" xmlns:p="http://schemas.openxmlformats.org/presentationml/2006/main">
  <p:tag name="ANGLE" val="4"/>
</p:tagLst>
</file>

<file path=ppt/tags/tag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0.xml><?xml version="1.0" encoding="utf-8"?>
<p:tagLst xmlns:a="http://schemas.openxmlformats.org/drawingml/2006/main" xmlns:r="http://schemas.openxmlformats.org/officeDocument/2006/relationships" xmlns:p="http://schemas.openxmlformats.org/presentationml/2006/main">
  <p:tag name="ANGLE" val="3"/>
</p:tagLst>
</file>

<file path=ppt/tags/tag281.xml><?xml version="1.0" encoding="utf-8"?>
<p:tagLst xmlns:a="http://schemas.openxmlformats.org/drawingml/2006/main" xmlns:r="http://schemas.openxmlformats.org/officeDocument/2006/relationships" xmlns:p="http://schemas.openxmlformats.org/presentationml/2006/main">
  <p:tag name="ANGLE" val="3"/>
</p:tagLst>
</file>

<file path=ppt/tags/tag282.xml><?xml version="1.0" encoding="utf-8"?>
<p:tagLst xmlns:a="http://schemas.openxmlformats.org/drawingml/2006/main" xmlns:r="http://schemas.openxmlformats.org/officeDocument/2006/relationships" xmlns:p="http://schemas.openxmlformats.org/presentationml/2006/main">
  <p:tag name="ANGLE" val="2"/>
</p:tagLst>
</file>

<file path=ppt/tags/tag283.xml><?xml version="1.0" encoding="utf-8"?>
<p:tagLst xmlns:a="http://schemas.openxmlformats.org/drawingml/2006/main" xmlns:r="http://schemas.openxmlformats.org/officeDocument/2006/relationships" xmlns:p="http://schemas.openxmlformats.org/presentationml/2006/main">
  <p:tag name="ANGLE" val="2"/>
</p:tagLst>
</file>

<file path=ppt/tags/tag284.xml><?xml version="1.0" encoding="utf-8"?>
<p:tagLst xmlns:a="http://schemas.openxmlformats.org/drawingml/2006/main" xmlns:r="http://schemas.openxmlformats.org/officeDocument/2006/relationships" xmlns:p="http://schemas.openxmlformats.org/presentationml/2006/main">
  <p:tag name="ANGLE" val="1"/>
</p:tagLst>
</file>

<file path=ppt/tags/tag285.xml><?xml version="1.0" encoding="utf-8"?>
<p:tagLst xmlns:a="http://schemas.openxmlformats.org/drawingml/2006/main" xmlns:r="http://schemas.openxmlformats.org/officeDocument/2006/relationships" xmlns:p="http://schemas.openxmlformats.org/presentationml/2006/main">
  <p:tag name="ANGLE" val="1"/>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8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9.xml><?xml version="1.0" encoding="utf-8"?>
<p:tagLst xmlns:a="http://schemas.openxmlformats.org/drawingml/2006/main" xmlns:r="http://schemas.openxmlformats.org/officeDocument/2006/relationships" xmlns:p="http://schemas.openxmlformats.org/presentationml/2006/main">
  <p:tag name="SHAPENAME" val="Sub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0.xml><?xml version="1.0" encoding="utf-8"?>
<p:tagLst xmlns:a="http://schemas.openxmlformats.org/drawingml/2006/main" xmlns:r="http://schemas.openxmlformats.org/officeDocument/2006/relationships" xmlns:p="http://schemas.openxmlformats.org/presentationml/2006/main">
  <p:tag name="SHAPENAME" val="Titl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5.xml><?xml version="1.0" encoding="utf-8"?>
<p:tagLst xmlns:a="http://schemas.openxmlformats.org/drawingml/2006/main" xmlns:r="http://schemas.openxmlformats.org/officeDocument/2006/relationships" xmlns:p="http://schemas.openxmlformats.org/presentationml/2006/main">
  <p:tag name="SHAPENAME" val="5. Source"/>
</p:tagLst>
</file>

<file path=ppt/tags/tag2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5. Source"/>
</p:tagLst>
</file>

<file path=ppt/tags/tag3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2.xml><?xml version="1.0" encoding="utf-8"?>
<p:tagLst xmlns:a="http://schemas.openxmlformats.org/drawingml/2006/main" xmlns:r="http://schemas.openxmlformats.org/officeDocument/2006/relationships" xmlns:p="http://schemas.openxmlformats.org/presentationml/2006/main">
  <p:tag name="SHAPENAME" val="5. Source"/>
</p:tagLst>
</file>

<file path=ppt/tags/tag3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9.xml><?xml version="1.0" encoding="utf-8"?>
<p:tagLst xmlns:a="http://schemas.openxmlformats.org/drawingml/2006/main" xmlns:r="http://schemas.openxmlformats.org/officeDocument/2006/relationships" xmlns:p="http://schemas.openxmlformats.org/presentationml/2006/main">
  <p:tag name="SHAPENAME" val="5. Source"/>
</p:tagLst>
</file>

<file path=ppt/tags/tag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5.xml><?xml version="1.0" encoding="utf-8"?>
<p:tagLst xmlns:a="http://schemas.openxmlformats.org/drawingml/2006/main" xmlns:r="http://schemas.openxmlformats.org/officeDocument/2006/relationships" xmlns:p="http://schemas.openxmlformats.org/presentationml/2006/main">
  <p:tag name="SHAPENAME" val="5. Source"/>
</p:tagLst>
</file>

<file path=ppt/tags/tag3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1.xml><?xml version="1.0" encoding="utf-8"?>
<p:tagLst xmlns:a="http://schemas.openxmlformats.org/drawingml/2006/main" xmlns:r="http://schemas.openxmlformats.org/officeDocument/2006/relationships" xmlns:p="http://schemas.openxmlformats.org/presentationml/2006/main">
  <p:tag name="SHAPENAME" val="5. Source"/>
</p:tagLst>
</file>

<file path=ppt/tags/tag3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6.xml><?xml version="1.0" encoding="utf-8"?>
<p:tagLst xmlns:a="http://schemas.openxmlformats.org/drawingml/2006/main" xmlns:r="http://schemas.openxmlformats.org/officeDocument/2006/relationships" xmlns:p="http://schemas.openxmlformats.org/presentationml/2006/main">
  <p:tag name="SHAPENAME" val="5. Source"/>
</p:tagLst>
</file>

<file path=ppt/tags/tag3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3.xml><?xml version="1.0" encoding="utf-8"?>
<p:tagLst xmlns:a="http://schemas.openxmlformats.org/drawingml/2006/main" xmlns:r="http://schemas.openxmlformats.org/officeDocument/2006/relationships" xmlns:p="http://schemas.openxmlformats.org/presentationml/2006/main">
  <p:tag name="SHAPENAME" val="5. Source"/>
</p:tagLst>
</file>

<file path=ppt/tags/tag3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40.xml><?xml version="1.0" encoding="utf-8"?>
<p:tagLst xmlns:a="http://schemas.openxmlformats.org/drawingml/2006/main" xmlns:r="http://schemas.openxmlformats.org/officeDocument/2006/relationships" xmlns:p="http://schemas.openxmlformats.org/presentationml/2006/main">
  <p:tag name="SHAPENAME" val="5. Source"/>
</p:tagLst>
</file>

<file path=ppt/tags/tag3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4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7.xml><?xml version="1.0" encoding="utf-8"?>
<p:tagLst xmlns:a="http://schemas.openxmlformats.org/drawingml/2006/main" xmlns:r="http://schemas.openxmlformats.org/officeDocument/2006/relationships" xmlns:p="http://schemas.openxmlformats.org/presentationml/2006/main">
  <p:tag name="SHAPENAME" val="5. Source"/>
</p:tagLst>
</file>

<file path=ppt/tags/tag3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5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5.xml><?xml version="1.0" encoding="utf-8"?>
<p:tagLst xmlns:a="http://schemas.openxmlformats.org/drawingml/2006/main" xmlns:r="http://schemas.openxmlformats.org/officeDocument/2006/relationships" xmlns:p="http://schemas.openxmlformats.org/presentationml/2006/main">
  <p:tag name="SHAPENAME" val="5. Source"/>
</p:tagLst>
</file>

<file path=ppt/tags/tag3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4.xml><?xml version="1.0" encoding="utf-8"?>
<p:tagLst xmlns:a="http://schemas.openxmlformats.org/drawingml/2006/main" xmlns:r="http://schemas.openxmlformats.org/officeDocument/2006/relationships" xmlns:p="http://schemas.openxmlformats.org/presentationml/2006/main">
  <p:tag name="SHAPENAME" val="5. Source"/>
</p:tagLst>
</file>

<file path=ppt/tags/tag3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2.xml><?xml version="1.0" encoding="utf-8"?>
<p:tagLst xmlns:a="http://schemas.openxmlformats.org/drawingml/2006/main" xmlns:r="http://schemas.openxmlformats.org/officeDocument/2006/relationships" xmlns:p="http://schemas.openxmlformats.org/presentationml/2006/main">
  <p:tag name="SHAPENAME" val="5. Source"/>
</p:tagLst>
</file>

<file path=ppt/tags/tag3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SHAPENAME" val="5. Source"/>
</p:tagLst>
</file>

<file path=ppt/tags/tag3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0.xml><?xml version="1.0" encoding="utf-8"?>
<p:tagLst xmlns:a="http://schemas.openxmlformats.org/drawingml/2006/main" xmlns:r="http://schemas.openxmlformats.org/officeDocument/2006/relationships" xmlns:p="http://schemas.openxmlformats.org/presentationml/2006/main">
  <p:tag name="SHAPENAME" val="5. Source"/>
</p:tagLst>
</file>

<file path=ppt/tags/tag3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SHAPENAME" val="5. Sourc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96.xml><?xml version="1.0" encoding="utf-8"?>
<p:tagLst xmlns:a="http://schemas.openxmlformats.org/drawingml/2006/main" xmlns:r="http://schemas.openxmlformats.org/officeDocument/2006/relationships" xmlns:p="http://schemas.openxmlformats.org/presentationml/2006/main">
  <p:tag name="SHAPENAME" val="4. Footnote"/>
</p:tagLst>
</file>

<file path=ppt/tags/tag3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8.xml><?xml version="1.0" encoding="utf-8"?>
<p:tagLst xmlns:a="http://schemas.openxmlformats.org/drawingml/2006/main" xmlns:r="http://schemas.openxmlformats.org/officeDocument/2006/relationships" xmlns:p="http://schemas.openxmlformats.org/presentationml/2006/main">
  <p:tag name="NAME" val="ACET"/>
</p:tagLst>
</file>

<file path=ppt/tags/tag399.xml><?xml version="1.0" encoding="utf-8"?>
<p:tagLst xmlns:a="http://schemas.openxmlformats.org/drawingml/2006/main" xmlns:r="http://schemas.openxmlformats.org/officeDocument/2006/relationships" xmlns:p="http://schemas.openxmlformats.org/presentationml/2006/main">
  <p:tag name="NAME" val="Sticker"/>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NAME" val="Moon"/>
</p:tagLst>
</file>

<file path=ppt/tags/tag401.xml><?xml version="1.0" encoding="utf-8"?>
<p:tagLst xmlns:a="http://schemas.openxmlformats.org/drawingml/2006/main" xmlns:r="http://schemas.openxmlformats.org/officeDocument/2006/relationships" xmlns:p="http://schemas.openxmlformats.org/presentationml/2006/main">
  <p:tag name="NAME" val="Moon"/>
</p:tagLst>
</file>

<file path=ppt/tags/tag402.xml><?xml version="1.0" encoding="utf-8"?>
<p:tagLst xmlns:a="http://schemas.openxmlformats.org/drawingml/2006/main" xmlns:r="http://schemas.openxmlformats.org/officeDocument/2006/relationships" xmlns:p="http://schemas.openxmlformats.org/presentationml/2006/main">
  <p:tag name="NAME" val="Moon"/>
</p:tagLst>
</file>

<file path=ppt/tags/tag403.xml><?xml version="1.0" encoding="utf-8"?>
<p:tagLst xmlns:a="http://schemas.openxmlformats.org/drawingml/2006/main" xmlns:r="http://schemas.openxmlformats.org/officeDocument/2006/relationships" xmlns:p="http://schemas.openxmlformats.org/presentationml/2006/main">
  <p:tag name="NAME" val="Moon"/>
</p:tagLst>
</file>

<file path=ppt/tags/tag404.xml><?xml version="1.0" encoding="utf-8"?>
<p:tagLst xmlns:a="http://schemas.openxmlformats.org/drawingml/2006/main" xmlns:r="http://schemas.openxmlformats.org/officeDocument/2006/relationships" xmlns:p="http://schemas.openxmlformats.org/presentationml/2006/main">
  <p:tag name="NAME" val="Moon"/>
</p:tagLst>
</file>

<file path=ppt/tags/tag405.xml><?xml version="1.0" encoding="utf-8"?>
<p:tagLst xmlns:a="http://schemas.openxmlformats.org/drawingml/2006/main" xmlns:r="http://schemas.openxmlformats.org/officeDocument/2006/relationships" xmlns:p="http://schemas.openxmlformats.org/presentationml/2006/main">
  <p:tag name="ANGLE" val="5"/>
</p:tagLst>
</file>

<file path=ppt/tags/tag406.xml><?xml version="1.0" encoding="utf-8"?>
<p:tagLst xmlns:a="http://schemas.openxmlformats.org/drawingml/2006/main" xmlns:r="http://schemas.openxmlformats.org/officeDocument/2006/relationships" xmlns:p="http://schemas.openxmlformats.org/presentationml/2006/main">
  <p:tag name="ANGLE" val="5"/>
</p:tagLst>
</file>

<file path=ppt/tags/tag407.xml><?xml version="1.0" encoding="utf-8"?>
<p:tagLst xmlns:a="http://schemas.openxmlformats.org/drawingml/2006/main" xmlns:r="http://schemas.openxmlformats.org/officeDocument/2006/relationships" xmlns:p="http://schemas.openxmlformats.org/presentationml/2006/main">
  <p:tag name="ANGLE" val="4"/>
</p:tagLst>
</file>

<file path=ppt/tags/tag408.xml><?xml version="1.0" encoding="utf-8"?>
<p:tagLst xmlns:a="http://schemas.openxmlformats.org/drawingml/2006/main" xmlns:r="http://schemas.openxmlformats.org/officeDocument/2006/relationships" xmlns:p="http://schemas.openxmlformats.org/presentationml/2006/main">
  <p:tag name="ANGLE" val="4"/>
</p:tagLst>
</file>

<file path=ppt/tags/tag409.xml><?xml version="1.0" encoding="utf-8"?>
<p:tagLst xmlns:a="http://schemas.openxmlformats.org/drawingml/2006/main" xmlns:r="http://schemas.openxmlformats.org/officeDocument/2006/relationships" xmlns:p="http://schemas.openxmlformats.org/presentationml/2006/main">
  <p:tag name="ANGLE" val="3"/>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10.xml><?xml version="1.0" encoding="utf-8"?>
<p:tagLst xmlns:a="http://schemas.openxmlformats.org/drawingml/2006/main" xmlns:r="http://schemas.openxmlformats.org/officeDocument/2006/relationships" xmlns:p="http://schemas.openxmlformats.org/presentationml/2006/main">
  <p:tag name="ANGLE" val="3"/>
</p:tagLst>
</file>

<file path=ppt/tags/tag411.xml><?xml version="1.0" encoding="utf-8"?>
<p:tagLst xmlns:a="http://schemas.openxmlformats.org/drawingml/2006/main" xmlns:r="http://schemas.openxmlformats.org/officeDocument/2006/relationships" xmlns:p="http://schemas.openxmlformats.org/presentationml/2006/main">
  <p:tag name="ANGLE" val="2"/>
</p:tagLst>
</file>

<file path=ppt/tags/tag412.xml><?xml version="1.0" encoding="utf-8"?>
<p:tagLst xmlns:a="http://schemas.openxmlformats.org/drawingml/2006/main" xmlns:r="http://schemas.openxmlformats.org/officeDocument/2006/relationships" xmlns:p="http://schemas.openxmlformats.org/presentationml/2006/main">
  <p:tag name="ANGLE" val="2"/>
</p:tagLst>
</file>

<file path=ppt/tags/tag413.xml><?xml version="1.0" encoding="utf-8"?>
<p:tagLst xmlns:a="http://schemas.openxmlformats.org/drawingml/2006/main" xmlns:r="http://schemas.openxmlformats.org/officeDocument/2006/relationships" xmlns:p="http://schemas.openxmlformats.org/presentationml/2006/main">
  <p:tag name="ANGLE" val="1"/>
</p:tagLst>
</file>

<file path=ppt/tags/tag414.xml><?xml version="1.0" encoding="utf-8"?>
<p:tagLst xmlns:a="http://schemas.openxmlformats.org/drawingml/2006/main" xmlns:r="http://schemas.openxmlformats.org/officeDocument/2006/relationships" xmlns:p="http://schemas.openxmlformats.org/presentationml/2006/main">
  <p:tag name="ANGLE" val="1"/>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41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18.xml><?xml version="1.0" encoding="utf-8"?>
<p:tagLst xmlns:a="http://schemas.openxmlformats.org/drawingml/2006/main" xmlns:r="http://schemas.openxmlformats.org/officeDocument/2006/relationships" xmlns:p="http://schemas.openxmlformats.org/presentationml/2006/main">
  <p:tag name="SHAPENAME" val="Subtitle"/>
</p:tagLst>
</file>

<file path=ppt/tags/tag419.xml><?xml version="1.0" encoding="utf-8"?>
<p:tagLst xmlns:a="http://schemas.openxmlformats.org/drawingml/2006/main" xmlns:r="http://schemas.openxmlformats.org/officeDocument/2006/relationships" xmlns:p="http://schemas.openxmlformats.org/presentationml/2006/main">
  <p:tag name="SHAPENAME" val="Title"/>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NAME" val="Sticker"/>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6.xml><?xml version="1.0" encoding="utf-8"?>
<p:tagLst xmlns:a="http://schemas.openxmlformats.org/drawingml/2006/main" xmlns:r="http://schemas.openxmlformats.org/officeDocument/2006/relationships" xmlns:p="http://schemas.openxmlformats.org/presentationml/2006/main">
  <p:tag name="SHAPENAME" val="5. Source"/>
</p:tagLst>
</file>

<file path=ppt/tags/tag4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2.xml><?xml version="1.0" encoding="utf-8"?>
<p:tagLst xmlns:a="http://schemas.openxmlformats.org/drawingml/2006/main" xmlns:r="http://schemas.openxmlformats.org/officeDocument/2006/relationships" xmlns:p="http://schemas.openxmlformats.org/presentationml/2006/main">
  <p:tag name="SHAPENAME" val="5. Source"/>
</p:tagLst>
</file>

<file path=ppt/tags/tag4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8.xml><?xml version="1.0" encoding="utf-8"?>
<p:tagLst xmlns:a="http://schemas.openxmlformats.org/drawingml/2006/main" xmlns:r="http://schemas.openxmlformats.org/officeDocument/2006/relationships" xmlns:p="http://schemas.openxmlformats.org/presentationml/2006/main">
  <p:tag name="SHAPENAME" val="5. Source"/>
</p:tagLst>
</file>

<file path=ppt/tags/tag4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1.xml><?xml version="1.0" encoding="utf-8"?>
<p:tagLst xmlns:a="http://schemas.openxmlformats.org/drawingml/2006/main" xmlns:r="http://schemas.openxmlformats.org/officeDocument/2006/relationships" xmlns:p="http://schemas.openxmlformats.org/presentationml/2006/main">
  <p:tag name="SHAPENAME" val="5. Source"/>
</p:tagLst>
</file>

<file path=ppt/tags/tag4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4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9.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1.xml><?xml version="1.0" encoding="utf-8"?>
<p:tagLst xmlns:a="http://schemas.openxmlformats.org/drawingml/2006/main" xmlns:r="http://schemas.openxmlformats.org/officeDocument/2006/relationships" xmlns:p="http://schemas.openxmlformats.org/presentationml/2006/main">
  <p:tag name="NAME" val="Sticker"/>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46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8.xml><?xml version="1.0" encoding="utf-8"?>
<p:tagLst xmlns:a="http://schemas.openxmlformats.org/drawingml/2006/main" xmlns:r="http://schemas.openxmlformats.org/officeDocument/2006/relationships" xmlns:p="http://schemas.openxmlformats.org/presentationml/2006/main">
  <p:tag name="SHAPENAME" val="5. Source"/>
</p:tagLst>
</file>

<file path=ppt/tags/tag4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70.xml><?xml version="1.0" encoding="utf-8"?>
<p:tagLst xmlns:a="http://schemas.openxmlformats.org/drawingml/2006/main" xmlns:r="http://schemas.openxmlformats.org/officeDocument/2006/relationships" xmlns:p="http://schemas.openxmlformats.org/presentationml/2006/main">
  <p:tag name="NAME" val="Sticker"/>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47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7.xml><?xml version="1.0" encoding="utf-8"?>
<p:tagLst xmlns:a="http://schemas.openxmlformats.org/drawingml/2006/main" xmlns:r="http://schemas.openxmlformats.org/officeDocument/2006/relationships" xmlns:p="http://schemas.openxmlformats.org/presentationml/2006/main">
  <p:tag name="SHAPENAME" val="5. Source"/>
</p:tagLst>
</file>

<file path=ppt/tags/tag4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9.xml><?xml version="1.0" encoding="utf-8"?>
<p:tagLst xmlns:a="http://schemas.openxmlformats.org/drawingml/2006/main" xmlns:r="http://schemas.openxmlformats.org/officeDocument/2006/relationships" xmlns:p="http://schemas.openxmlformats.org/presentationml/2006/main">
  <p:tag name="NAME" val="Sticker"/>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6.xml><?xml version="1.0" encoding="utf-8"?>
<p:tagLst xmlns:a="http://schemas.openxmlformats.org/drawingml/2006/main" xmlns:r="http://schemas.openxmlformats.org/officeDocument/2006/relationships" xmlns:p="http://schemas.openxmlformats.org/presentationml/2006/main">
  <p:tag name="SHAPENAME" val="5. Source"/>
</p:tagLst>
</file>

<file path=ppt/tags/tag4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8.xml><?xml version="1.0" encoding="utf-8"?>
<p:tagLst xmlns:a="http://schemas.openxmlformats.org/drawingml/2006/main" xmlns:r="http://schemas.openxmlformats.org/officeDocument/2006/relationships" xmlns:p="http://schemas.openxmlformats.org/presentationml/2006/main">
  <p:tag name="NAME" val="Sticker"/>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5.xml><?xml version="1.0" encoding="utf-8"?>
<p:tagLst xmlns:a="http://schemas.openxmlformats.org/drawingml/2006/main" xmlns:r="http://schemas.openxmlformats.org/officeDocument/2006/relationships" xmlns:p="http://schemas.openxmlformats.org/presentationml/2006/main">
  <p:tag name="SHAPENAME" val="5. Source"/>
</p:tagLst>
</file>

<file path=ppt/tags/tag4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7.xml><?xml version="1.0" encoding="utf-8"?>
<p:tagLst xmlns:a="http://schemas.openxmlformats.org/drawingml/2006/main" xmlns:r="http://schemas.openxmlformats.org/officeDocument/2006/relationships" xmlns:p="http://schemas.openxmlformats.org/presentationml/2006/main">
  <p:tag name="NAME" val="Sticker"/>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2.xml><?xml version="1.0" encoding="utf-8"?>
<p:tagLst xmlns:a="http://schemas.openxmlformats.org/drawingml/2006/main" xmlns:r="http://schemas.openxmlformats.org/officeDocument/2006/relationships" xmlns:p="http://schemas.openxmlformats.org/presentationml/2006/main">
  <p:tag name="SHAPENAME" val="5. Source"/>
</p:tagLst>
</file>

<file path=ppt/tags/tag5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4.xml><?xml version="1.0" encoding="utf-8"?>
<p:tagLst xmlns:a="http://schemas.openxmlformats.org/drawingml/2006/main" xmlns:r="http://schemas.openxmlformats.org/officeDocument/2006/relationships" xmlns:p="http://schemas.openxmlformats.org/presentationml/2006/main">
  <p:tag name="NAME" val="Sticker"/>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7.xml><?xml version="1.0" encoding="utf-8"?>
<p:tagLst xmlns:a="http://schemas.openxmlformats.org/drawingml/2006/main" xmlns:r="http://schemas.openxmlformats.org/officeDocument/2006/relationships" xmlns:p="http://schemas.openxmlformats.org/presentationml/2006/main">
  <p:tag name="SHAPENAME" val="5. Source"/>
</p:tagLst>
</file>

<file path=ppt/tags/tag5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0.xml><?xml version="1.0" encoding="utf-8"?>
<p:tagLst xmlns:a="http://schemas.openxmlformats.org/drawingml/2006/main" xmlns:r="http://schemas.openxmlformats.org/officeDocument/2006/relationships" xmlns:p="http://schemas.openxmlformats.org/presentationml/2006/main">
  <p:tag name="SHAPENAME" val="5. Sourc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5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5.xml><?xml version="1.0" encoding="utf-8"?>
<p:tagLst xmlns:a="http://schemas.openxmlformats.org/drawingml/2006/main" xmlns:r="http://schemas.openxmlformats.org/officeDocument/2006/relationships" xmlns:p="http://schemas.openxmlformats.org/presentationml/2006/main">
  <p:tag name="SHAPENAME" val="5. Source"/>
</p:tagLst>
</file>

<file path=ppt/tags/tag5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30.xml><?xml version="1.0" encoding="utf-8"?>
<p:tagLst xmlns:a="http://schemas.openxmlformats.org/drawingml/2006/main" xmlns:r="http://schemas.openxmlformats.org/officeDocument/2006/relationships" xmlns:p="http://schemas.openxmlformats.org/presentationml/2006/main">
  <p:tag name="SHAPENAME" val="Subtitle"/>
</p:tagLst>
</file>

<file path=ppt/tags/tag531.xml><?xml version="1.0" encoding="utf-8"?>
<p:tagLst xmlns:a="http://schemas.openxmlformats.org/drawingml/2006/main" xmlns:r="http://schemas.openxmlformats.org/officeDocument/2006/relationships" xmlns:p="http://schemas.openxmlformats.org/presentationml/2006/main">
  <p:tag name="SHAPENAME" val="Title"/>
</p:tagLst>
</file>

<file path=ppt/tags/tag53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9.xml><?xml version="1.0" encoding="utf-8"?>
<p:tagLst xmlns:a="http://schemas.openxmlformats.org/drawingml/2006/main" xmlns:r="http://schemas.openxmlformats.org/officeDocument/2006/relationships" xmlns:p="http://schemas.openxmlformats.org/presentationml/2006/main">
  <p:tag name="SHAPENAME" val="5. Source"/>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5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4.xml><?xml version="1.0" encoding="utf-8"?>
<p:tagLst xmlns:a="http://schemas.openxmlformats.org/drawingml/2006/main" xmlns:r="http://schemas.openxmlformats.org/officeDocument/2006/relationships" xmlns:p="http://schemas.openxmlformats.org/presentationml/2006/main">
  <p:tag name="SHAPENAME" val="5. Source"/>
</p:tagLst>
</file>

<file path=ppt/tags/tag5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5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0.xml><?xml version="1.0" encoding="utf-8"?>
<p:tagLst xmlns:a="http://schemas.openxmlformats.org/drawingml/2006/main" xmlns:r="http://schemas.openxmlformats.org/officeDocument/2006/relationships" xmlns:p="http://schemas.openxmlformats.org/presentationml/2006/main">
  <p:tag name="SHAPENAME" val="TopLineLeft"/>
</p:tagLst>
</file>

<file path=ppt/tags/tag551.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552.xml><?xml version="1.0" encoding="utf-8"?>
<p:tagLst xmlns:a="http://schemas.openxmlformats.org/drawingml/2006/main" xmlns:r="http://schemas.openxmlformats.org/officeDocument/2006/relationships" xmlns:p="http://schemas.openxmlformats.org/presentationml/2006/main">
  <p:tag name="SHAPENAME" val="TopLineLeft"/>
</p:tagLst>
</file>

<file path=ppt/tags/tag553.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554.xml><?xml version="1.0" encoding="utf-8"?>
<p:tagLst xmlns:a="http://schemas.openxmlformats.org/drawingml/2006/main" xmlns:r="http://schemas.openxmlformats.org/officeDocument/2006/relationships" xmlns:p="http://schemas.openxmlformats.org/presentationml/2006/main">
  <p:tag name="SHAPENAME" val="5. Source"/>
</p:tagLst>
</file>

<file path=ppt/tags/tag5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6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2.xml><?xml version="1.0" encoding="utf-8"?>
<p:tagLst xmlns:a="http://schemas.openxmlformats.org/drawingml/2006/main" xmlns:r="http://schemas.openxmlformats.org/officeDocument/2006/relationships" xmlns:p="http://schemas.openxmlformats.org/presentationml/2006/main">
  <p:tag name="NAME" val="ACET"/>
</p:tagLst>
</file>

<file path=ppt/tags/tag563.xml><?xml version="1.0" encoding="utf-8"?>
<p:tagLst xmlns:a="http://schemas.openxmlformats.org/drawingml/2006/main" xmlns:r="http://schemas.openxmlformats.org/officeDocument/2006/relationships" xmlns:p="http://schemas.openxmlformats.org/presentationml/2006/main">
  <p:tag name="NAME" val="Moon"/>
</p:tagLst>
</file>

<file path=ppt/tags/tag564.xml><?xml version="1.0" encoding="utf-8"?>
<p:tagLst xmlns:a="http://schemas.openxmlformats.org/drawingml/2006/main" xmlns:r="http://schemas.openxmlformats.org/officeDocument/2006/relationships" xmlns:p="http://schemas.openxmlformats.org/presentationml/2006/main">
  <p:tag name="NAME" val="Moon"/>
</p:tagLst>
</file>

<file path=ppt/tags/tag565.xml><?xml version="1.0" encoding="utf-8"?>
<p:tagLst xmlns:a="http://schemas.openxmlformats.org/drawingml/2006/main" xmlns:r="http://schemas.openxmlformats.org/officeDocument/2006/relationships" xmlns:p="http://schemas.openxmlformats.org/presentationml/2006/main">
  <p:tag name="NAME" val="Moon"/>
</p:tagLst>
</file>

<file path=ppt/tags/tag566.xml><?xml version="1.0" encoding="utf-8"?>
<p:tagLst xmlns:a="http://schemas.openxmlformats.org/drawingml/2006/main" xmlns:r="http://schemas.openxmlformats.org/officeDocument/2006/relationships" xmlns:p="http://schemas.openxmlformats.org/presentationml/2006/main">
  <p:tag name="NAME" val="Moon"/>
</p:tagLst>
</file>

<file path=ppt/tags/tag567.xml><?xml version="1.0" encoding="utf-8"?>
<p:tagLst xmlns:a="http://schemas.openxmlformats.org/drawingml/2006/main" xmlns:r="http://schemas.openxmlformats.org/officeDocument/2006/relationships" xmlns:p="http://schemas.openxmlformats.org/presentationml/2006/main">
  <p:tag name="NAME" val="Moon"/>
</p:tagLst>
</file>

<file path=ppt/tags/tag568.xml><?xml version="1.0" encoding="utf-8"?>
<p:tagLst xmlns:a="http://schemas.openxmlformats.org/drawingml/2006/main" xmlns:r="http://schemas.openxmlformats.org/officeDocument/2006/relationships" xmlns:p="http://schemas.openxmlformats.org/presentationml/2006/main">
  <p:tag name="ANGLE" val="5"/>
</p:tagLst>
</file>

<file path=ppt/tags/tag569.xml><?xml version="1.0" encoding="utf-8"?>
<p:tagLst xmlns:a="http://schemas.openxmlformats.org/drawingml/2006/main" xmlns:r="http://schemas.openxmlformats.org/officeDocument/2006/relationships" xmlns:p="http://schemas.openxmlformats.org/presentationml/2006/main">
  <p:tag name="ANGLE" val="5"/>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0.xml><?xml version="1.0" encoding="utf-8"?>
<p:tagLst xmlns:a="http://schemas.openxmlformats.org/drawingml/2006/main" xmlns:r="http://schemas.openxmlformats.org/officeDocument/2006/relationships" xmlns:p="http://schemas.openxmlformats.org/presentationml/2006/main">
  <p:tag name="ANGLE" val="4"/>
</p:tagLst>
</file>

<file path=ppt/tags/tag571.xml><?xml version="1.0" encoding="utf-8"?>
<p:tagLst xmlns:a="http://schemas.openxmlformats.org/drawingml/2006/main" xmlns:r="http://schemas.openxmlformats.org/officeDocument/2006/relationships" xmlns:p="http://schemas.openxmlformats.org/presentationml/2006/main">
  <p:tag name="ANGLE" val="4"/>
</p:tagLst>
</file>

<file path=ppt/tags/tag572.xml><?xml version="1.0" encoding="utf-8"?>
<p:tagLst xmlns:a="http://schemas.openxmlformats.org/drawingml/2006/main" xmlns:r="http://schemas.openxmlformats.org/officeDocument/2006/relationships" xmlns:p="http://schemas.openxmlformats.org/presentationml/2006/main">
  <p:tag name="ANGLE" val="3"/>
</p:tagLst>
</file>

<file path=ppt/tags/tag573.xml><?xml version="1.0" encoding="utf-8"?>
<p:tagLst xmlns:a="http://schemas.openxmlformats.org/drawingml/2006/main" xmlns:r="http://schemas.openxmlformats.org/officeDocument/2006/relationships" xmlns:p="http://schemas.openxmlformats.org/presentationml/2006/main">
  <p:tag name="ANGLE" val="3"/>
</p:tagLst>
</file>

<file path=ppt/tags/tag574.xml><?xml version="1.0" encoding="utf-8"?>
<p:tagLst xmlns:a="http://schemas.openxmlformats.org/drawingml/2006/main" xmlns:r="http://schemas.openxmlformats.org/officeDocument/2006/relationships" xmlns:p="http://schemas.openxmlformats.org/presentationml/2006/main">
  <p:tag name="ANGLE" val="2"/>
</p:tagLst>
</file>

<file path=ppt/tags/tag575.xml><?xml version="1.0" encoding="utf-8"?>
<p:tagLst xmlns:a="http://schemas.openxmlformats.org/drawingml/2006/main" xmlns:r="http://schemas.openxmlformats.org/officeDocument/2006/relationships" xmlns:p="http://schemas.openxmlformats.org/presentationml/2006/main">
  <p:tag name="ANGLE" val="2"/>
</p:tagLst>
</file>

<file path=ppt/tags/tag576.xml><?xml version="1.0" encoding="utf-8"?>
<p:tagLst xmlns:a="http://schemas.openxmlformats.org/drawingml/2006/main" xmlns:r="http://schemas.openxmlformats.org/officeDocument/2006/relationships" xmlns:p="http://schemas.openxmlformats.org/presentationml/2006/main">
  <p:tag name="ANGLE" val="1"/>
</p:tagLst>
</file>

<file path=ppt/tags/tag577.xml><?xml version="1.0" encoding="utf-8"?>
<p:tagLst xmlns:a="http://schemas.openxmlformats.org/drawingml/2006/main" xmlns:r="http://schemas.openxmlformats.org/officeDocument/2006/relationships" xmlns:p="http://schemas.openxmlformats.org/presentationml/2006/main">
  <p:tag name="ANGLE" val="1"/>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81.xml><?xml version="1.0" encoding="utf-8"?>
<p:tagLst xmlns:a="http://schemas.openxmlformats.org/drawingml/2006/main" xmlns:r="http://schemas.openxmlformats.org/officeDocument/2006/relationships" xmlns:p="http://schemas.openxmlformats.org/presentationml/2006/main">
  <p:tag name="SHAPENAME" val="Subtitle"/>
</p:tagLst>
</file>

<file path=ppt/tags/tag582.xml><?xml version="1.0" encoding="utf-8"?>
<p:tagLst xmlns:a="http://schemas.openxmlformats.org/drawingml/2006/main" xmlns:r="http://schemas.openxmlformats.org/officeDocument/2006/relationships" xmlns:p="http://schemas.openxmlformats.org/presentationml/2006/main">
  <p:tag name="SHAPENAME" val="Title"/>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7.xml><?xml version="1.0" encoding="utf-8"?>
<p:tagLst xmlns:a="http://schemas.openxmlformats.org/drawingml/2006/main" xmlns:r="http://schemas.openxmlformats.org/officeDocument/2006/relationships" xmlns:p="http://schemas.openxmlformats.org/presentationml/2006/main">
  <p:tag name="SHAPENAME" val="5. Source"/>
</p:tagLst>
</file>

<file path=ppt/tags/tag5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4.xml><?xml version="1.0" encoding="utf-8"?>
<p:tagLst xmlns:a="http://schemas.openxmlformats.org/drawingml/2006/main" xmlns:r="http://schemas.openxmlformats.org/officeDocument/2006/relationships" xmlns:p="http://schemas.openxmlformats.org/presentationml/2006/main">
  <p:tag name="SHAPENAME" val="5. Source"/>
</p:tagLst>
</file>

<file path=ppt/tags/tag5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5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1.xml><?xml version="1.0" encoding="utf-8"?>
<p:tagLst xmlns:a="http://schemas.openxmlformats.org/drawingml/2006/main" xmlns:r="http://schemas.openxmlformats.org/officeDocument/2006/relationships" xmlns:p="http://schemas.openxmlformats.org/presentationml/2006/main">
  <p:tag name="SHAPENAME" val="5. Source"/>
</p:tagLst>
</file>

<file path=ppt/tags/tag6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6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7.xml><?xml version="1.0" encoding="utf-8"?>
<p:tagLst xmlns:a="http://schemas.openxmlformats.org/drawingml/2006/main" xmlns:r="http://schemas.openxmlformats.org/officeDocument/2006/relationships" xmlns:p="http://schemas.openxmlformats.org/presentationml/2006/main">
  <p:tag name="SHAPENAME" val="5. Source"/>
</p:tagLst>
</file>

<file path=ppt/tags/tag6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SHAPENAME" val="5. Source"/>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6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3.xml><?xml version="1.0" encoding="utf-8"?>
<p:tagLst xmlns:a="http://schemas.openxmlformats.org/drawingml/2006/main" xmlns:r="http://schemas.openxmlformats.org/officeDocument/2006/relationships" xmlns:p="http://schemas.openxmlformats.org/presentationml/2006/main">
  <p:tag name="SHAPENAME" val="5. Source"/>
</p:tagLst>
</file>

<file path=ppt/tags/tag6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6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8.xml><?xml version="1.0" encoding="utf-8"?>
<p:tagLst xmlns:a="http://schemas.openxmlformats.org/drawingml/2006/main" xmlns:r="http://schemas.openxmlformats.org/officeDocument/2006/relationships" xmlns:p="http://schemas.openxmlformats.org/presentationml/2006/main">
  <p:tag name="SHAPENAME" val="5. Source"/>
</p:tagLst>
</file>

<file path=ppt/tags/tag6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6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5.xml><?xml version="1.0" encoding="utf-8"?>
<p:tagLst xmlns:a="http://schemas.openxmlformats.org/drawingml/2006/main" xmlns:r="http://schemas.openxmlformats.org/officeDocument/2006/relationships" xmlns:p="http://schemas.openxmlformats.org/presentationml/2006/main">
  <p:tag name="SHAPENAME" val="5. Source"/>
</p:tagLst>
</file>

<file path=ppt/tags/tag6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6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2.xml><?xml version="1.0" encoding="utf-8"?>
<p:tagLst xmlns:a="http://schemas.openxmlformats.org/drawingml/2006/main" xmlns:r="http://schemas.openxmlformats.org/officeDocument/2006/relationships" xmlns:p="http://schemas.openxmlformats.org/presentationml/2006/main">
  <p:tag name="SHAPENAME" val="5. Source"/>
</p:tagLst>
</file>

<file path=ppt/tags/tag6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3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9.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4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7.xml><?xml version="1.0" encoding="utf-8"?>
<p:tagLst xmlns:a="http://schemas.openxmlformats.org/drawingml/2006/main" xmlns:r="http://schemas.openxmlformats.org/officeDocument/2006/relationships" xmlns:p="http://schemas.openxmlformats.org/presentationml/2006/main">
  <p:tag name="SHAPENAME" val="5. Source"/>
</p:tagLst>
</file>

<file path=ppt/tags/tag6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65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6.xml><?xml version="1.0" encoding="utf-8"?>
<p:tagLst xmlns:a="http://schemas.openxmlformats.org/drawingml/2006/main" xmlns:r="http://schemas.openxmlformats.org/officeDocument/2006/relationships" xmlns:p="http://schemas.openxmlformats.org/presentationml/2006/main">
  <p:tag name="SHAPENAME" val="5. Source"/>
</p:tagLst>
</file>

<file path=ppt/tags/tag6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4.xml><?xml version="1.0" encoding="utf-8"?>
<p:tagLst xmlns:a="http://schemas.openxmlformats.org/drawingml/2006/main" xmlns:r="http://schemas.openxmlformats.org/officeDocument/2006/relationships" xmlns:p="http://schemas.openxmlformats.org/presentationml/2006/main">
  <p:tag name="SHAPENAME" val="5. Source"/>
</p:tagLst>
</file>

<file path=ppt/tags/tag6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2.xml><?xml version="1.0" encoding="utf-8"?>
<p:tagLst xmlns:a="http://schemas.openxmlformats.org/drawingml/2006/main" xmlns:r="http://schemas.openxmlformats.org/officeDocument/2006/relationships" xmlns:p="http://schemas.openxmlformats.org/presentationml/2006/main">
  <p:tag name="SHAPENAME" val="5. Source"/>
</p:tagLst>
</file>

<file path=ppt/tags/tag6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6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8.xml><?xml version="1.0" encoding="utf-8"?>
<p:tagLst xmlns:a="http://schemas.openxmlformats.org/drawingml/2006/main" xmlns:r="http://schemas.openxmlformats.org/officeDocument/2006/relationships" xmlns:p="http://schemas.openxmlformats.org/presentationml/2006/main">
  <p:tag name="SHAPENAME" val="5. Source"/>
</p:tagLst>
</file>

<file path=ppt/tags/tag6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SHAPENAME" val="5. Sourc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2.xml><?xml version="1.0" encoding="utf-8"?>
<p:tagLst xmlns:a="http://schemas.openxmlformats.org/drawingml/2006/main" xmlns:r="http://schemas.openxmlformats.org/officeDocument/2006/relationships" xmlns:p="http://schemas.openxmlformats.org/presentationml/2006/main">
  <p:tag name="SHAPENAME" val="5. Source"/>
</p:tagLst>
</file>

<file path=ppt/tags/tag6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5.xml><?xml version="1.0" encoding="utf-8"?>
<p:tagLst xmlns:a="http://schemas.openxmlformats.org/drawingml/2006/main" xmlns:r="http://schemas.openxmlformats.org/officeDocument/2006/relationships" xmlns:p="http://schemas.openxmlformats.org/presentationml/2006/main">
  <p:tag name="SHAPENAME" val="5. Source"/>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88.xml><?xml version="1.0" encoding="utf-8"?>
<p:tagLst xmlns:a="http://schemas.openxmlformats.org/drawingml/2006/main" xmlns:r="http://schemas.openxmlformats.org/officeDocument/2006/relationships" xmlns:p="http://schemas.openxmlformats.org/presentationml/2006/main">
  <p:tag name="SHAPENAME" val="4. Footnote"/>
</p:tagLst>
</file>

<file path=ppt/tags/tag6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0.xml><?xml version="1.0" encoding="utf-8"?>
<p:tagLst xmlns:a="http://schemas.openxmlformats.org/drawingml/2006/main" xmlns:r="http://schemas.openxmlformats.org/officeDocument/2006/relationships" xmlns:p="http://schemas.openxmlformats.org/presentationml/2006/main">
  <p:tag name="NAME" val="ACET"/>
</p:tagLst>
</file>

<file path=ppt/tags/tag691.xml><?xml version="1.0" encoding="utf-8"?>
<p:tagLst xmlns:a="http://schemas.openxmlformats.org/drawingml/2006/main" xmlns:r="http://schemas.openxmlformats.org/officeDocument/2006/relationships" xmlns:p="http://schemas.openxmlformats.org/presentationml/2006/main">
  <p:tag name="NAME" val="Moon"/>
</p:tagLst>
</file>

<file path=ppt/tags/tag692.xml><?xml version="1.0" encoding="utf-8"?>
<p:tagLst xmlns:a="http://schemas.openxmlformats.org/drawingml/2006/main" xmlns:r="http://schemas.openxmlformats.org/officeDocument/2006/relationships" xmlns:p="http://schemas.openxmlformats.org/presentationml/2006/main">
  <p:tag name="NAME" val="Moon"/>
</p:tagLst>
</file>

<file path=ppt/tags/tag693.xml><?xml version="1.0" encoding="utf-8"?>
<p:tagLst xmlns:a="http://schemas.openxmlformats.org/drawingml/2006/main" xmlns:r="http://schemas.openxmlformats.org/officeDocument/2006/relationships" xmlns:p="http://schemas.openxmlformats.org/presentationml/2006/main">
  <p:tag name="NAME" val="Moon"/>
</p:tagLst>
</file>

<file path=ppt/tags/tag694.xml><?xml version="1.0" encoding="utf-8"?>
<p:tagLst xmlns:a="http://schemas.openxmlformats.org/drawingml/2006/main" xmlns:r="http://schemas.openxmlformats.org/officeDocument/2006/relationships" xmlns:p="http://schemas.openxmlformats.org/presentationml/2006/main">
  <p:tag name="NAME" val="Moon"/>
</p:tagLst>
</file>

<file path=ppt/tags/tag695.xml><?xml version="1.0" encoding="utf-8"?>
<p:tagLst xmlns:a="http://schemas.openxmlformats.org/drawingml/2006/main" xmlns:r="http://schemas.openxmlformats.org/officeDocument/2006/relationships" xmlns:p="http://schemas.openxmlformats.org/presentationml/2006/main">
  <p:tag name="NAME" val="Moon"/>
</p:tagLst>
</file>

<file path=ppt/tags/tag696.xml><?xml version="1.0" encoding="utf-8"?>
<p:tagLst xmlns:a="http://schemas.openxmlformats.org/drawingml/2006/main" xmlns:r="http://schemas.openxmlformats.org/officeDocument/2006/relationships" xmlns:p="http://schemas.openxmlformats.org/presentationml/2006/main">
  <p:tag name="ANGLE" val="5"/>
</p:tagLst>
</file>

<file path=ppt/tags/tag697.xml><?xml version="1.0" encoding="utf-8"?>
<p:tagLst xmlns:a="http://schemas.openxmlformats.org/drawingml/2006/main" xmlns:r="http://schemas.openxmlformats.org/officeDocument/2006/relationships" xmlns:p="http://schemas.openxmlformats.org/presentationml/2006/main">
  <p:tag name="ANGLE" val="5"/>
</p:tagLst>
</file>

<file path=ppt/tags/tag698.xml><?xml version="1.0" encoding="utf-8"?>
<p:tagLst xmlns:a="http://schemas.openxmlformats.org/drawingml/2006/main" xmlns:r="http://schemas.openxmlformats.org/officeDocument/2006/relationships" xmlns:p="http://schemas.openxmlformats.org/presentationml/2006/main">
  <p:tag name="ANGLE" val="4"/>
</p:tagLst>
</file>

<file path=ppt/tags/tag699.xml><?xml version="1.0" encoding="utf-8"?>
<p:tagLst xmlns:a="http://schemas.openxmlformats.org/drawingml/2006/main" xmlns:r="http://schemas.openxmlformats.org/officeDocument/2006/relationships" xmlns:p="http://schemas.openxmlformats.org/presentationml/2006/main">
  <p:tag name="ANGLE" val="4"/>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0.xml><?xml version="1.0" encoding="utf-8"?>
<p:tagLst xmlns:a="http://schemas.openxmlformats.org/drawingml/2006/main" xmlns:r="http://schemas.openxmlformats.org/officeDocument/2006/relationships" xmlns:p="http://schemas.openxmlformats.org/presentationml/2006/main">
  <p:tag name="ANGLE" val="3"/>
</p:tagLst>
</file>

<file path=ppt/tags/tag701.xml><?xml version="1.0" encoding="utf-8"?>
<p:tagLst xmlns:a="http://schemas.openxmlformats.org/drawingml/2006/main" xmlns:r="http://schemas.openxmlformats.org/officeDocument/2006/relationships" xmlns:p="http://schemas.openxmlformats.org/presentationml/2006/main">
  <p:tag name="ANGLE" val="3"/>
</p:tagLst>
</file>

<file path=ppt/tags/tag702.xml><?xml version="1.0" encoding="utf-8"?>
<p:tagLst xmlns:a="http://schemas.openxmlformats.org/drawingml/2006/main" xmlns:r="http://schemas.openxmlformats.org/officeDocument/2006/relationships" xmlns:p="http://schemas.openxmlformats.org/presentationml/2006/main">
  <p:tag name="ANGLE" val="2"/>
</p:tagLst>
</file>

<file path=ppt/tags/tag703.xml><?xml version="1.0" encoding="utf-8"?>
<p:tagLst xmlns:a="http://schemas.openxmlformats.org/drawingml/2006/main" xmlns:r="http://schemas.openxmlformats.org/officeDocument/2006/relationships" xmlns:p="http://schemas.openxmlformats.org/presentationml/2006/main">
  <p:tag name="ANGLE" val="2"/>
</p:tagLst>
</file>

<file path=ppt/tags/tag704.xml><?xml version="1.0" encoding="utf-8"?>
<p:tagLst xmlns:a="http://schemas.openxmlformats.org/drawingml/2006/main" xmlns:r="http://schemas.openxmlformats.org/officeDocument/2006/relationships" xmlns:p="http://schemas.openxmlformats.org/presentationml/2006/main">
  <p:tag name="ANGLE" val="1"/>
</p:tagLst>
</file>

<file path=ppt/tags/tag705.xml><?xml version="1.0" encoding="utf-8"?>
<p:tagLst xmlns:a="http://schemas.openxmlformats.org/drawingml/2006/main" xmlns:r="http://schemas.openxmlformats.org/officeDocument/2006/relationships" xmlns:p="http://schemas.openxmlformats.org/presentationml/2006/main">
  <p:tag name="ANGLE" val="1"/>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0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9.xml><?xml version="1.0" encoding="utf-8"?>
<p:tagLst xmlns:a="http://schemas.openxmlformats.org/drawingml/2006/main" xmlns:r="http://schemas.openxmlformats.org/officeDocument/2006/relationships" xmlns:p="http://schemas.openxmlformats.org/presentationml/2006/main">
  <p:tag name="SHAPENAME" val="Subtitl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710.xml><?xml version="1.0" encoding="utf-8"?>
<p:tagLst xmlns:a="http://schemas.openxmlformats.org/drawingml/2006/main" xmlns:r="http://schemas.openxmlformats.org/officeDocument/2006/relationships" xmlns:p="http://schemas.openxmlformats.org/presentationml/2006/main">
  <p:tag name="SHAPENAME" val="Title"/>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1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4.xml><?xml version="1.0" encoding="utf-8"?>
<p:tagLst xmlns:a="http://schemas.openxmlformats.org/drawingml/2006/main" xmlns:r="http://schemas.openxmlformats.org/officeDocument/2006/relationships" xmlns:p="http://schemas.openxmlformats.org/presentationml/2006/main">
  <p:tag name="SHAPENAME" val="Subtitle"/>
</p:tagLst>
</file>

<file path=ppt/tags/tag715.xml><?xml version="1.0" encoding="utf-8"?>
<p:tagLst xmlns:a="http://schemas.openxmlformats.org/drawingml/2006/main" xmlns:r="http://schemas.openxmlformats.org/officeDocument/2006/relationships" xmlns:p="http://schemas.openxmlformats.org/presentationml/2006/main">
  <p:tag name="SHAPENAME" val="Title"/>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0.xml><?xml version="1.0" encoding="utf-8"?>
<p:tagLst xmlns:a="http://schemas.openxmlformats.org/drawingml/2006/main" xmlns:r="http://schemas.openxmlformats.org/officeDocument/2006/relationships" xmlns:p="http://schemas.openxmlformats.org/presentationml/2006/main">
  <p:tag name="SHAPENAME" val="5. Source"/>
</p:tagLst>
</file>

<file path=ppt/tags/tag7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7.xml><?xml version="1.0" encoding="utf-8"?>
<p:tagLst xmlns:a="http://schemas.openxmlformats.org/drawingml/2006/main" xmlns:r="http://schemas.openxmlformats.org/officeDocument/2006/relationships" xmlns:p="http://schemas.openxmlformats.org/presentationml/2006/main">
  <p:tag name="SHAPENAME" val="5. Source"/>
</p:tagLst>
</file>

<file path=ppt/tags/tag7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7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4.xml><?xml version="1.0" encoding="utf-8"?>
<p:tagLst xmlns:a="http://schemas.openxmlformats.org/drawingml/2006/main" xmlns:r="http://schemas.openxmlformats.org/officeDocument/2006/relationships" xmlns:p="http://schemas.openxmlformats.org/presentationml/2006/main">
  <p:tag name="SHAPENAME" val="5. Source"/>
</p:tagLst>
</file>

<file path=ppt/tags/tag7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7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0.xml><?xml version="1.0" encoding="utf-8"?>
<p:tagLst xmlns:a="http://schemas.openxmlformats.org/drawingml/2006/main" xmlns:r="http://schemas.openxmlformats.org/officeDocument/2006/relationships" xmlns:p="http://schemas.openxmlformats.org/presentationml/2006/main">
  <p:tag name="SHAPENAME" val="5. Source"/>
</p:tagLst>
</file>

<file path=ppt/tags/tag7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7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6.xml><?xml version="1.0" encoding="utf-8"?>
<p:tagLst xmlns:a="http://schemas.openxmlformats.org/drawingml/2006/main" xmlns:r="http://schemas.openxmlformats.org/officeDocument/2006/relationships" xmlns:p="http://schemas.openxmlformats.org/presentationml/2006/main">
  <p:tag name="SHAPENAME" val="5. Source"/>
</p:tagLst>
</file>

<file path=ppt/tags/tag7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75.xml><?xml version="1.0" encoding="utf-8"?>
<p:tagLst xmlns:a="http://schemas.openxmlformats.org/drawingml/2006/main" xmlns:r="http://schemas.openxmlformats.org/officeDocument/2006/relationships" xmlns:p="http://schemas.openxmlformats.org/presentationml/2006/main">
  <p:tag name="SHAPENAME" val="5. Source"/>
</p:tagLst>
</file>

<file path=ppt/tags/tag7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1.xml><?xml version="1.0" encoding="utf-8"?>
<p:tagLst xmlns:a="http://schemas.openxmlformats.org/drawingml/2006/main" xmlns:r="http://schemas.openxmlformats.org/officeDocument/2006/relationships" xmlns:p="http://schemas.openxmlformats.org/presentationml/2006/main">
  <p:tag name="SHAPENAME" val="5. Source"/>
</p:tagLst>
</file>

<file path=ppt/tags/tag7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7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8.xml><?xml version="1.0" encoding="utf-8"?>
<p:tagLst xmlns:a="http://schemas.openxmlformats.org/drawingml/2006/main" xmlns:r="http://schemas.openxmlformats.org/officeDocument/2006/relationships" xmlns:p="http://schemas.openxmlformats.org/presentationml/2006/main">
  <p:tag name="SHAPENAME" val="5. Source"/>
</p:tagLst>
</file>

<file path=ppt/tags/tag7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7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5.xml><?xml version="1.0" encoding="utf-8"?>
<p:tagLst xmlns:a="http://schemas.openxmlformats.org/drawingml/2006/main" xmlns:r="http://schemas.openxmlformats.org/officeDocument/2006/relationships" xmlns:p="http://schemas.openxmlformats.org/presentationml/2006/main">
  <p:tag name="SHAPENAME" val="5. Source"/>
</p:tagLst>
</file>

<file path=ppt/tags/tag7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2.xml><?xml version="1.0" encoding="utf-8"?>
<p:tagLst xmlns:a="http://schemas.openxmlformats.org/drawingml/2006/main" xmlns:r="http://schemas.openxmlformats.org/officeDocument/2006/relationships" xmlns:p="http://schemas.openxmlformats.org/presentationml/2006/main">
  <p:tag name="SHAPENAME" val="5. Source"/>
</p:tagLst>
</file>

<file path=ppt/tags/tag7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80.xml><?xml version="1.0" encoding="utf-8"?>
<p:tagLst xmlns:a="http://schemas.openxmlformats.org/drawingml/2006/main" xmlns:r="http://schemas.openxmlformats.org/officeDocument/2006/relationships" xmlns:p="http://schemas.openxmlformats.org/presentationml/2006/main">
  <p:tag name="SHAPENAME" val="5. Source"/>
</p:tagLst>
</file>

<file path=ppt/tags/tag7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8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9.xml><?xml version="1.0" encoding="utf-8"?>
<p:tagLst xmlns:a="http://schemas.openxmlformats.org/drawingml/2006/main" xmlns:r="http://schemas.openxmlformats.org/officeDocument/2006/relationships" xmlns:p="http://schemas.openxmlformats.org/presentationml/2006/main">
  <p:tag name="SHAPENAME" val="5. Source"/>
</p:tagLst>
</file>

<file path=ppt/tags/tag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7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97.xml><?xml version="1.0" encoding="utf-8"?>
<p:tagLst xmlns:a="http://schemas.openxmlformats.org/drawingml/2006/main" xmlns:r="http://schemas.openxmlformats.org/officeDocument/2006/relationships" xmlns:p="http://schemas.openxmlformats.org/presentationml/2006/main">
  <p:tag name="SHAPENAME" val="5. Source"/>
</p:tagLst>
</file>

<file path=ppt/tags/tag7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80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5.xml><?xml version="1.0" encoding="utf-8"?>
<p:tagLst xmlns:a="http://schemas.openxmlformats.org/drawingml/2006/main" xmlns:r="http://schemas.openxmlformats.org/officeDocument/2006/relationships" xmlns:p="http://schemas.openxmlformats.org/presentationml/2006/main">
  <p:tag name="SHAPENAME" val="5. Source"/>
</p:tagLst>
</file>

<file path=ppt/tags/tag8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8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1.xml><?xml version="1.0" encoding="utf-8"?>
<p:tagLst xmlns:a="http://schemas.openxmlformats.org/drawingml/2006/main" xmlns:r="http://schemas.openxmlformats.org/officeDocument/2006/relationships" xmlns:p="http://schemas.openxmlformats.org/presentationml/2006/main">
  <p:tag name="SHAPENAME" val="5. Source"/>
</p:tagLst>
</file>

<file path=ppt/tags/tag8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5.xml><?xml version="1.0" encoding="utf-8"?>
<p:tagLst xmlns:a="http://schemas.openxmlformats.org/drawingml/2006/main" xmlns:r="http://schemas.openxmlformats.org/officeDocument/2006/relationships" xmlns:p="http://schemas.openxmlformats.org/presentationml/2006/main">
  <p:tag name="SHAPENAME" val="5. Source"/>
</p:tagLst>
</file>

<file path=ppt/tags/tag8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8.xml><?xml version="1.0" encoding="utf-8"?>
<p:tagLst xmlns:a="http://schemas.openxmlformats.org/drawingml/2006/main" xmlns:r="http://schemas.openxmlformats.org/officeDocument/2006/relationships" xmlns:p="http://schemas.openxmlformats.org/presentationml/2006/main">
  <p:tag name="SHAPENAME" val="5. Sourc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20.xml><?xml version="1.0" encoding="utf-8"?>
<p:tagLst xmlns:a="http://schemas.openxmlformats.org/drawingml/2006/main" xmlns:r="http://schemas.openxmlformats.org/officeDocument/2006/relationships" xmlns:p="http://schemas.openxmlformats.org/presentationml/2006/main">
  <p:tag name="SHAPENAME" val="5. Source"/>
</p:tagLst>
</file>

<file path=ppt/tags/tag8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3.xml><?xml version="1.0" encoding="utf-8"?>
<p:tagLst xmlns:a="http://schemas.openxmlformats.org/drawingml/2006/main" xmlns:r="http://schemas.openxmlformats.org/officeDocument/2006/relationships" xmlns:p="http://schemas.openxmlformats.org/presentationml/2006/main">
  <p:tag name="SHAPENAME" val="5. Source"/>
</p:tagLst>
</file>

<file path=ppt/tags/tag8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6.xml><?xml version="1.0" encoding="utf-8"?>
<p:tagLst xmlns:a="http://schemas.openxmlformats.org/drawingml/2006/main" xmlns:r="http://schemas.openxmlformats.org/officeDocument/2006/relationships" xmlns:p="http://schemas.openxmlformats.org/presentationml/2006/main">
  <p:tag name="SHAPENAME" val="5. Source"/>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1.xml><?xml version="1.0" encoding="utf-8"?>
<p:tagLst xmlns:a="http://schemas.openxmlformats.org/drawingml/2006/main" xmlns:r="http://schemas.openxmlformats.org/officeDocument/2006/relationships" xmlns:p="http://schemas.openxmlformats.org/presentationml/2006/main">
  <p:tag name="SHAPENAME" val="5. Source"/>
</p:tagLst>
</file>

<file path=ppt/tags/tag8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35.xml><?xml version="1.0" encoding="utf-8"?>
<p:tagLst xmlns:a="http://schemas.openxmlformats.org/drawingml/2006/main" xmlns:r="http://schemas.openxmlformats.org/officeDocument/2006/relationships" xmlns:p="http://schemas.openxmlformats.org/presentationml/2006/main">
  <p:tag name="SHAPENAME" val="4. Footnote"/>
</p:tagLst>
</file>

<file path=ppt/tags/tag8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3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99.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DMI Template" id="{E8082D1F-922E-4118-B34D-0F480AA66CCF}" vid="{7D842CA1-35B6-48E9-8600-7D3AF9B67CA3}"/>
    </a:ext>
  </a:extLst>
</a:theme>
</file>

<file path=ppt/theme/theme10.xml><?xml version="1.0" encoding="utf-8"?>
<a:theme xmlns:a="http://schemas.openxmlformats.org/drawingml/2006/main" name="4_White">
  <a:themeElements>
    <a:clrScheme name="Scheme1">
      <a:dk1>
        <a:srgbClr val="000000"/>
      </a:dk1>
      <a:lt1>
        <a:srgbClr val="FFFFFF"/>
      </a:lt1>
      <a:dk2>
        <a:srgbClr val="FFFFFF"/>
      </a:dk2>
      <a:lt2>
        <a:srgbClr val="FFFFFF"/>
      </a:lt2>
      <a:accent1>
        <a:srgbClr val="015CAC"/>
      </a:accent1>
      <a:accent2>
        <a:srgbClr val="00A0C2"/>
      </a:accent2>
      <a:accent3>
        <a:srgbClr val="2A2D43"/>
      </a:accent3>
      <a:accent4>
        <a:srgbClr val="BCD6EE"/>
      </a:accent4>
      <a:accent5>
        <a:srgbClr val="E6172B"/>
      </a:accent5>
      <a:accent6>
        <a:srgbClr val="A5A9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15CAC"/>
        </a:accent1>
        <a:accent2>
          <a:srgbClr val="00A0C2"/>
        </a:accent2>
        <a:accent3>
          <a:srgbClr val="2A2D43"/>
        </a:accent3>
        <a:accent4>
          <a:srgbClr val="BCD6EE"/>
        </a:accent4>
        <a:accent5>
          <a:srgbClr val="E6172B"/>
        </a:accent5>
        <a:accent6>
          <a:srgbClr val="A5A9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96_OFF.potx" id="{4D2D1560-DFB0-4C70-9261-C2D173E4EDEF}" vid="{49ABD120-3A17-482D-B3C3-16429ECEE146}"/>
    </a:ext>
  </a:extLst>
</a:theme>
</file>

<file path=ppt/theme/theme11.xml><?xml version="1.0" encoding="utf-8"?>
<a:theme xmlns:a="http://schemas.openxmlformats.org/drawingml/2006/main" name="5_White">
  <a:themeElements>
    <a:clrScheme name="Scheme1">
      <a:dk1>
        <a:srgbClr val="000000"/>
      </a:dk1>
      <a:lt1>
        <a:srgbClr val="FFFFFF"/>
      </a:lt1>
      <a:dk2>
        <a:srgbClr val="FFFFFF"/>
      </a:dk2>
      <a:lt2>
        <a:srgbClr val="FFFFFF"/>
      </a:lt2>
      <a:accent1>
        <a:srgbClr val="015CAC"/>
      </a:accent1>
      <a:accent2>
        <a:srgbClr val="00A0C2"/>
      </a:accent2>
      <a:accent3>
        <a:srgbClr val="2A2D43"/>
      </a:accent3>
      <a:accent4>
        <a:srgbClr val="BCD6EE"/>
      </a:accent4>
      <a:accent5>
        <a:srgbClr val="E6172B"/>
      </a:accent5>
      <a:accent6>
        <a:srgbClr val="A5A9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15CAC"/>
        </a:accent1>
        <a:accent2>
          <a:srgbClr val="00A0C2"/>
        </a:accent2>
        <a:accent3>
          <a:srgbClr val="2A2D43"/>
        </a:accent3>
        <a:accent4>
          <a:srgbClr val="BCD6EE"/>
        </a:accent4>
        <a:accent5>
          <a:srgbClr val="E6172B"/>
        </a:accent5>
        <a:accent6>
          <a:srgbClr val="A5A9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96_OFF.potx" id="{4D2D1560-DFB0-4C70-9261-C2D173E4EDEF}" vid="{49ABD120-3A17-482D-B3C3-16429ECEE146}"/>
    </a:ext>
  </a:extLst>
</a:theme>
</file>

<file path=ppt/theme/theme1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MI Master Template" id="{92BB9932-2F9C-4A7A-867C-A77EF0D14804}" vid="{66080145-7DD6-4745-B878-19929955D354}"/>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xagons_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3D6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exagons_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3D6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Hexagons_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3D6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Hexagons_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3D6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hite">
  <a:themeElements>
    <a:clrScheme name="Scheme1">
      <a:dk1>
        <a:srgbClr val="000000"/>
      </a:dk1>
      <a:lt1>
        <a:srgbClr val="FFFFFF"/>
      </a:lt1>
      <a:dk2>
        <a:srgbClr val="FFFFFF"/>
      </a:dk2>
      <a:lt2>
        <a:srgbClr val="FFFFFF"/>
      </a:lt2>
      <a:accent1>
        <a:srgbClr val="015CAC"/>
      </a:accent1>
      <a:accent2>
        <a:srgbClr val="00A0C2"/>
      </a:accent2>
      <a:accent3>
        <a:srgbClr val="2A2D43"/>
      </a:accent3>
      <a:accent4>
        <a:srgbClr val="BCD6EE"/>
      </a:accent4>
      <a:accent5>
        <a:srgbClr val="E6172B"/>
      </a:accent5>
      <a:accent6>
        <a:srgbClr val="A5A9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15CAC"/>
        </a:accent1>
        <a:accent2>
          <a:srgbClr val="00A0C2"/>
        </a:accent2>
        <a:accent3>
          <a:srgbClr val="2A2D43"/>
        </a:accent3>
        <a:accent4>
          <a:srgbClr val="BCD6EE"/>
        </a:accent4>
        <a:accent5>
          <a:srgbClr val="E6172B"/>
        </a:accent5>
        <a:accent6>
          <a:srgbClr val="A5A9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96_OFF.potx" id="{4D2D1560-DFB0-4C70-9261-C2D173E4EDEF}" vid="{49ABD120-3A17-482D-B3C3-16429ECEE146}"/>
    </a:ext>
  </a:extLst>
</a:theme>
</file>

<file path=ppt/theme/theme7.xml><?xml version="1.0" encoding="utf-8"?>
<a:theme xmlns:a="http://schemas.openxmlformats.org/drawingml/2006/main" name="1_White">
  <a:themeElements>
    <a:clrScheme name="Scheme1">
      <a:dk1>
        <a:srgbClr val="000000"/>
      </a:dk1>
      <a:lt1>
        <a:srgbClr val="FFFFFF"/>
      </a:lt1>
      <a:dk2>
        <a:srgbClr val="FFFFFF"/>
      </a:dk2>
      <a:lt2>
        <a:srgbClr val="FFFFFF"/>
      </a:lt2>
      <a:accent1>
        <a:srgbClr val="015CAC"/>
      </a:accent1>
      <a:accent2>
        <a:srgbClr val="00A0C2"/>
      </a:accent2>
      <a:accent3>
        <a:srgbClr val="2A2D43"/>
      </a:accent3>
      <a:accent4>
        <a:srgbClr val="BCD6EE"/>
      </a:accent4>
      <a:accent5>
        <a:srgbClr val="E6172B"/>
      </a:accent5>
      <a:accent6>
        <a:srgbClr val="A5A9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15CAC"/>
        </a:accent1>
        <a:accent2>
          <a:srgbClr val="00A0C2"/>
        </a:accent2>
        <a:accent3>
          <a:srgbClr val="2A2D43"/>
        </a:accent3>
        <a:accent4>
          <a:srgbClr val="BCD6EE"/>
        </a:accent4>
        <a:accent5>
          <a:srgbClr val="E6172B"/>
        </a:accent5>
        <a:accent6>
          <a:srgbClr val="A5A9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96_New DMI template.potx" id="{9A9B1BAC-6762-4EB0-A1E6-1FA7A5ECBEB0}" vid="{8B26B8CF-53A3-4FA8-B976-052225614639}"/>
    </a:ext>
  </a:extLst>
</a:theme>
</file>

<file path=ppt/theme/theme8.xml><?xml version="1.0" encoding="utf-8"?>
<a:theme xmlns:a="http://schemas.openxmlformats.org/drawingml/2006/main" name="2_White">
  <a:themeElements>
    <a:clrScheme name="Scheme1">
      <a:dk1>
        <a:srgbClr val="000000"/>
      </a:dk1>
      <a:lt1>
        <a:srgbClr val="FFFFFF"/>
      </a:lt1>
      <a:dk2>
        <a:srgbClr val="FFFFFF"/>
      </a:dk2>
      <a:lt2>
        <a:srgbClr val="FFFFFF"/>
      </a:lt2>
      <a:accent1>
        <a:srgbClr val="015CAC"/>
      </a:accent1>
      <a:accent2>
        <a:srgbClr val="00A0C2"/>
      </a:accent2>
      <a:accent3>
        <a:srgbClr val="2A2D43"/>
      </a:accent3>
      <a:accent4>
        <a:srgbClr val="BCD6EE"/>
      </a:accent4>
      <a:accent5>
        <a:srgbClr val="E6172B"/>
      </a:accent5>
      <a:accent6>
        <a:srgbClr val="A5A9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15CAC"/>
        </a:accent1>
        <a:accent2>
          <a:srgbClr val="00A0C2"/>
        </a:accent2>
        <a:accent3>
          <a:srgbClr val="2A2D43"/>
        </a:accent3>
        <a:accent4>
          <a:srgbClr val="BCD6EE"/>
        </a:accent4>
        <a:accent5>
          <a:srgbClr val="E6172B"/>
        </a:accent5>
        <a:accent6>
          <a:srgbClr val="A5A9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CDC DMI template.potx" id="{7A084DCF-6072-4C5F-BCB0-5569DDF96A7D}" vid="{41DD74F0-6F1B-4E86-AC10-5BFF31C6A3AC}"/>
    </a:ext>
  </a:extLst>
</a:theme>
</file>

<file path=ppt/theme/theme9.xml><?xml version="1.0" encoding="utf-8"?>
<a:theme xmlns:a="http://schemas.openxmlformats.org/drawingml/2006/main" name="3_White">
  <a:themeElements>
    <a:clrScheme name="Scheme1">
      <a:dk1>
        <a:srgbClr val="000000"/>
      </a:dk1>
      <a:lt1>
        <a:srgbClr val="FFFFFF"/>
      </a:lt1>
      <a:dk2>
        <a:srgbClr val="FFFFFF"/>
      </a:dk2>
      <a:lt2>
        <a:srgbClr val="FFFFFF"/>
      </a:lt2>
      <a:accent1>
        <a:srgbClr val="0079C2"/>
      </a:accent1>
      <a:accent2>
        <a:srgbClr val="EB6E1F"/>
      </a:accent2>
      <a:accent3>
        <a:srgbClr val="5C8727"/>
      </a:accent3>
      <a:accent4>
        <a:srgbClr val="ECA52B"/>
      </a:accent4>
      <a:accent5>
        <a:srgbClr val="6E2678"/>
      </a:accent5>
      <a:accent6>
        <a:srgbClr val="75757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79C2"/>
        </a:accent1>
        <a:accent2>
          <a:srgbClr val="EB6E1F"/>
        </a:accent2>
        <a:accent3>
          <a:srgbClr val="5C8727"/>
        </a:accent3>
        <a:accent4>
          <a:srgbClr val="ECA52B"/>
        </a:accent4>
        <a:accent5>
          <a:srgbClr val="6E2678"/>
        </a:accent5>
        <a:accent6>
          <a:srgbClr val="75757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0141XP_OFF_V1.potx" id="{3FDA15BC-BD67-4FC1-9313-455B6556CFA8}" vid="{B73B4B7D-2181-4E4D-9274-8B5D5BDC15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D92F56E387914999E81C8A94B823CD" ma:contentTypeVersion="6" ma:contentTypeDescription="Create a new document." ma:contentTypeScope="" ma:versionID="75752272ce197101c149824fc0e2ba39">
  <xsd:schema xmlns:xsd="http://www.w3.org/2001/XMLSchema" xmlns:xs="http://www.w3.org/2001/XMLSchema" xmlns:p="http://schemas.microsoft.com/office/2006/metadata/properties" xmlns:ns2="adc3ea86-7761-4eea-ae8e-c4e50609a2b8" xmlns:ns3="6c43eca1-e3db-453c-b83b-4d240945ccaa" targetNamespace="http://schemas.microsoft.com/office/2006/metadata/properties" ma:root="true" ma:fieldsID="baa64160b648f7b15fc6f72ba4acd922" ns2:_="" ns3:_="">
    <xsd:import namespace="adc3ea86-7761-4eea-ae8e-c4e50609a2b8"/>
    <xsd:import namespace="6c43eca1-e3db-453c-b83b-4d240945cc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3ea86-7761-4eea-ae8e-c4e50609a2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43eca1-e3db-453c-b83b-4d240945cc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c43eca1-e3db-453c-b83b-4d240945ccaa">
      <UserInfo>
        <DisplayName>Stratton, Benjamin (CDC/DDPHSS/OD) (CTR)</DisplayName>
        <AccountId>9</AccountId>
        <AccountType/>
      </UserInfo>
      <UserInfo>
        <DisplayName>Thai, Jennifer (CDC/DDPHSS/OD) (CTR)</DisplayName>
        <AccountId>36</AccountId>
        <AccountType/>
      </UserInfo>
      <UserInfo>
        <DisplayName>Warner, Agnes (CDC/DDPHSS/OD)</DisplayName>
        <AccountId>11</AccountId>
        <AccountType/>
      </UserInfo>
      <UserInfo>
        <DisplayName>Strosnider, Heather (CDC/DDPHSS/OD)</DisplayName>
        <AccountId>29</AccountId>
        <AccountType/>
      </UserInfo>
      <UserInfo>
        <DisplayName>Crum, Melvin (CDC/OCOO/OCIO/OD)</DisplayName>
        <AccountId>25</AccountId>
        <AccountType/>
      </UserInfo>
      <UserInfo>
        <DisplayName>Fullerton, Katie (CDC/DDPHSIS/CPR/OD)</DisplayName>
        <AccountId>21</AccountId>
        <AccountType/>
      </UserInfo>
      <UserInfo>
        <DisplayName>Layden, Jennifer (CDC/DDPHSS/OD)</DisplayName>
        <AccountId>18</AccountId>
        <AccountType/>
      </UserInfo>
      <UserInfo>
        <DisplayName>Jernigan, Daniel B. (CDC/DDID/NCEZID/OD)</DisplayName>
        <AccountId>19</AccountId>
        <AccountType/>
      </UserInfo>
      <UserInfo>
        <DisplayName>Mann, Taylor (CDC/DDPHSS/OD)</DisplayName>
        <AccountId>20</AccountId>
        <AccountType/>
      </UserInfo>
      <UserInfo>
        <DisplayName>Jones, Jemarion (CDC/DDPHSS/CSELS/OD) (CTR)</DisplayName>
        <AccountId>360</AccountId>
        <AccountType/>
      </UserInfo>
    </SharedWithUsers>
  </documentManagement>
</p:properties>
</file>

<file path=customXml/itemProps1.xml><?xml version="1.0" encoding="utf-8"?>
<ds:datastoreItem xmlns:ds="http://schemas.openxmlformats.org/officeDocument/2006/customXml" ds:itemID="{0B946DF3-D735-4EAA-AB9C-2A74285BFA38}">
  <ds:schemaRefs>
    <ds:schemaRef ds:uri="http://schemas.microsoft.com/sharepoint/v3/contenttype/forms"/>
  </ds:schemaRefs>
</ds:datastoreItem>
</file>

<file path=customXml/itemProps2.xml><?xml version="1.0" encoding="utf-8"?>
<ds:datastoreItem xmlns:ds="http://schemas.openxmlformats.org/officeDocument/2006/customXml" ds:itemID="{414EDB4D-688A-4F07-93E6-500BE09B57CC}">
  <ds:schemaRefs>
    <ds:schemaRef ds:uri="6c43eca1-e3db-453c-b83b-4d240945ccaa"/>
    <ds:schemaRef ds:uri="adc3ea86-7761-4eea-ae8e-c4e50609a2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BC1EBB-C004-4E3B-A5E4-67E479FDB28D}">
  <ds:schemaRefs>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6c43eca1-e3db-453c-b83b-4d240945ccaa"/>
    <ds:schemaRef ds:uri="adc3ea86-7761-4eea-ae8e-c4e50609a2b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183</TotalTime>
  <Words>2448</Words>
  <Application>Microsoft Office PowerPoint</Application>
  <PresentationFormat>Widescreen</PresentationFormat>
  <Paragraphs>282</Paragraphs>
  <Slides>30</Slides>
  <Notes>24</Notes>
  <HiddenSlides>0</HiddenSlides>
  <MMClips>0</MMClips>
  <ScaleCrop>false</ScaleCrop>
  <HeadingPairs>
    <vt:vector size="8" baseType="variant">
      <vt:variant>
        <vt:lpstr>Fonts Used</vt:lpstr>
      </vt:variant>
      <vt:variant>
        <vt:i4>17</vt:i4>
      </vt:variant>
      <vt:variant>
        <vt:lpstr>Theme</vt:lpstr>
      </vt:variant>
      <vt:variant>
        <vt:i4>17</vt:i4>
      </vt:variant>
      <vt:variant>
        <vt:lpstr>Embedded OLE Servers</vt:lpstr>
      </vt:variant>
      <vt:variant>
        <vt:i4>1</vt:i4>
      </vt:variant>
      <vt:variant>
        <vt:lpstr>Slide Titles</vt:lpstr>
      </vt:variant>
      <vt:variant>
        <vt:i4>30</vt:i4>
      </vt:variant>
    </vt:vector>
  </HeadingPairs>
  <TitlesOfParts>
    <vt:vector size="65" baseType="lpstr">
      <vt:lpstr>Arial</vt:lpstr>
      <vt:lpstr>Avenir Next LT Pro</vt:lpstr>
      <vt:lpstr>Avenir Next LT Pro Demi</vt:lpstr>
      <vt:lpstr>AvenirNext LT Pro Regular</vt:lpstr>
      <vt:lpstr>Bahnschrift</vt:lpstr>
      <vt:lpstr>Bahnschrift Light</vt:lpstr>
      <vt:lpstr>Calibri</vt:lpstr>
      <vt:lpstr>Calibri Light</vt:lpstr>
      <vt:lpstr>Century Gothic</vt:lpstr>
      <vt:lpstr>Courier New</vt:lpstr>
      <vt:lpstr>Georgia</vt:lpstr>
      <vt:lpstr>Myriad Web Pro</vt:lpstr>
      <vt:lpstr>Noto Sans Symbols</vt:lpstr>
      <vt:lpstr>Segoe UI</vt:lpstr>
      <vt:lpstr>Segoe UI,Sans-Serif</vt:lpstr>
      <vt:lpstr>Wingdings</vt:lpstr>
      <vt:lpstr>Wingdings 2</vt:lpstr>
      <vt:lpstr>2_Office Theme</vt:lpstr>
      <vt:lpstr>Hexagons_Right</vt:lpstr>
      <vt:lpstr>1_Hexagons_Right</vt:lpstr>
      <vt:lpstr>2_Hexagons_Right</vt:lpstr>
      <vt:lpstr>3_Hexagons_Right</vt:lpstr>
      <vt:lpstr>White</vt:lpstr>
      <vt:lpstr>1_White</vt:lpstr>
      <vt:lpstr>2_White</vt:lpstr>
      <vt:lpstr>3_White</vt:lpstr>
      <vt:lpstr>4_White</vt:lpstr>
      <vt:lpstr>5_White</vt:lpstr>
      <vt:lpstr>Master</vt:lpstr>
      <vt:lpstr>3_Office Theme</vt:lpstr>
      <vt:lpstr>Office Theme</vt:lpstr>
      <vt:lpstr>Office Theme</vt:lpstr>
      <vt:lpstr>1_Master</vt:lpstr>
      <vt:lpstr>Office Theme</vt:lpstr>
      <vt:lpstr>think-cell Slide</vt:lpstr>
      <vt:lpstr>NNDSS eSHARE June Webinar</vt:lpstr>
      <vt:lpstr>Agenda</vt:lpstr>
      <vt:lpstr>eSHARE Webinar</vt:lpstr>
      <vt:lpstr>Agenda</vt:lpstr>
      <vt:lpstr>OPHDST</vt:lpstr>
      <vt:lpstr>About OPHDST</vt:lpstr>
      <vt:lpstr>The Public Health Data Strategy</vt:lpstr>
      <vt:lpstr>  Public Health Data Strategy Goals</vt:lpstr>
      <vt:lpstr>Public Health Data Strategy and Data Modernization Initiative</vt:lpstr>
      <vt:lpstr>Case Surveillance  Modernization</vt:lpstr>
      <vt:lpstr>Recommendations for Modernized Case Surveillance</vt:lpstr>
      <vt:lpstr>Dimensions of Modernizing Case Data </vt:lpstr>
      <vt:lpstr>CSV: An important option </vt:lpstr>
      <vt:lpstr>Pause of NNDSS MMGs</vt:lpstr>
      <vt:lpstr>Concerns and Considerations</vt:lpstr>
      <vt:lpstr>Data Standardization is key to success </vt:lpstr>
      <vt:lpstr>MITRE Landscape Assessment</vt:lpstr>
      <vt:lpstr>Background</vt:lpstr>
      <vt:lpstr>Percentage of Reportable Conditions using  GenV2-Based Content </vt:lpstr>
      <vt:lpstr>Barriers to MMG Implementation</vt:lpstr>
      <vt:lpstr>MITRE Landscape Analysis Approach</vt:lpstr>
      <vt:lpstr>Landscape Assessment Anticipated Outcomes</vt:lpstr>
      <vt:lpstr>Alternative Approach to offer GenV2-based content as CSV</vt:lpstr>
      <vt:lpstr>What is EpiSync?</vt:lpstr>
      <vt:lpstr>EpiSync status and next steps</vt:lpstr>
      <vt:lpstr>Flexible Case Data Exchange</vt:lpstr>
      <vt:lpstr>Case Data Exchange Goals</vt:lpstr>
      <vt:lpstr>Summary</vt:lpstr>
      <vt:lpstr>Q &amp; A</vt:lpstr>
      <vt:lpstr>Next eSHARE</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June 2023</dc:title>
  <dc:subject>June eSHARE - “CDC’s Office of Public Health Data, Surveillance, and Technology: Updates on Case Surveillance Modernization.”</dc:subject>
  <dc:creator/>
  <cp:keywords>eSHARE, NNDSS, National Notifiable Diseases Surveillance System, MVPS, Message, Validation,Provisioning, and Processing System, Office of Public Health Data, Surveillance, and Technology, OPHDST, Case Surveillance, Modernization, Modernization Plan,  Public Health Data Strategy, PHDS, Front Door, Health Strategy, Goals, Milestones, STLT, Core, Analytic, Healthy Equity, Case Data, Data Modernization Initiative, DMI, MITRE, Gen V2, Generic V2, Content, EpiSync, Enterprise Data Exchange, DEX, Enable, Expand, Develop, Pause, Eliminate, Recommendation, Data Format, Data Standards, Technology, Dimensions, Flexible, CSV, MMG Development, HL7 data, </cp:keywords>
  <cp:lastModifiedBy>Laspina, Michael (CDC/DDPHSS/CSELS/DHIS)</cp:lastModifiedBy>
  <cp:revision>4</cp:revision>
  <dcterms:created xsi:type="dcterms:W3CDTF">2021-11-30T14:41:59Z</dcterms:created>
  <dcterms:modified xsi:type="dcterms:W3CDTF">2023-06-23T15:51:52Z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0x0101000CD92F56E387914999E81C8A94B823CD</vt:lpwstr>
  </property>
  <property fmtid="{D5CDD505-2E9C-101B-9397-08002B2CF9AE}" pid="3" name="MSIP_Label_7b94a7b8-f06c-4dfe-bdcc-9b548fd58c31_ActionId">
    <vt:lpwstr>3696df7a-5774-44a5-bdfc-da9442376463</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ContentBits">
    <vt:lpwstr>0</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Method">
    <vt:lpwstr>Privileged</vt:lpwstr>
  </property>
  <property fmtid="{D5CDD505-2E9C-101B-9397-08002B2CF9AE}" pid="8" name="MSIP_Label_7b94a7b8-f06c-4dfe-bdcc-9b548fd58c31_Enabled">
    <vt:lpwstr>True</vt:lpwstr>
  </property>
  <property fmtid="{D5CDD505-2E9C-101B-9397-08002B2CF9AE}" pid="9" name="MSIP_Label_7b94a7b8-f06c-4dfe-bdcc-9b548fd58c31_SetDate">
    <vt:lpwstr>2021-11-30T14:58:25Z</vt:lpwstr>
  </property>
  <property fmtid="{D5CDD505-2E9C-101B-9397-08002B2CF9AE}" pid="10" name="MSIP_Label_ea60d57e-af5b-4752-ac57-3e4f28ca11dc_Enabled">
    <vt:lpwstr>true</vt:lpwstr>
  </property>
  <property fmtid="{D5CDD505-2E9C-101B-9397-08002B2CF9AE}" pid="11" name="MSIP_Label_ea60d57e-af5b-4752-ac57-3e4f28ca11dc_SetDate">
    <vt:lpwstr>2022-02-04T22:38:06Z</vt:lpwstr>
  </property>
  <property fmtid="{D5CDD505-2E9C-101B-9397-08002B2CF9AE}" pid="12" name="MSIP_Label_ea60d57e-af5b-4752-ac57-3e4f28ca11dc_Method">
    <vt:lpwstr>Standard</vt:lpwstr>
  </property>
  <property fmtid="{D5CDD505-2E9C-101B-9397-08002B2CF9AE}" pid="13" name="MSIP_Label_ea60d57e-af5b-4752-ac57-3e4f28ca11dc_Name">
    <vt:lpwstr>ea60d57e-af5b-4752-ac57-3e4f28ca11dc</vt:lpwstr>
  </property>
  <property fmtid="{D5CDD505-2E9C-101B-9397-08002B2CF9AE}" pid="14" name="MSIP_Label_ea60d57e-af5b-4752-ac57-3e4f28ca11dc_SiteId">
    <vt:lpwstr>36da45f1-dd2c-4d1f-af13-5abe46b99921</vt:lpwstr>
  </property>
  <property fmtid="{D5CDD505-2E9C-101B-9397-08002B2CF9AE}" pid="15" name="MSIP_Label_ea60d57e-af5b-4752-ac57-3e4f28ca11dc_ActionId">
    <vt:lpwstr>28921863-8f19-41da-a75f-83fbb90a2f2b</vt:lpwstr>
  </property>
  <property fmtid="{D5CDD505-2E9C-101B-9397-08002B2CF9AE}" pid="16" name="MSIP_Label_ea60d57e-af5b-4752-ac57-3e4f28ca11dc_ContentBits">
    <vt:lpwstr>0</vt:lpwstr>
  </property>
  <property fmtid="{D5CDD505-2E9C-101B-9397-08002B2CF9AE}" pid="17" name="MediaServiceImageTags">
    <vt:lpwstr/>
  </property>
</Properties>
</file>