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757" r:id="rId5"/>
    <p:sldMasterId id="2147483769" r:id="rId6"/>
  </p:sldMasterIdLst>
  <p:notesMasterIdLst>
    <p:notesMasterId r:id="rId20"/>
  </p:notesMasterIdLst>
  <p:sldIdLst>
    <p:sldId id="2147473964" r:id="rId7"/>
    <p:sldId id="278" r:id="rId8"/>
    <p:sldId id="258" r:id="rId9"/>
    <p:sldId id="351" r:id="rId10"/>
    <p:sldId id="355" r:id="rId11"/>
    <p:sldId id="350" r:id="rId12"/>
    <p:sldId id="360" r:id="rId13"/>
    <p:sldId id="359" r:id="rId14"/>
    <p:sldId id="361" r:id="rId15"/>
    <p:sldId id="357" r:id="rId16"/>
    <p:sldId id="276" r:id="rId17"/>
    <p:sldId id="2147473987" r:id="rId18"/>
    <p:sldId id="2147473970" r:id="rId19"/>
  </p:sldIdLst>
  <p:sldSz cx="9144000" cy="5143500" type="screen16x9"/>
  <p:notesSz cx="6858000" cy="9144000"/>
  <p:defaultTextStyle>
    <a:defPPr>
      <a:defRPr lang="en-US"/>
    </a:defPPr>
    <a:lvl1pPr algn="l" defTabSz="3429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342900" indent="114300" algn="l" defTabSz="3429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685800" indent="228600" algn="l" defTabSz="3429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028700" indent="342900" algn="l" defTabSz="3429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371600" indent="457200" algn="l" defTabSz="3429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CEAB100-0482-DD1B-839D-01FE0E46022D}" name="Hoover, Michele (CDC/DDPHSS/CSELS/DHIS)" initials="HM(" userId="S::mlh5@cdc.gov::9a9dd205-6d81-4b23-a69a-9c182c4f18af" providerId="AD"/>
  <p188:author id="{7D894425-412F-4D3C-6BC5-E298FFD7BD5F}" name="Haberling, Dana L. (CDC/DDID/NCEZID/DHCPP)" initials="H(" userId="S::fnj2@cdc.gov::98d02de6-7429-4cf2-91b2-178d330b77d3" providerId="AD"/>
  <p188:author id="{C321304D-97D6-3641-5CB4-51F83844D102}" name="Hughes, Keaton (CDC/DDPHSS/CSELS/DHIS)" initials="HK(" userId="S::qwy4@cdc.gov::d8ce0660-66bf-4d9b-b954-4737fa7010ce" providerId="AD"/>
  <p188:author id="{132F964E-0429-6C5F-A7C1-ACF3F110B0BA}" name="Landon, Alexander (CDC/DDPHSS/CSELS/DHIS)" initials="LA(" userId="S::vvs8@cdc.gov::b09320f4-f070-4dda-b5ce-579581d3ab09" providerId="AD"/>
  <p188:author id="{F6979F5A-0684-D4AC-E95D-93DFA76FC11C}" name="Tack, Danielle (CDC/DDPHSS/CSELS/DHIS)" initials="T(" userId="S::dot7@cdc.gov::c466bcf8-0f3d-4789-a510-d6af4bb59968" providerId="AD"/>
  <p188:author id="{0FD7A87B-D161-B1CE-9F7B-E33F3B5A85F2}" name="Bastin, Lisa H. (CDC/DDPHSS/CSELS/DHIS)" initials="BLH(" userId="S::gnh1@cdc.gov::6fdd4b8c-193e-4084-8c4c-6d1bdda0752a" providerId="AD"/>
  <p188:author id="{8360597D-D269-1320-1023-1179031C1466}" name="Sims, Emily (CDC/DDID/NCEZID/DHCPP)" initials="SE(" userId="S::YTO9@cdc.gov::a2f4352b-a609-410e-ba18-577ef1c191a6" providerId="AD"/>
  <p188:author id="{FFDD7B92-38FC-0D7E-33C3-F1D45A5442FF}" name="Johnston, Sara (CDC/DDPHSS/CSELS/DHIS)" initials="JS(" userId="S::vqg0@cdc.gov::bd0c3462-f13f-4b10-85a9-b365bf88e3bf" providerId="AD"/>
  <p188:author id="{5E9F32A5-9276-4FFA-D774-D279C3D2D9CA}" name="Onweh, Diana H. (CDC/DDPHSS/CSELS/DHIS)" initials="O(" userId="S::onw1@cdc.gov::74d4b1ea-eee4-4fe9-9bad-6813f4c2f536" providerId="AD"/>
  <p188:author id="{2B449BB7-B85A-2FF6-C917-FAA88A950518}" name="Helmus, Lesliann E. (CDC/DDPHSS/CSELS/DHIS)" initials="HLE(" userId="S::lth7@cdc.gov::146eb41b-cd7a-4845-8c9f-18d5f43d2d11" providerId="AD"/>
  <p188:author id="{18DBD9CF-9362-77D4-D805-D24BBF312E5D}" name="Ray, Logan (CDC/DDID/NCEZID/DHCPP)" initials="RL(" userId="S::nbi9@cdc.gov::daf4de97-1ed1-43d3-a94f-2b7bcaa80cfd" providerId="AD"/>
  <p188:author id="{2ADACAD2-23C8-4CDE-0F71-8B9A4986B137}" name="Lin, Xia Michelle (CDC/DDPHSS/CSELS/DHIS)" initials="L(" userId="S::wft4@cdc.gov::bed32223-5f76-4728-a0f1-e6b7214f8f3d" providerId="AD"/>
  <p188:author id="{643A7AD9-02B1-B372-B694-D211CCE4C4EB}" name="Robinson, Tamara (CDC/DDPHSS/CSELS/DHIS) (CTR)" initials="RT((" userId="S::okf9@cdc.gov::a16a7704-10a4-405e-9d16-ecfeead0d373" providerId="AD"/>
  <p188:author id="{1E75ADDE-9F14-3AB3-1740-C20B41F5F738}" name="Jajosky, Ruth Ann (CDC/DDPHSS/CSELS/DHIS)" initials="J(" userId="S::raj3@cdc.gov::72e8cd74-b9f9-4b95-8177-90b4f6b9de6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urner Hoffman, Katherine (Kat) (CDC/DDPHSS/CSELS/OD)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FD4106-2234-4F81-92A7-2E7433C7ABE1}" v="4" dt="2023-05-24T12:23:12.9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7113" autoAdjust="0"/>
    <p:restoredTop sz="94504" autoAdjust="0"/>
  </p:normalViewPr>
  <p:slideViewPr>
    <p:cSldViewPr snapToGrid="0">
      <p:cViewPr varScale="1">
        <p:scale>
          <a:sx n="84" d="100"/>
          <a:sy n="84" d="100"/>
        </p:scale>
        <p:origin x="24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4A809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BB-4BCC-8281-2587D7C8627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BB-4BCC-8281-2587D7C8627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B4342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BB-4BCC-8281-2587D7C862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91935615"/>
        <c:axId val="1091932703"/>
      </c:barChart>
      <c:catAx>
        <c:axId val="1091935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91932703"/>
        <c:crosses val="autoZero"/>
        <c:auto val="1"/>
        <c:lblAlgn val="ctr"/>
        <c:lblOffset val="100"/>
        <c:noMultiLvlLbl val="0"/>
      </c:catAx>
      <c:valAx>
        <c:axId val="10919327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919356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7EBECE-0F88-C647-AF49-C5D7A45564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 dirty="0">
                <a:latin typeface="Avenir Next LT Pro" panose="020B0504020202020204" pitchFamily="34" charset="7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FA9843-D2AE-0843-B619-73FCB434CDA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 smtClean="0">
                <a:latin typeface="Avenir Next LT Pro" panose="020B0504020202020204" pitchFamily="34" charset="77"/>
              </a:defRPr>
            </a:lvl1pPr>
          </a:lstStyle>
          <a:p>
            <a:pPr>
              <a:defRPr/>
            </a:pPr>
            <a:fld id="{2DD21A0A-9D73-5E44-A682-D51D65036B37}" type="datetimeFigureOut">
              <a:rPr lang="en-US"/>
              <a:pPr>
                <a:defRPr/>
              </a:pPr>
              <a:t>6/1/2023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C39CD1C-60AA-6842-AB8F-C08D2CBBD2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350207F-C393-1943-9A4F-81A67EEEF7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DE19F5-4E29-A746-A952-18EB3395F93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 dirty="0">
                <a:latin typeface="Avenir Next LT Pro" panose="020B0504020202020204" pitchFamily="34" charset="7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5ADB08-2E07-854C-A0DC-8FF900C52D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 smtClean="0">
                <a:latin typeface="Avenir Next LT Pro" panose="020B0504020202020204" pitchFamily="34" charset="77"/>
              </a:defRPr>
            </a:lvl1pPr>
          </a:lstStyle>
          <a:p>
            <a:pPr>
              <a:defRPr/>
            </a:pPr>
            <a:fld id="{A666478B-2A39-7D49-A45F-B91617B923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685800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Avenir Next LT Pro" panose="020B0504020202020204" pitchFamily="34" charset="77"/>
        <a:ea typeface="+mn-ea"/>
        <a:cs typeface="+mn-cs"/>
      </a:defRPr>
    </a:lvl1pPr>
    <a:lvl2pPr marL="342900" algn="l" defTabSz="685800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Avenir Next LT Pro" panose="020B0504020202020204" pitchFamily="34" charset="77"/>
        <a:ea typeface="+mn-ea"/>
        <a:cs typeface="+mn-cs"/>
      </a:defRPr>
    </a:lvl2pPr>
    <a:lvl3pPr marL="685800" algn="l" defTabSz="685800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Avenir Next LT Pro" panose="020B0504020202020204" pitchFamily="34" charset="77"/>
        <a:ea typeface="+mn-ea"/>
        <a:cs typeface="+mn-cs"/>
      </a:defRPr>
    </a:lvl3pPr>
    <a:lvl4pPr marL="1028700" algn="l" defTabSz="685800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Avenir Next LT Pro" panose="020B0504020202020204" pitchFamily="34" charset="77"/>
        <a:ea typeface="+mn-ea"/>
        <a:cs typeface="+mn-cs"/>
      </a:defRPr>
    </a:lvl4pPr>
    <a:lvl5pPr marL="1371600" algn="l" defTabSz="685800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Avenir Next LT Pro" panose="020B0504020202020204" pitchFamily="34" charset="77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2054C-5FFB-4925-88B8-34BFE4476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964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2054C-5FFB-4925-88B8-34BFE4476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457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BB403-0D3A-4BC1-B943-7CDD939F07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163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66478B-2A39-7D49-A45F-B91617B9235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112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3771A-6EE4-42D2-92DE-15770B2E70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401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3771A-6EE4-42D2-92DE-15770B2E70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15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3771A-6EE4-42D2-92DE-15770B2E70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57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3771A-6EE4-42D2-92DE-15770B2E70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0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3771A-6EE4-42D2-92DE-15770B2E70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385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3771A-6EE4-42D2-92DE-15770B2E70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815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3771A-6EE4-42D2-92DE-15770B2E70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03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jpe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8624" y="1415989"/>
            <a:ext cx="5670958" cy="994365"/>
          </a:xfrm>
        </p:spPr>
        <p:txBody>
          <a:bodyPr>
            <a:noAutofit/>
          </a:bodyPr>
          <a:lstStyle>
            <a:lvl1pPr algn="l">
              <a:defRPr sz="3000" b="1" i="0" cap="all" baseline="0">
                <a:solidFill>
                  <a:schemeClr val="accent5"/>
                </a:solidFill>
                <a:latin typeface="Avenir Next LT Pro Demi" panose="020B0704020202020204" pitchFamily="34" charset="0"/>
                <a:ea typeface="Batang" panose="02030600000101010101" pitchFamily="18" charset="-12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048624" y="2527927"/>
            <a:ext cx="5670958" cy="539677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rgbClr val="FFFFFF"/>
                </a:solidFill>
                <a:latin typeface="Avenir Next LT Pro" panose="020B0504020202020204" pitchFamily="34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idx="10"/>
          </p:nvPr>
        </p:nvSpPr>
        <p:spPr>
          <a:xfrm>
            <a:off x="1048624" y="3681532"/>
            <a:ext cx="4302724" cy="273844"/>
          </a:xfrm>
        </p:spPr>
        <p:txBody>
          <a:bodyPr>
            <a:normAutofit/>
          </a:bodyPr>
          <a:lstStyle>
            <a:lvl1pPr marL="0" indent="0">
              <a:buNone/>
              <a:defRPr sz="1500" b="0" i="0">
                <a:solidFill>
                  <a:srgbClr val="FFFFFF"/>
                </a:solidFill>
                <a:latin typeface="AvenirNext LT Pro Regular" panose="020B0504020202020204" pitchFamily="34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/>
          </p:nvPr>
        </p:nvSpPr>
        <p:spPr>
          <a:xfrm>
            <a:off x="1049338" y="4483819"/>
            <a:ext cx="4302125" cy="48939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lang="en-US" sz="1600" smtClean="0">
                <a:latin typeface="Avenir Next LT Pro" panose="020B0504020202020204"/>
                <a:ea typeface="+mn-ea"/>
                <a:cs typeface="+mn-cs"/>
              </a:defRPr>
            </a:lvl1pPr>
            <a:lvl2pPr>
              <a:defRPr lang="en-US" sz="1800" smtClean="0">
                <a:latin typeface="Avenir Next LT Pro" panose="020B0504020202020204"/>
                <a:ea typeface="+mn-ea"/>
                <a:cs typeface="+mn-cs"/>
              </a:defRPr>
            </a:lvl2pPr>
            <a:lvl3pPr>
              <a:defRPr lang="en-US" smtClean="0">
                <a:latin typeface="Avenir Next LT Pro" panose="020B0504020202020204"/>
                <a:ea typeface="+mn-ea"/>
                <a:cs typeface="+mn-cs"/>
              </a:defRPr>
            </a:lvl3pPr>
            <a:lvl4pPr>
              <a:defRPr lang="en-US" sz="1800" smtClean="0">
                <a:latin typeface="Avenir Next LT Pro" panose="020B0504020202020204"/>
                <a:ea typeface="+mn-ea"/>
                <a:cs typeface="+mn-cs"/>
              </a:defRPr>
            </a:lvl4pPr>
            <a:lvl5pPr>
              <a:defRPr lang="en-US" sz="1800">
                <a:latin typeface="Avenir Next LT Pro" panose="020B0504020202020204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C393AA4-B9E6-4AB3-8D6C-336A2D09D5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8612"/>
          <a:stretch/>
        </p:blipFill>
        <p:spPr>
          <a:xfrm>
            <a:off x="7963929" y="4330650"/>
            <a:ext cx="1024642" cy="59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11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046" y="0"/>
            <a:ext cx="2925033" cy="5143501"/>
          </a:xfrm>
        </p:spPr>
        <p:txBody>
          <a:bodyPr/>
          <a:lstStyle>
            <a:lvl1pPr algn="l">
              <a:defRPr b="1" i="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293525" y="329087"/>
            <a:ext cx="2777398" cy="4314831"/>
          </a:xfrm>
        </p:spPr>
        <p:txBody>
          <a:bodyPr/>
          <a:lstStyle>
            <a:lvl1pPr marL="0" indent="0">
              <a:buNone/>
              <a:defRPr sz="2400" b="0" i="0">
                <a:latin typeface="Avenir Next LT Pro" panose="020B0504020202020204" pitchFamily="34" charset="77"/>
              </a:defRPr>
            </a:lvl1pPr>
            <a:lvl2pPr marL="685800" indent="-342900">
              <a:buClr>
                <a:schemeClr val="tx1"/>
              </a:buClr>
              <a:buFont typeface="Arial" panose="020B0604020202020204" pitchFamily="34" charset="0"/>
              <a:buChar char="•"/>
              <a:defRPr sz="2000" b="0" i="0">
                <a:latin typeface="Avenir Next LT Pro" panose="020B0504020202020204" pitchFamily="34" charset="77"/>
              </a:defRPr>
            </a:lvl2pPr>
            <a:lvl3pPr marL="857250" indent="-171450">
              <a:buClr>
                <a:schemeClr val="tx1"/>
              </a:buClr>
              <a:buFont typeface="Arial" panose="020B0604020202020204" pitchFamily="34" charset="0"/>
              <a:buChar char="•"/>
              <a:defRPr sz="1800" b="0" i="0">
                <a:latin typeface="Avenir Next LT Pro" panose="020B0504020202020204" pitchFamily="34" charset="77"/>
              </a:defRPr>
            </a:lvl3pPr>
            <a:lvl4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4pPr>
            <a:lvl5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idx="10"/>
          </p:nvPr>
        </p:nvSpPr>
        <p:spPr>
          <a:xfrm>
            <a:off x="6221660" y="329087"/>
            <a:ext cx="2777398" cy="4314831"/>
          </a:xfrm>
        </p:spPr>
        <p:txBody>
          <a:bodyPr/>
          <a:lstStyle>
            <a:lvl1pPr marL="0" indent="0">
              <a:buNone/>
              <a:defRPr sz="2400" b="0" i="0">
                <a:latin typeface="Avenir Next LT Pro" panose="020B0504020202020204" pitchFamily="34" charset="77"/>
              </a:defRPr>
            </a:lvl1pPr>
            <a:lvl2pPr marL="685800" indent="-342900">
              <a:buClr>
                <a:schemeClr val="tx1"/>
              </a:buClr>
              <a:buFont typeface="Arial" panose="020B0604020202020204" pitchFamily="34" charset="0"/>
              <a:buChar char="•"/>
              <a:defRPr sz="2000" b="0" i="0">
                <a:latin typeface="Avenir Next LT Pro" panose="020B0504020202020204" pitchFamily="34" charset="77"/>
              </a:defRPr>
            </a:lvl2pPr>
            <a:lvl3pPr marL="857250" indent="-171450">
              <a:buClr>
                <a:schemeClr val="tx1"/>
              </a:buClr>
              <a:buFont typeface="Arial" panose="020B0604020202020204" pitchFamily="34" charset="0"/>
              <a:buChar char="•"/>
              <a:defRPr sz="1800" b="0" i="0">
                <a:latin typeface="Avenir Next LT Pro" panose="020B0504020202020204" pitchFamily="34" charset="77"/>
              </a:defRPr>
            </a:lvl3pPr>
            <a:lvl4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4pPr>
            <a:lvl5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9DBF66-BAEA-DA45-ACDF-F8BBB37BC5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 b="0" i="0" smtClean="0">
                <a:solidFill>
                  <a:schemeClr val="tx1"/>
                </a:solidFill>
                <a:latin typeface="Avenir Next LT Pro" panose="020B0504020202020204" pitchFamily="34" charset="77"/>
                <a:ea typeface="Helvetica 55 Roman" panose="02000503000000020004" pitchFamily="2" charset="0"/>
                <a:cs typeface="Helvetica 55 Roman" panose="02000503000000020004" pitchFamily="2" charset="0"/>
              </a:defRPr>
            </a:lvl1pPr>
          </a:lstStyle>
          <a:p>
            <a:pPr>
              <a:defRPr/>
            </a:pPr>
            <a:fld id="{69AD5161-024F-0A44-A02C-4955665BAE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00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046" y="0"/>
            <a:ext cx="2925033" cy="5143501"/>
          </a:xfrm>
        </p:spPr>
        <p:txBody>
          <a:bodyPr/>
          <a:lstStyle>
            <a:lvl1pPr algn="l">
              <a:defRPr b="1" i="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293525" y="329087"/>
            <a:ext cx="2777398" cy="4314831"/>
          </a:xfrm>
        </p:spPr>
        <p:txBody>
          <a:bodyPr/>
          <a:lstStyle>
            <a:lvl1pPr marL="0" indent="0">
              <a:buNone/>
              <a:defRPr sz="2400" b="0" i="0">
                <a:latin typeface="Avenir Next LT Pro" panose="020B0504020202020204" pitchFamily="34" charset="77"/>
              </a:defRPr>
            </a:lvl1pPr>
            <a:lvl2pPr marL="685800" indent="-342900">
              <a:buClr>
                <a:schemeClr val="tx1"/>
              </a:buClr>
              <a:buFont typeface="Arial" panose="020B0604020202020204" pitchFamily="34" charset="0"/>
              <a:buChar char="•"/>
              <a:defRPr sz="2000" b="0" i="0">
                <a:latin typeface="Avenir Next LT Pro" panose="020B0504020202020204" pitchFamily="34" charset="77"/>
              </a:defRPr>
            </a:lvl2pPr>
            <a:lvl3pPr marL="857250" indent="-171450">
              <a:buClr>
                <a:schemeClr val="tx1"/>
              </a:buClr>
              <a:buFont typeface="Arial" panose="020B0604020202020204" pitchFamily="34" charset="0"/>
              <a:buChar char="•"/>
              <a:defRPr sz="1800" b="0" i="0">
                <a:latin typeface="Avenir Next LT Pro" panose="020B0504020202020204" pitchFamily="34" charset="77"/>
              </a:defRPr>
            </a:lvl3pPr>
            <a:lvl4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4pPr>
            <a:lvl5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idx="10"/>
          </p:nvPr>
        </p:nvSpPr>
        <p:spPr>
          <a:xfrm>
            <a:off x="6221660" y="329087"/>
            <a:ext cx="2777398" cy="4314831"/>
          </a:xfrm>
        </p:spPr>
        <p:txBody>
          <a:bodyPr/>
          <a:lstStyle>
            <a:lvl1pPr marL="0" indent="0">
              <a:buNone/>
              <a:defRPr sz="2400" b="0" i="0">
                <a:latin typeface="Avenir Next LT Pro" panose="020B0504020202020204" pitchFamily="34" charset="77"/>
              </a:defRPr>
            </a:lvl1pPr>
            <a:lvl2pPr marL="685800" indent="-342900">
              <a:buClr>
                <a:schemeClr val="tx1"/>
              </a:buClr>
              <a:buFont typeface="Arial" panose="020B0604020202020204" pitchFamily="34" charset="0"/>
              <a:buChar char="•"/>
              <a:defRPr sz="2000" b="0" i="0">
                <a:latin typeface="Avenir Next LT Pro" panose="020B0504020202020204" pitchFamily="34" charset="77"/>
              </a:defRPr>
            </a:lvl2pPr>
            <a:lvl3pPr marL="857250" indent="-171450">
              <a:buClr>
                <a:schemeClr val="tx1"/>
              </a:buClr>
              <a:buFont typeface="Arial" panose="020B0604020202020204" pitchFamily="34" charset="0"/>
              <a:buChar char="•"/>
              <a:defRPr sz="1800" b="0" i="0">
                <a:latin typeface="Avenir Next LT Pro" panose="020B0504020202020204" pitchFamily="34" charset="77"/>
              </a:defRPr>
            </a:lvl3pPr>
            <a:lvl4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4pPr>
            <a:lvl5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61B519-FAD1-7F48-A4AE-3BAC9C4BE9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 b="0" i="0" smtClean="0">
                <a:solidFill>
                  <a:schemeClr val="tx1"/>
                </a:solidFill>
                <a:latin typeface="Avenir Next LT Pro" panose="020B0504020202020204" pitchFamily="34" charset="77"/>
                <a:ea typeface="Helvetica 55 Roman" panose="02000503000000020004" pitchFamily="2" charset="0"/>
                <a:cs typeface="Helvetica 55 Roman" panose="02000503000000020004" pitchFamily="2" charset="0"/>
              </a:defRPr>
            </a:lvl1pPr>
          </a:lstStyle>
          <a:p>
            <a:pPr>
              <a:defRPr/>
            </a:pPr>
            <a:fld id="{979A907D-4157-BC46-864C-D604FE3014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39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13732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/>
          </p:nvPr>
        </p:nvSpPr>
        <p:spPr>
          <a:xfrm>
            <a:off x="671513" y="992188"/>
            <a:ext cx="7608887" cy="3651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2A37FF-FA88-EF4C-8EAD-4F1157671A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800" b="0" i="0" smtClean="0">
                <a:solidFill>
                  <a:schemeClr val="tx1"/>
                </a:solidFill>
                <a:latin typeface="Avenir Next LT Pro" panose="020B0504020202020204" pitchFamily="34" charset="77"/>
                <a:ea typeface="Helvetica 55 Roman" panose="02000503000000020004" pitchFamily="2" charset="0"/>
                <a:cs typeface="Helvetica 55 Roman" panose="02000503000000020004" pitchFamily="2" charset="0"/>
              </a:defRPr>
            </a:lvl1pPr>
          </a:lstStyle>
          <a:p>
            <a:pPr>
              <a:defRPr/>
            </a:pPr>
            <a:fld id="{E6044A3E-C0A5-3F47-B0E0-02C44FEBC6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8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13732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339725" y="784225"/>
            <a:ext cx="8204200" cy="3859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CB0CE38-136F-7C40-B891-F7D6A41223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D9CD0-867C-C743-9D99-F0B01D7F4C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42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05840" y="1569680"/>
            <a:ext cx="7901145" cy="859537"/>
          </a:xfrm>
        </p:spPr>
        <p:txBody>
          <a:bodyPr/>
          <a:lstStyle>
            <a:lvl1pPr algn="l">
              <a:defRPr b="1" i="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06475" y="3114675"/>
            <a:ext cx="7900988" cy="904875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784090-794F-8046-9C54-0CDDD1D75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4454525"/>
            <a:ext cx="1055688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12462" y="4464287"/>
            <a:ext cx="1024641" cy="550902"/>
          </a:xfrm>
        </p:spPr>
        <p:txBody>
          <a:bodyPr rtlCol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4"/>
          </p:nvPr>
        </p:nvSpPr>
        <p:spPr>
          <a:xfrm>
            <a:off x="1714500" y="4524376"/>
            <a:ext cx="6381750" cy="342900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FAD5B891-F5B6-2F43-B0C0-58939DCFE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800" b="0" i="0" smtClean="0">
                <a:solidFill>
                  <a:schemeClr val="tx1"/>
                </a:solidFill>
                <a:latin typeface="Avenir Next LT Pro" panose="020B0504020202020204" pitchFamily="34" charset="77"/>
                <a:ea typeface="Helvetica 55 Roman" panose="02000503000000020004" pitchFamily="2" charset="0"/>
                <a:cs typeface="Helvetica 55 Roman" panose="02000503000000020004" pitchFamily="2" charset="0"/>
              </a:defRPr>
            </a:lvl1pPr>
          </a:lstStyle>
          <a:p>
            <a:pPr>
              <a:defRPr/>
            </a:pPr>
            <a:fld id="{899B80E3-D60A-3347-9A3B-C352F0E4A8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89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0925A3-508A-4B94-B657-E74FA0D85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F71203-0C9F-44AC-80BA-FE93DFB29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932674"/>
            <a:ext cx="7886700" cy="2139553"/>
          </a:xfrm>
        </p:spPr>
        <p:txBody>
          <a:bodyPr anchor="t">
            <a:normAutofit/>
          </a:bodyPr>
          <a:lstStyle>
            <a:lvl1pPr>
              <a:defRPr sz="3300" b="1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2C19A8-515B-44C5-99E2-42039C90F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135331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ea typeface="DIN 2014" panose="020B05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247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CC8ED71F-D3C5-4119-BC96-B14C3C616B8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3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75"/>
              <a:t>                     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63D45B-3696-4466-A4F7-573DB2937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494" y="841772"/>
            <a:ext cx="5130053" cy="1790700"/>
          </a:xfrm>
        </p:spPr>
        <p:txBody>
          <a:bodyPr anchor="ctr">
            <a:normAutofit/>
          </a:bodyPr>
          <a:lstStyle>
            <a:lvl1pPr algn="l">
              <a:defRPr sz="2400" b="1">
                <a:solidFill>
                  <a:srgbClr val="0F2F48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9BF44C-60EA-4C2A-A23E-E4EBA5625A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0305" y="2708249"/>
            <a:ext cx="8555433" cy="1241822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rgbClr val="4A8093"/>
                </a:solidFill>
                <a:latin typeface="Arial" panose="020B0604020202020204" pitchFamily="34" charset="0"/>
                <a:ea typeface="DIN 2014 Extra Bold" panose="020B08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CDC Staff Webinar –</a:t>
            </a:r>
          </a:p>
          <a:p>
            <a:r>
              <a:rPr lang="en-US"/>
              <a:t>Closed Captioning link:  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594269A-3D14-4D49-AF1E-7AFCED36D66A}"/>
              </a:ext>
            </a:extLst>
          </p:cNvPr>
          <p:cNvSpPr/>
          <p:nvPr userDrawn="1"/>
        </p:nvSpPr>
        <p:spPr>
          <a:xfrm>
            <a:off x="0" y="4710988"/>
            <a:ext cx="1945958" cy="436160"/>
          </a:xfrm>
          <a:prstGeom prst="rect">
            <a:avLst/>
          </a:prstGeom>
          <a:solidFill>
            <a:srgbClr val="123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75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7CF844-3824-4F89-896F-ACD4E0002D71}"/>
              </a:ext>
            </a:extLst>
          </p:cNvPr>
          <p:cNvSpPr txBox="1"/>
          <p:nvPr userDrawn="1"/>
        </p:nvSpPr>
        <p:spPr>
          <a:xfrm>
            <a:off x="149087" y="4815509"/>
            <a:ext cx="40402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www.cdc.gov/monkeypox</a:t>
            </a:r>
          </a:p>
        </p:txBody>
      </p:sp>
      <p:pic>
        <p:nvPicPr>
          <p:cNvPr id="32" name="Picture 31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98168B1B-7874-41BC-9E04-E2918E48D4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374136" cy="62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47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l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C6E057-5A27-437B-86AA-3A2E8D11324D}"/>
              </a:ext>
            </a:extLst>
          </p:cNvPr>
          <p:cNvSpPr/>
          <p:nvPr userDrawn="1"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rgbClr val="F3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75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F71203-0C9F-44AC-80BA-FE93DFB29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625493"/>
            <a:ext cx="7886700" cy="1947672"/>
          </a:xfrm>
        </p:spPr>
        <p:txBody>
          <a:bodyPr anchor="b">
            <a:normAutofit/>
          </a:bodyPr>
          <a:lstStyle>
            <a:lvl1pPr>
              <a:defRPr sz="4050" b="1">
                <a:solidFill>
                  <a:srgbClr val="0F2F48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2C19A8-515B-44C5-99E2-42039C90F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928366"/>
            <a:ext cx="7886700" cy="1220724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4A8093"/>
                </a:solidFill>
                <a:latin typeface="Arial" panose="020B0604020202020204" pitchFamily="34" charset="0"/>
                <a:ea typeface="DIN 2014 Bold" panose="020B05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0" name="Picture 19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A5B875D1-DA8D-419F-A638-E29F75F801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374136" cy="62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38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4D98818-8D1B-40C5-BB39-2F4374360DB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3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75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D85DB9-F852-4BA2-A5C8-030DFC0CF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006" y="611841"/>
            <a:ext cx="8458200" cy="656175"/>
          </a:xfrm>
        </p:spPr>
        <p:txBody>
          <a:bodyPr>
            <a:normAutofit/>
          </a:bodyPr>
          <a:lstStyle>
            <a:lvl1pPr>
              <a:defRPr sz="2700" b="1">
                <a:solidFill>
                  <a:srgbClr val="0F2F48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E56BD-38C6-4A68-98EF-BA091AB5A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794" y="1369219"/>
            <a:ext cx="8404412" cy="2947287"/>
          </a:xfrm>
        </p:spPr>
        <p:txBody>
          <a:bodyPr/>
          <a:lstStyle>
            <a:lvl1pPr marL="171450" indent="-171450">
              <a:buClr>
                <a:srgbClr val="4A8093"/>
              </a:buClr>
              <a:buFont typeface="Arial" panose="020B0604020202020204" pitchFamily="34" charset="0"/>
              <a:buChar char="•"/>
              <a:defRPr b="0">
                <a:solidFill>
                  <a:srgbClr val="0F2F48"/>
                </a:solidFill>
                <a:latin typeface="Arial" panose="020B0604020202020204" pitchFamily="34" charset="0"/>
                <a:ea typeface="DIN 2014" panose="020B0504020202020204" pitchFamily="34" charset="0"/>
                <a:cs typeface="Arial" panose="020B0604020202020204" pitchFamily="34" charset="0"/>
              </a:defRPr>
            </a:lvl1pPr>
            <a:lvl2pPr marL="409575" indent="-221456">
              <a:buClr>
                <a:srgbClr val="4A8093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rgbClr val="0F2F48"/>
                </a:solidFill>
                <a:latin typeface="Arial" panose="020B0604020202020204" pitchFamily="34" charset="0"/>
                <a:ea typeface="DIN 2014" panose="020B0504020202020204" pitchFamily="34" charset="0"/>
                <a:cs typeface="Arial" panose="020B0604020202020204" pitchFamily="34" charset="0"/>
              </a:defRPr>
            </a:lvl2pPr>
            <a:lvl3pPr marL="658416" indent="-241697">
              <a:buClr>
                <a:srgbClr val="4A8093"/>
              </a:buClr>
              <a:buSzPct val="75000"/>
              <a:buFont typeface="Wingdings" panose="05000000000000000000" pitchFamily="2" charset="2"/>
              <a:buChar char="v"/>
              <a:defRPr>
                <a:solidFill>
                  <a:srgbClr val="0F2F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53679" indent="-195263">
              <a:buClr>
                <a:srgbClr val="4A8093"/>
              </a:buClr>
              <a:buFont typeface="Arial" panose="020B0604020202020204" pitchFamily="34" charset="0"/>
              <a:buChar char="‒"/>
              <a:tabLst/>
              <a:defRPr>
                <a:solidFill>
                  <a:srgbClr val="0F2F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35844" indent="-197644">
              <a:buClr>
                <a:srgbClr val="4A8093"/>
              </a:buClr>
              <a:buFont typeface="Arial" panose="020B0604020202020204" pitchFamily="34" charset="0"/>
              <a:buChar char="•"/>
              <a:defRPr>
                <a:solidFill>
                  <a:srgbClr val="0F2F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405AD7E-89DC-4CF3-8B59-83947E32EEE2}"/>
              </a:ext>
            </a:extLst>
          </p:cNvPr>
          <p:cNvCxnSpPr>
            <a:cxnSpLocks/>
          </p:cNvCxnSpPr>
          <p:nvPr userDrawn="1"/>
        </p:nvCxnSpPr>
        <p:spPr>
          <a:xfrm>
            <a:off x="2286" y="42863"/>
            <a:ext cx="9141714" cy="0"/>
          </a:xfrm>
          <a:prstGeom prst="line">
            <a:avLst/>
          </a:prstGeom>
          <a:ln w="117475">
            <a:solidFill>
              <a:srgbClr val="B632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441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1E64991-C148-4737-B29F-AE3449F9217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3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75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1729FF9-32A3-4420-B941-327452699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006" y="611841"/>
            <a:ext cx="8458200" cy="656175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0F2F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6526E4F6-4323-45E4-A267-514B070EF98C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633301513"/>
              </p:ext>
            </p:extLst>
          </p:nvPr>
        </p:nvGraphicFramePr>
        <p:xfrm>
          <a:off x="369795" y="1480226"/>
          <a:ext cx="8386272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3528">
                  <a:extLst>
                    <a:ext uri="{9D8B030D-6E8A-4147-A177-3AD203B41FA5}">
                      <a16:colId xmlns:a16="http://schemas.microsoft.com/office/drawing/2014/main" val="3020240657"/>
                    </a:ext>
                  </a:extLst>
                </a:gridCol>
                <a:gridCol w="1680686">
                  <a:extLst>
                    <a:ext uri="{9D8B030D-6E8A-4147-A177-3AD203B41FA5}">
                      <a16:colId xmlns:a16="http://schemas.microsoft.com/office/drawing/2014/main" val="1337596392"/>
                    </a:ext>
                  </a:extLst>
                </a:gridCol>
                <a:gridCol w="1680686">
                  <a:extLst>
                    <a:ext uri="{9D8B030D-6E8A-4147-A177-3AD203B41FA5}">
                      <a16:colId xmlns:a16="http://schemas.microsoft.com/office/drawing/2014/main" val="335338157"/>
                    </a:ext>
                  </a:extLst>
                </a:gridCol>
                <a:gridCol w="1680686">
                  <a:extLst>
                    <a:ext uri="{9D8B030D-6E8A-4147-A177-3AD203B41FA5}">
                      <a16:colId xmlns:a16="http://schemas.microsoft.com/office/drawing/2014/main" val="3454782975"/>
                    </a:ext>
                  </a:extLst>
                </a:gridCol>
                <a:gridCol w="1680686">
                  <a:extLst>
                    <a:ext uri="{9D8B030D-6E8A-4147-A177-3AD203B41FA5}">
                      <a16:colId xmlns:a16="http://schemas.microsoft.com/office/drawing/2014/main" val="1646442764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80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80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80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80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80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43349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E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E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E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E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E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31817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738327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E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E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E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E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E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64152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9941633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E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E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E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E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E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93158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629013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E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E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E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E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93BB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CE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904506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BEDCEC-79E7-4525-A5E4-4AA2112636A0}"/>
              </a:ext>
            </a:extLst>
          </p:cNvPr>
          <p:cNvCxnSpPr>
            <a:cxnSpLocks/>
          </p:cNvCxnSpPr>
          <p:nvPr userDrawn="1"/>
        </p:nvCxnSpPr>
        <p:spPr>
          <a:xfrm>
            <a:off x="2286" y="42863"/>
            <a:ext cx="9141714" cy="0"/>
          </a:xfrm>
          <a:prstGeom prst="line">
            <a:avLst/>
          </a:prstGeom>
          <a:ln w="117475">
            <a:solidFill>
              <a:srgbClr val="B632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418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8624" y="1415989"/>
            <a:ext cx="5670958" cy="994365"/>
          </a:xfrm>
        </p:spPr>
        <p:txBody>
          <a:bodyPr>
            <a:noAutofit/>
          </a:bodyPr>
          <a:lstStyle>
            <a:lvl1pPr algn="l">
              <a:defRPr sz="3000" b="1" i="0" cap="all" baseline="0">
                <a:solidFill>
                  <a:schemeClr val="accent5"/>
                </a:solidFill>
                <a:latin typeface="Avenir Next LT Pro Demi" panose="020B0704020202020204" pitchFamily="34" charset="0"/>
                <a:ea typeface="Batang" panose="02030600000101010101" pitchFamily="18" charset="-12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048624" y="2527927"/>
            <a:ext cx="5670958" cy="539677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rgbClr val="FFFFFF"/>
                </a:solidFill>
                <a:latin typeface="Avenir Next LT Pro" panose="020B0504020202020204" pitchFamily="34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idx="10"/>
          </p:nvPr>
        </p:nvSpPr>
        <p:spPr>
          <a:xfrm>
            <a:off x="1048624" y="3681532"/>
            <a:ext cx="4302724" cy="273844"/>
          </a:xfrm>
        </p:spPr>
        <p:txBody>
          <a:bodyPr>
            <a:normAutofit/>
          </a:bodyPr>
          <a:lstStyle>
            <a:lvl1pPr marL="0" indent="0">
              <a:buNone/>
              <a:defRPr sz="1500" b="0" i="0">
                <a:solidFill>
                  <a:srgbClr val="FFFFFF"/>
                </a:solidFill>
                <a:latin typeface="Avenir Next LT Pro" panose="020B0504020202020204" pitchFamily="34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1049338" y="4483819"/>
            <a:ext cx="4302125" cy="48939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lang="en-US" sz="1600" smtClean="0">
                <a:latin typeface="Avenir Next LT Pro" panose="020B0504020202020204"/>
                <a:ea typeface="+mn-ea"/>
                <a:cs typeface="+mn-cs"/>
              </a:defRPr>
            </a:lvl1pPr>
            <a:lvl2pPr>
              <a:defRPr lang="en-US" sz="1800" smtClean="0">
                <a:latin typeface="Avenir Next LT Pro" panose="020B0504020202020204"/>
                <a:ea typeface="+mn-ea"/>
                <a:cs typeface="+mn-cs"/>
              </a:defRPr>
            </a:lvl2pPr>
            <a:lvl3pPr>
              <a:defRPr lang="en-US" smtClean="0">
                <a:latin typeface="Avenir Next LT Pro" panose="020B0504020202020204"/>
                <a:ea typeface="+mn-ea"/>
                <a:cs typeface="+mn-cs"/>
              </a:defRPr>
            </a:lvl3pPr>
            <a:lvl4pPr>
              <a:defRPr lang="en-US" sz="1800" smtClean="0">
                <a:latin typeface="Avenir Next LT Pro" panose="020B0504020202020204"/>
                <a:ea typeface="+mn-ea"/>
                <a:cs typeface="+mn-cs"/>
              </a:defRPr>
            </a:lvl4pPr>
            <a:lvl5pPr>
              <a:defRPr lang="en-US" sz="1800">
                <a:latin typeface="Avenir Next LT Pro" panose="020B0504020202020204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05AFF3A-B473-4749-93FB-2DF0FC854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8612"/>
          <a:stretch/>
        </p:blipFill>
        <p:spPr>
          <a:xfrm>
            <a:off x="7963929" y="4330650"/>
            <a:ext cx="1024642" cy="59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06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AFF3BED-FA60-4AA7-98A4-7FF83137ACA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3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75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1729FF9-32A3-4420-B941-327452699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006" y="611841"/>
            <a:ext cx="8458200" cy="656175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0F2F4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804134CB-F6FC-40B1-A73D-0510B82191C2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364198478"/>
              </p:ext>
            </p:extLst>
          </p:nvPr>
        </p:nvGraphicFramePr>
        <p:xfrm>
          <a:off x="370285" y="1369219"/>
          <a:ext cx="8403431" cy="2946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90F2330-69E6-4219-A7FB-DA54D44754DB}"/>
              </a:ext>
            </a:extLst>
          </p:cNvPr>
          <p:cNvCxnSpPr>
            <a:cxnSpLocks/>
          </p:cNvCxnSpPr>
          <p:nvPr userDrawn="1"/>
        </p:nvCxnSpPr>
        <p:spPr>
          <a:xfrm>
            <a:off x="2286" y="42863"/>
            <a:ext cx="9141714" cy="0"/>
          </a:xfrm>
          <a:prstGeom prst="line">
            <a:avLst/>
          </a:prstGeom>
          <a:ln w="117475">
            <a:solidFill>
              <a:srgbClr val="B632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025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0925A3-508A-4B94-B657-E74FA0D85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F71203-0C9F-44AC-80BA-FE93DFB29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932674"/>
            <a:ext cx="7886700" cy="2139553"/>
          </a:xfrm>
        </p:spPr>
        <p:txBody>
          <a:bodyPr anchor="t">
            <a:normAutofit/>
          </a:bodyPr>
          <a:lstStyle>
            <a:lvl1pPr>
              <a:defRPr sz="3300" b="1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2C19A8-515B-44C5-99E2-42039C90F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135331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ea typeface="DIN 2014" panose="020B05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5330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DBB6D3-E8EC-4B73-9BAB-D339C527F8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F71203-0C9F-44AC-80BA-FE93DFB29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071274"/>
            <a:ext cx="7886700" cy="285750"/>
          </a:xfrm>
        </p:spPr>
        <p:txBody>
          <a:bodyPr anchor="t">
            <a:normAutofit/>
          </a:bodyPr>
          <a:lstStyle>
            <a:lvl1pPr>
              <a:defRPr sz="2100" b="1">
                <a:solidFill>
                  <a:srgbClr val="4A8093"/>
                </a:solidFill>
                <a:latin typeface="Arial" panose="020B0604020202020204" pitchFamily="34" charset="0"/>
                <a:ea typeface="DIN 2014 Extra Bold" panose="020B08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For more information, contact CDC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2C19A8-515B-44C5-99E2-42039C90FA2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3799699"/>
            <a:ext cx="7886700" cy="112514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0F2F48"/>
                </a:solidFill>
                <a:latin typeface="Arial" panose="020B0604020202020204" pitchFamily="34" charset="0"/>
                <a:ea typeface="DIN 2014" panose="020B05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EFA653-D08B-46EC-97DF-C60A224AE227}"/>
              </a:ext>
            </a:extLst>
          </p:cNvPr>
          <p:cNvSpPr txBox="1">
            <a:spLocks/>
          </p:cNvSpPr>
          <p:nvPr userDrawn="1"/>
        </p:nvSpPr>
        <p:spPr>
          <a:xfrm>
            <a:off x="623888" y="2357024"/>
            <a:ext cx="7886700" cy="1000953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4A8093"/>
                </a:solidFill>
                <a:latin typeface="DIN 2014 Bold" panose="020B0504020202020204" pitchFamily="34" charset="0"/>
                <a:ea typeface="DIN 2014 Bold" panose="020B0504020202020204" pitchFamily="34" charset="0"/>
                <a:cs typeface="+mj-cs"/>
              </a:defRPr>
            </a:lvl1pPr>
          </a:lstStyle>
          <a:p>
            <a:r>
              <a:rPr lang="en-US" sz="1800" b="0">
                <a:solidFill>
                  <a:srgbClr val="0F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1-800-CDC-INFO (232-4636)</a:t>
            </a:r>
            <a:br>
              <a:rPr lang="en-US" sz="1800" b="0">
                <a:solidFill>
                  <a:srgbClr val="0F2F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0">
                <a:solidFill>
                  <a:srgbClr val="0F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TTY:  1-888-232-6348    www.cdc.gov</a:t>
            </a:r>
          </a:p>
        </p:txBody>
      </p:sp>
    </p:spTree>
    <p:extLst>
      <p:ext uri="{BB962C8B-B14F-4D97-AF65-F5344CB8AC3E}">
        <p14:creationId xmlns:p14="http://schemas.microsoft.com/office/powerpoint/2010/main" val="3793361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7B962-D8EA-4D3D-A6DB-F005D1524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952CCD-9E15-4557-A789-36EDEC626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777C-88DB-4745-BDA0-1374283C3004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E4B4CA-8952-4440-9502-6E9C0A2FD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EA258B-6BC0-48D3-97C6-B01F87DED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F97EB-913F-4863-8E3B-F50711EC54F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3683B0-83FD-4866-B73A-F847A541522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3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75"/>
          </a:p>
        </p:txBody>
      </p:sp>
      <p:pic>
        <p:nvPicPr>
          <p:cNvPr id="11" name="Picture 10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E5374C20-83F7-4A5F-BB11-B396416646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374136" cy="62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59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A3AEBA-5CED-4822-80DB-582722888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777C-88DB-4745-BDA0-1374283C3004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E8A5FD-3C3A-46B3-A0F0-5F928D873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4DF00-ED4C-46EA-813C-E286D359C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F97EB-913F-4863-8E3B-F50711EC54F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BDD818-85BC-4902-99A9-0369EDD64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t="2077" b="-1"/>
          <a:stretch/>
        </p:blipFill>
        <p:spPr>
          <a:xfrm>
            <a:off x="-8792" y="-5145"/>
            <a:ext cx="9152792" cy="5147924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23F73207-0CEC-48FC-BF7E-00BD908FF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74" b="15362"/>
          <a:stretch/>
        </p:blipFill>
        <p:spPr>
          <a:xfrm>
            <a:off x="4295074" y="109435"/>
            <a:ext cx="4848926" cy="5034065"/>
          </a:xfrm>
          <a:prstGeom prst="rect">
            <a:avLst/>
          </a:prstGeom>
        </p:spPr>
      </p:pic>
      <p:pic>
        <p:nvPicPr>
          <p:cNvPr id="14" name="Picture 13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79D9369D-B6D0-4CE9-B547-23B582B502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374136" cy="62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348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158192"/>
            <a:ext cx="9144000" cy="717850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 dirty="0"/>
          </a:p>
        </p:txBody>
      </p:sp>
      <p:sp>
        <p:nvSpPr>
          <p:cNvPr id="20" name="bk object 25"/>
          <p:cNvSpPr/>
          <p:nvPr userDrawn="1"/>
        </p:nvSpPr>
        <p:spPr>
          <a:xfrm>
            <a:off x="1" y="-11827"/>
            <a:ext cx="522365" cy="170018"/>
          </a:xfrm>
          <a:custGeom>
            <a:avLst/>
            <a:gdLst/>
            <a:ahLst/>
            <a:cxnLst/>
            <a:rect l="l" t="t" r="r" b="b"/>
            <a:pathLst>
              <a:path w="1047115" h="1413510">
                <a:moveTo>
                  <a:pt x="1046875" y="0"/>
                </a:moveTo>
                <a:lnTo>
                  <a:pt x="0" y="0"/>
                </a:lnTo>
                <a:lnTo>
                  <a:pt x="0" y="1412925"/>
                </a:lnTo>
                <a:lnTo>
                  <a:pt x="869393" y="1412925"/>
                </a:lnTo>
                <a:lnTo>
                  <a:pt x="1046875" y="0"/>
                </a:lnTo>
                <a:close/>
              </a:path>
            </a:pathLst>
          </a:custGeom>
          <a:solidFill>
            <a:srgbClr val="103064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1" name="bk object 26"/>
          <p:cNvSpPr/>
          <p:nvPr userDrawn="1"/>
        </p:nvSpPr>
        <p:spPr>
          <a:xfrm>
            <a:off x="340052" y="-11827"/>
            <a:ext cx="863535" cy="170018"/>
          </a:xfrm>
          <a:custGeom>
            <a:avLst/>
            <a:gdLst/>
            <a:ahLst/>
            <a:cxnLst/>
            <a:rect l="l" t="t" r="r" b="b"/>
            <a:pathLst>
              <a:path w="1731010" h="1413510">
                <a:moveTo>
                  <a:pt x="1730918" y="0"/>
                </a:moveTo>
                <a:lnTo>
                  <a:pt x="179633" y="0"/>
                </a:lnTo>
                <a:lnTo>
                  <a:pt x="0" y="1412925"/>
                </a:lnTo>
                <a:lnTo>
                  <a:pt x="1296345" y="1412925"/>
                </a:lnTo>
                <a:lnTo>
                  <a:pt x="1730918" y="0"/>
                </a:lnTo>
                <a:close/>
              </a:path>
            </a:pathLst>
          </a:custGeom>
          <a:solidFill>
            <a:srgbClr val="1D56B3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2" name="bk object 27"/>
          <p:cNvSpPr/>
          <p:nvPr userDrawn="1"/>
        </p:nvSpPr>
        <p:spPr>
          <a:xfrm>
            <a:off x="878274" y="-11827"/>
            <a:ext cx="1343452" cy="170018"/>
          </a:xfrm>
          <a:custGeom>
            <a:avLst/>
            <a:gdLst/>
            <a:ahLst/>
            <a:cxnLst/>
            <a:rect l="l" t="t" r="r" b="b"/>
            <a:pathLst>
              <a:path w="2693035" h="1413510">
                <a:moveTo>
                  <a:pt x="2692774" y="0"/>
                </a:moveTo>
                <a:lnTo>
                  <a:pt x="435654" y="0"/>
                </a:lnTo>
                <a:lnTo>
                  <a:pt x="0" y="1412925"/>
                </a:lnTo>
                <a:lnTo>
                  <a:pt x="1878492" y="1412925"/>
                </a:lnTo>
                <a:lnTo>
                  <a:pt x="2692774" y="0"/>
                </a:lnTo>
                <a:close/>
              </a:path>
            </a:pathLst>
          </a:custGeom>
          <a:solidFill>
            <a:srgbClr val="103064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3" name="bk object 28"/>
          <p:cNvSpPr/>
          <p:nvPr userDrawn="1"/>
        </p:nvSpPr>
        <p:spPr>
          <a:xfrm>
            <a:off x="1654599" y="-11827"/>
            <a:ext cx="1362458" cy="170018"/>
          </a:xfrm>
          <a:custGeom>
            <a:avLst/>
            <a:gdLst/>
            <a:ahLst/>
            <a:cxnLst/>
            <a:rect l="l" t="t" r="r" b="b"/>
            <a:pathLst>
              <a:path w="2731134" h="1413510">
                <a:moveTo>
                  <a:pt x="2730969" y="0"/>
                </a:moveTo>
                <a:lnTo>
                  <a:pt x="816445" y="0"/>
                </a:lnTo>
                <a:lnTo>
                  <a:pt x="0" y="1412925"/>
                </a:lnTo>
                <a:lnTo>
                  <a:pt x="1593978" y="1412925"/>
                </a:lnTo>
                <a:lnTo>
                  <a:pt x="2730969" y="0"/>
                </a:lnTo>
                <a:close/>
              </a:path>
            </a:pathLst>
          </a:custGeom>
          <a:solidFill>
            <a:srgbClr val="1E59B8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4" name="bk object 29"/>
          <p:cNvSpPr/>
          <p:nvPr userDrawn="1"/>
        </p:nvSpPr>
        <p:spPr>
          <a:xfrm>
            <a:off x="2304806" y="-11827"/>
            <a:ext cx="937659" cy="170018"/>
          </a:xfrm>
          <a:custGeom>
            <a:avLst/>
            <a:gdLst/>
            <a:ahLst/>
            <a:cxnLst/>
            <a:rect l="l" t="t" r="r" b="b"/>
            <a:pathLst>
              <a:path w="1879600" h="1413510">
                <a:moveTo>
                  <a:pt x="1879368" y="0"/>
                </a:moveTo>
                <a:lnTo>
                  <a:pt x="1140221" y="0"/>
                </a:lnTo>
                <a:lnTo>
                  <a:pt x="0" y="1412925"/>
                </a:lnTo>
                <a:lnTo>
                  <a:pt x="621900" y="1412925"/>
                </a:lnTo>
                <a:lnTo>
                  <a:pt x="1879368" y="0"/>
                </a:lnTo>
                <a:close/>
              </a:path>
            </a:pathLst>
          </a:custGeom>
          <a:solidFill>
            <a:srgbClr val="17468F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5" name="bk object 30"/>
          <p:cNvSpPr/>
          <p:nvPr userDrawn="1"/>
        </p:nvSpPr>
        <p:spPr>
          <a:xfrm>
            <a:off x="2554810" y="-11827"/>
            <a:ext cx="2483849" cy="170018"/>
          </a:xfrm>
          <a:custGeom>
            <a:avLst/>
            <a:gdLst/>
            <a:ahLst/>
            <a:cxnLst/>
            <a:rect l="l" t="t" r="r" b="b"/>
            <a:pathLst>
              <a:path w="4979034" h="1413510">
                <a:moveTo>
                  <a:pt x="4978576" y="0"/>
                </a:moveTo>
                <a:lnTo>
                  <a:pt x="1262846" y="0"/>
                </a:lnTo>
                <a:lnTo>
                  <a:pt x="0" y="1412925"/>
                </a:lnTo>
                <a:lnTo>
                  <a:pt x="3093828" y="1412925"/>
                </a:lnTo>
                <a:lnTo>
                  <a:pt x="4978576" y="0"/>
                </a:lnTo>
                <a:close/>
              </a:path>
            </a:pathLst>
          </a:custGeom>
          <a:solidFill>
            <a:srgbClr val="1E59B8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6" name="bk object 31"/>
          <p:cNvSpPr/>
          <p:nvPr userDrawn="1"/>
        </p:nvSpPr>
        <p:spPr>
          <a:xfrm>
            <a:off x="3835845" y="-11827"/>
            <a:ext cx="1915234" cy="170018"/>
          </a:xfrm>
          <a:custGeom>
            <a:avLst/>
            <a:gdLst/>
            <a:ahLst/>
            <a:cxnLst/>
            <a:rect l="l" t="t" r="r" b="b"/>
            <a:pathLst>
              <a:path w="3839209" h="1413510">
                <a:moveTo>
                  <a:pt x="3838727" y="0"/>
                </a:moveTo>
                <a:lnTo>
                  <a:pt x="1891189" y="0"/>
                </a:lnTo>
                <a:lnTo>
                  <a:pt x="0" y="1412925"/>
                </a:lnTo>
                <a:lnTo>
                  <a:pt x="1625414" y="1412925"/>
                </a:lnTo>
                <a:lnTo>
                  <a:pt x="3838727" y="0"/>
                </a:lnTo>
                <a:close/>
              </a:path>
            </a:pathLst>
          </a:custGeom>
          <a:solidFill>
            <a:srgbClr val="536DB3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7" name="bk object 32"/>
          <p:cNvSpPr/>
          <p:nvPr userDrawn="1"/>
        </p:nvSpPr>
        <p:spPr>
          <a:xfrm>
            <a:off x="4458868" y="-11827"/>
            <a:ext cx="4685132" cy="170018"/>
          </a:xfrm>
          <a:custGeom>
            <a:avLst/>
            <a:gdLst/>
            <a:ahLst/>
            <a:cxnLst/>
            <a:rect l="l" t="t" r="r" b="b"/>
            <a:pathLst>
              <a:path w="9391650" h="1413510">
                <a:moveTo>
                  <a:pt x="9391076" y="0"/>
                </a:moveTo>
                <a:lnTo>
                  <a:pt x="2213316" y="0"/>
                </a:lnTo>
                <a:lnTo>
                  <a:pt x="0" y="1412929"/>
                </a:lnTo>
                <a:lnTo>
                  <a:pt x="9391076" y="1412929"/>
                </a:lnTo>
                <a:lnTo>
                  <a:pt x="9391076" y="0"/>
                </a:lnTo>
                <a:close/>
              </a:path>
            </a:pathLst>
          </a:custGeom>
          <a:gradFill>
            <a:gsLst>
              <a:gs pos="0">
                <a:srgbClr val="103064"/>
              </a:gs>
              <a:gs pos="100000">
                <a:srgbClr val="17468F"/>
              </a:gs>
            </a:gsLst>
            <a:lin ang="0" scaled="0"/>
          </a:gradFill>
        </p:spPr>
        <p:txBody>
          <a:bodyPr wrap="square" lIns="0" tIns="0" rIns="0" bIns="0" rtlCol="0"/>
          <a:lstStyle/>
          <a:p>
            <a:endParaRPr sz="1800" dirty="0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0" y="158191"/>
            <a:ext cx="9144000" cy="0"/>
          </a:xfrm>
          <a:prstGeom prst="line">
            <a:avLst/>
          </a:prstGeom>
          <a:ln w="9525">
            <a:solidFill>
              <a:srgbClr val="536D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 userDrawn="1">
            <p:ph type="title"/>
          </p:nvPr>
        </p:nvSpPr>
        <p:spPr>
          <a:xfrm>
            <a:off x="457200" y="956742"/>
            <a:ext cx="8229600" cy="866834"/>
          </a:xfrm>
          <a:prstGeom prst="rect">
            <a:avLst/>
          </a:prstGeom>
        </p:spPr>
        <p:txBody>
          <a:bodyPr/>
          <a:lstStyle>
            <a:lvl1pPr algn="l">
              <a:lnSpc>
                <a:spcPts val="3000"/>
              </a:lnSpc>
              <a:defRPr sz="2800" b="1" baseline="0">
                <a:solidFill>
                  <a:srgbClr val="0039A6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ubtitle 2"/>
          <p:cNvSpPr>
            <a:spLocks noGrp="1"/>
          </p:cNvSpPr>
          <p:nvPr userDrawn="1">
            <p:ph type="subTitle" idx="1"/>
          </p:nvPr>
        </p:nvSpPr>
        <p:spPr>
          <a:xfrm>
            <a:off x="457200" y="2061700"/>
            <a:ext cx="6400800" cy="3429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rgbClr val="0039A6"/>
                </a:solidFill>
                <a:effectLst/>
                <a:latin typeface="Calibri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 userDrawn="1">
            <p:ph type="body" sz="quarter" idx="10"/>
          </p:nvPr>
        </p:nvSpPr>
        <p:spPr>
          <a:xfrm>
            <a:off x="457200" y="2876702"/>
            <a:ext cx="6400800" cy="97155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buNone/>
              <a:defRPr sz="1800" baseline="0">
                <a:solidFill>
                  <a:srgbClr val="0039A6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457200" y="162543"/>
            <a:ext cx="690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2">
                    <a:lumMod val="95000"/>
                  </a:schemeClr>
                </a:solidFill>
                <a:latin typeface="Calibri" panose="020F0502020204030204" pitchFamily="34" charset="0"/>
              </a:rPr>
              <a:t>Centers for Disease Control and Prevention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130" y="81524"/>
            <a:ext cx="1895548" cy="72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7517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_background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57201" y="4425696"/>
            <a:ext cx="7772400" cy="426244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  <a:latin typeface="Calibri" pitchFamily="34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1297"/>
            <a:ext cx="9144000" cy="244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0355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or_background">
    <p:bg>
      <p:bgPr>
        <a:solidFill>
          <a:srgbClr val="993B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57201" y="4425696"/>
            <a:ext cx="7772400" cy="426244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  <a:latin typeface="Calibri" pitchFamily="34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1297"/>
            <a:ext cx="9144000" cy="244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8831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158192"/>
            <a:ext cx="9144000" cy="717850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 dirty="0"/>
          </a:p>
        </p:txBody>
      </p:sp>
      <p:sp>
        <p:nvSpPr>
          <p:cNvPr id="20" name="bk object 25"/>
          <p:cNvSpPr/>
          <p:nvPr userDrawn="1"/>
        </p:nvSpPr>
        <p:spPr>
          <a:xfrm>
            <a:off x="1" y="-11827"/>
            <a:ext cx="522365" cy="170018"/>
          </a:xfrm>
          <a:custGeom>
            <a:avLst/>
            <a:gdLst/>
            <a:ahLst/>
            <a:cxnLst/>
            <a:rect l="l" t="t" r="r" b="b"/>
            <a:pathLst>
              <a:path w="1047115" h="1413510">
                <a:moveTo>
                  <a:pt x="1046875" y="0"/>
                </a:moveTo>
                <a:lnTo>
                  <a:pt x="0" y="0"/>
                </a:lnTo>
                <a:lnTo>
                  <a:pt x="0" y="1412925"/>
                </a:lnTo>
                <a:lnTo>
                  <a:pt x="869393" y="1412925"/>
                </a:lnTo>
                <a:lnTo>
                  <a:pt x="1046875" y="0"/>
                </a:lnTo>
                <a:close/>
              </a:path>
            </a:pathLst>
          </a:custGeom>
          <a:solidFill>
            <a:srgbClr val="103064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1" name="bk object 26"/>
          <p:cNvSpPr/>
          <p:nvPr userDrawn="1"/>
        </p:nvSpPr>
        <p:spPr>
          <a:xfrm>
            <a:off x="340052" y="-11827"/>
            <a:ext cx="863535" cy="170018"/>
          </a:xfrm>
          <a:custGeom>
            <a:avLst/>
            <a:gdLst/>
            <a:ahLst/>
            <a:cxnLst/>
            <a:rect l="l" t="t" r="r" b="b"/>
            <a:pathLst>
              <a:path w="1731010" h="1413510">
                <a:moveTo>
                  <a:pt x="1730918" y="0"/>
                </a:moveTo>
                <a:lnTo>
                  <a:pt x="179633" y="0"/>
                </a:lnTo>
                <a:lnTo>
                  <a:pt x="0" y="1412925"/>
                </a:lnTo>
                <a:lnTo>
                  <a:pt x="1296345" y="1412925"/>
                </a:lnTo>
                <a:lnTo>
                  <a:pt x="1730918" y="0"/>
                </a:lnTo>
                <a:close/>
              </a:path>
            </a:pathLst>
          </a:custGeom>
          <a:solidFill>
            <a:srgbClr val="1D56B3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2" name="bk object 27"/>
          <p:cNvSpPr/>
          <p:nvPr userDrawn="1"/>
        </p:nvSpPr>
        <p:spPr>
          <a:xfrm>
            <a:off x="878274" y="-11827"/>
            <a:ext cx="1343452" cy="170018"/>
          </a:xfrm>
          <a:custGeom>
            <a:avLst/>
            <a:gdLst/>
            <a:ahLst/>
            <a:cxnLst/>
            <a:rect l="l" t="t" r="r" b="b"/>
            <a:pathLst>
              <a:path w="2693035" h="1413510">
                <a:moveTo>
                  <a:pt x="2692774" y="0"/>
                </a:moveTo>
                <a:lnTo>
                  <a:pt x="435654" y="0"/>
                </a:lnTo>
                <a:lnTo>
                  <a:pt x="0" y="1412925"/>
                </a:lnTo>
                <a:lnTo>
                  <a:pt x="1878492" y="1412925"/>
                </a:lnTo>
                <a:lnTo>
                  <a:pt x="2692774" y="0"/>
                </a:lnTo>
                <a:close/>
              </a:path>
            </a:pathLst>
          </a:custGeom>
          <a:solidFill>
            <a:srgbClr val="103064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3" name="bk object 28"/>
          <p:cNvSpPr/>
          <p:nvPr userDrawn="1"/>
        </p:nvSpPr>
        <p:spPr>
          <a:xfrm>
            <a:off x="1654599" y="-11827"/>
            <a:ext cx="1362458" cy="170018"/>
          </a:xfrm>
          <a:custGeom>
            <a:avLst/>
            <a:gdLst/>
            <a:ahLst/>
            <a:cxnLst/>
            <a:rect l="l" t="t" r="r" b="b"/>
            <a:pathLst>
              <a:path w="2731134" h="1413510">
                <a:moveTo>
                  <a:pt x="2730969" y="0"/>
                </a:moveTo>
                <a:lnTo>
                  <a:pt x="816445" y="0"/>
                </a:lnTo>
                <a:lnTo>
                  <a:pt x="0" y="1412925"/>
                </a:lnTo>
                <a:lnTo>
                  <a:pt x="1593978" y="1412925"/>
                </a:lnTo>
                <a:lnTo>
                  <a:pt x="2730969" y="0"/>
                </a:lnTo>
                <a:close/>
              </a:path>
            </a:pathLst>
          </a:custGeom>
          <a:solidFill>
            <a:srgbClr val="1E59B8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4" name="bk object 29"/>
          <p:cNvSpPr/>
          <p:nvPr userDrawn="1"/>
        </p:nvSpPr>
        <p:spPr>
          <a:xfrm>
            <a:off x="2304806" y="-11827"/>
            <a:ext cx="937659" cy="170018"/>
          </a:xfrm>
          <a:custGeom>
            <a:avLst/>
            <a:gdLst/>
            <a:ahLst/>
            <a:cxnLst/>
            <a:rect l="l" t="t" r="r" b="b"/>
            <a:pathLst>
              <a:path w="1879600" h="1413510">
                <a:moveTo>
                  <a:pt x="1879368" y="0"/>
                </a:moveTo>
                <a:lnTo>
                  <a:pt x="1140221" y="0"/>
                </a:lnTo>
                <a:lnTo>
                  <a:pt x="0" y="1412925"/>
                </a:lnTo>
                <a:lnTo>
                  <a:pt x="621900" y="1412925"/>
                </a:lnTo>
                <a:lnTo>
                  <a:pt x="1879368" y="0"/>
                </a:lnTo>
                <a:close/>
              </a:path>
            </a:pathLst>
          </a:custGeom>
          <a:solidFill>
            <a:srgbClr val="17468F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5" name="bk object 30"/>
          <p:cNvSpPr/>
          <p:nvPr userDrawn="1"/>
        </p:nvSpPr>
        <p:spPr>
          <a:xfrm>
            <a:off x="2554810" y="-11827"/>
            <a:ext cx="2483849" cy="170018"/>
          </a:xfrm>
          <a:custGeom>
            <a:avLst/>
            <a:gdLst/>
            <a:ahLst/>
            <a:cxnLst/>
            <a:rect l="l" t="t" r="r" b="b"/>
            <a:pathLst>
              <a:path w="4979034" h="1413510">
                <a:moveTo>
                  <a:pt x="4978576" y="0"/>
                </a:moveTo>
                <a:lnTo>
                  <a:pt x="1262846" y="0"/>
                </a:lnTo>
                <a:lnTo>
                  <a:pt x="0" y="1412925"/>
                </a:lnTo>
                <a:lnTo>
                  <a:pt x="3093828" y="1412925"/>
                </a:lnTo>
                <a:lnTo>
                  <a:pt x="4978576" y="0"/>
                </a:lnTo>
                <a:close/>
              </a:path>
            </a:pathLst>
          </a:custGeom>
          <a:solidFill>
            <a:srgbClr val="1E59B8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6" name="bk object 31"/>
          <p:cNvSpPr/>
          <p:nvPr userDrawn="1"/>
        </p:nvSpPr>
        <p:spPr>
          <a:xfrm>
            <a:off x="3835845" y="-11827"/>
            <a:ext cx="1915234" cy="170018"/>
          </a:xfrm>
          <a:custGeom>
            <a:avLst/>
            <a:gdLst/>
            <a:ahLst/>
            <a:cxnLst/>
            <a:rect l="l" t="t" r="r" b="b"/>
            <a:pathLst>
              <a:path w="3839209" h="1413510">
                <a:moveTo>
                  <a:pt x="3838727" y="0"/>
                </a:moveTo>
                <a:lnTo>
                  <a:pt x="1891189" y="0"/>
                </a:lnTo>
                <a:lnTo>
                  <a:pt x="0" y="1412925"/>
                </a:lnTo>
                <a:lnTo>
                  <a:pt x="1625414" y="1412925"/>
                </a:lnTo>
                <a:lnTo>
                  <a:pt x="3838727" y="0"/>
                </a:lnTo>
                <a:close/>
              </a:path>
            </a:pathLst>
          </a:custGeom>
          <a:solidFill>
            <a:srgbClr val="536DB3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7" name="bk object 32"/>
          <p:cNvSpPr/>
          <p:nvPr userDrawn="1"/>
        </p:nvSpPr>
        <p:spPr>
          <a:xfrm>
            <a:off x="4458868" y="-11827"/>
            <a:ext cx="4685132" cy="170018"/>
          </a:xfrm>
          <a:custGeom>
            <a:avLst/>
            <a:gdLst/>
            <a:ahLst/>
            <a:cxnLst/>
            <a:rect l="l" t="t" r="r" b="b"/>
            <a:pathLst>
              <a:path w="9391650" h="1413510">
                <a:moveTo>
                  <a:pt x="9391076" y="0"/>
                </a:moveTo>
                <a:lnTo>
                  <a:pt x="2213316" y="0"/>
                </a:lnTo>
                <a:lnTo>
                  <a:pt x="0" y="1412929"/>
                </a:lnTo>
                <a:lnTo>
                  <a:pt x="9391076" y="1412929"/>
                </a:lnTo>
                <a:lnTo>
                  <a:pt x="9391076" y="0"/>
                </a:lnTo>
                <a:close/>
              </a:path>
            </a:pathLst>
          </a:custGeom>
          <a:gradFill>
            <a:gsLst>
              <a:gs pos="0">
                <a:srgbClr val="103064"/>
              </a:gs>
              <a:gs pos="100000">
                <a:srgbClr val="17468F"/>
              </a:gs>
            </a:gsLst>
            <a:lin ang="0" scaled="0"/>
          </a:gradFill>
        </p:spPr>
        <p:txBody>
          <a:bodyPr wrap="square" lIns="0" tIns="0" rIns="0" bIns="0" rtlCol="0"/>
          <a:lstStyle/>
          <a:p>
            <a:endParaRPr sz="1800" dirty="0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0" y="158191"/>
            <a:ext cx="9144000" cy="0"/>
          </a:xfrm>
          <a:prstGeom prst="line">
            <a:avLst/>
          </a:prstGeom>
          <a:ln w="9525">
            <a:solidFill>
              <a:srgbClr val="536D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 userDrawn="1">
            <p:ph type="title"/>
          </p:nvPr>
        </p:nvSpPr>
        <p:spPr>
          <a:xfrm>
            <a:off x="457200" y="956742"/>
            <a:ext cx="8229600" cy="866834"/>
          </a:xfrm>
          <a:prstGeom prst="rect">
            <a:avLst/>
          </a:prstGeom>
        </p:spPr>
        <p:txBody>
          <a:bodyPr/>
          <a:lstStyle>
            <a:lvl1pPr algn="l">
              <a:lnSpc>
                <a:spcPts val="3000"/>
              </a:lnSpc>
              <a:defRPr sz="2800" b="1" baseline="0">
                <a:solidFill>
                  <a:srgbClr val="0039A6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ubtitle 2"/>
          <p:cNvSpPr>
            <a:spLocks noGrp="1"/>
          </p:cNvSpPr>
          <p:nvPr userDrawn="1">
            <p:ph type="subTitle" idx="1"/>
          </p:nvPr>
        </p:nvSpPr>
        <p:spPr>
          <a:xfrm>
            <a:off x="457200" y="2061700"/>
            <a:ext cx="6400800" cy="3429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rgbClr val="0039A6"/>
                </a:solidFill>
                <a:effectLst/>
                <a:latin typeface="Calibri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 userDrawn="1">
            <p:ph type="body" sz="quarter" idx="10"/>
          </p:nvPr>
        </p:nvSpPr>
        <p:spPr>
          <a:xfrm>
            <a:off x="457200" y="2876702"/>
            <a:ext cx="6400800" cy="97155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buNone/>
              <a:defRPr sz="1800" baseline="0">
                <a:solidFill>
                  <a:srgbClr val="0039A6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457200" y="162543"/>
            <a:ext cx="690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2">
                    <a:lumMod val="95000"/>
                  </a:schemeClr>
                </a:solidFill>
                <a:latin typeface="Calibri" panose="020F0502020204030204" pitchFamily="34" charset="0"/>
              </a:rPr>
              <a:t>Centers for Disease Control and Prevention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86" y="63514"/>
            <a:ext cx="1225267" cy="70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92349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5052830"/>
            <a:ext cx="9144000" cy="91188"/>
            <a:chOff x="-4727795" y="10151256"/>
            <a:chExt cx="21930367" cy="545666"/>
          </a:xfrm>
        </p:grpSpPr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>
              <a:off x="9860470" y="10151256"/>
              <a:ext cx="1446394" cy="545666"/>
            </a:xfrm>
            <a:prstGeom prst="rect">
              <a:avLst/>
            </a:prstGeom>
            <a:solidFill>
              <a:srgbClr val="993B25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667" dirty="0"/>
            </a:p>
          </p:txBody>
        </p:sp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11288002" y="10151256"/>
              <a:ext cx="1446394" cy="545666"/>
            </a:xfrm>
            <a:prstGeom prst="rect">
              <a:avLst/>
            </a:prstGeom>
            <a:solidFill>
              <a:srgbClr val="7F8080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667" dirty="0"/>
            </a:p>
          </p:txBody>
        </p:sp>
        <p:sp>
          <p:nvSpPr>
            <p:cNvPr id="10" name="Rectangle 9"/>
            <p:cNvSpPr>
              <a:spLocks noChangeArrowheads="1"/>
            </p:cNvSpPr>
            <p:nvPr userDrawn="1"/>
          </p:nvSpPr>
          <p:spPr bwMode="auto">
            <a:xfrm>
              <a:off x="12734393" y="10151256"/>
              <a:ext cx="1447572" cy="545666"/>
            </a:xfrm>
            <a:prstGeom prst="rect">
              <a:avLst/>
            </a:prstGeom>
            <a:solidFill>
              <a:srgbClr val="536DB3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667" dirty="0"/>
            </a:p>
          </p:txBody>
        </p: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14148766" y="10151256"/>
              <a:ext cx="3053806" cy="545666"/>
            </a:xfrm>
            <a:prstGeom prst="rect">
              <a:avLst/>
            </a:prstGeom>
            <a:solidFill>
              <a:srgbClr val="17468F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667" dirty="0"/>
            </a:p>
          </p:txBody>
        </p:sp>
        <p:sp>
          <p:nvSpPr>
            <p:cNvPr id="12" name="Rectangle 20"/>
            <p:cNvSpPr>
              <a:spLocks noChangeArrowheads="1"/>
            </p:cNvSpPr>
            <p:nvPr userDrawn="1"/>
          </p:nvSpPr>
          <p:spPr bwMode="auto">
            <a:xfrm>
              <a:off x="-4727795" y="10151256"/>
              <a:ext cx="13620736" cy="545666"/>
            </a:xfrm>
            <a:prstGeom prst="rect">
              <a:avLst/>
            </a:prstGeom>
            <a:solidFill>
              <a:srgbClr val="17468F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667" dirty="0"/>
            </a:p>
          </p:txBody>
        </p:sp>
        <p:sp>
          <p:nvSpPr>
            <p:cNvPr id="13" name="Rectangle 12"/>
            <p:cNvSpPr>
              <a:spLocks noChangeArrowheads="1"/>
            </p:cNvSpPr>
            <p:nvPr userDrawn="1"/>
          </p:nvSpPr>
          <p:spPr bwMode="auto">
            <a:xfrm>
              <a:off x="8417613" y="10151256"/>
              <a:ext cx="1446394" cy="545666"/>
            </a:xfrm>
            <a:prstGeom prst="rect">
              <a:avLst/>
            </a:prstGeom>
            <a:solidFill>
              <a:srgbClr val="007D57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667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0039A6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Bottom band: OD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1158875"/>
            <a:ext cx="8229600" cy="3341688"/>
          </a:xfrm>
        </p:spPr>
        <p:txBody>
          <a:bodyPr/>
          <a:lstStyle>
            <a:lvl1pPr marL="342892" indent="-342892">
              <a:buClr>
                <a:srgbClr val="005DAA"/>
              </a:buClr>
              <a:buFont typeface="Wingdings" panose="05000000000000000000" pitchFamily="2" charset="2"/>
              <a:buChar char="§"/>
              <a:defRPr sz="20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buClr>
                <a:srgbClr val="532E63"/>
              </a:buClr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>
                <a:srgbClr val="9A3B26"/>
              </a:buClr>
              <a:defRPr sz="20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20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1322523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8686801" cy="822121"/>
          </a:xfrm>
        </p:spPr>
        <p:txBody>
          <a:bodyPr>
            <a:normAutofit/>
          </a:bodyPr>
          <a:lstStyle>
            <a:lvl1pPr algn="l">
              <a:defRPr sz="3200" b="1" i="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438" y="1095375"/>
            <a:ext cx="8553143" cy="3499248"/>
          </a:xfrm>
        </p:spPr>
        <p:txBody>
          <a:bodyPr/>
          <a:lstStyle>
            <a:lvl1pPr marL="0" indent="0">
              <a:buNone/>
              <a:defRPr sz="2400" b="0" i="0">
                <a:latin typeface="Avenir Next LT Pro" panose="020B0504020202020204" pitchFamily="34" charset="77"/>
              </a:defRPr>
            </a:lvl1pPr>
            <a:lvl2pPr marL="557213" indent="-214313">
              <a:buClr>
                <a:schemeClr val="tx1"/>
              </a:buClr>
              <a:buFont typeface="Arial" panose="020B0604020202020204" pitchFamily="34" charset="0"/>
              <a:buChar char="•"/>
              <a:defRPr sz="2000" b="0" i="0">
                <a:latin typeface="Avenir Next LT Pro" panose="020B0504020202020204" pitchFamily="34" charset="77"/>
              </a:defRPr>
            </a:lvl2pPr>
            <a:lvl3pPr marL="857250" indent="-171450">
              <a:buClr>
                <a:schemeClr val="tx1"/>
              </a:buClr>
              <a:buFont typeface="Arial" panose="020B0604020202020204" pitchFamily="34" charset="0"/>
              <a:buChar char="•"/>
              <a:defRPr sz="1800" b="0" i="0">
                <a:latin typeface="Avenir Next LT Pro" panose="020B0504020202020204" pitchFamily="34" charset="77"/>
              </a:defRPr>
            </a:lvl3pPr>
            <a:lvl4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4pPr>
            <a:lvl5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657FA5B-CBE1-E24D-BF34-09430E09D7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CBC20-E6D7-574B-ACBF-FDCADD95A7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326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0039A6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00151"/>
            <a:ext cx="3879669" cy="3143250"/>
          </a:xfrm>
          <a:prstGeom prst="rect">
            <a:avLst/>
          </a:prstGeom>
        </p:spPr>
        <p:txBody>
          <a:bodyPr/>
          <a:lstStyle>
            <a:lvl1pPr marL="342892" indent="-342892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742931" indent="-285743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4807132" y="1200151"/>
            <a:ext cx="3879669" cy="3143250"/>
          </a:xfrm>
          <a:prstGeom prst="rect">
            <a:avLst/>
          </a:prstGeom>
        </p:spPr>
        <p:txBody>
          <a:bodyPr/>
          <a:lstStyle>
            <a:lvl1pPr marL="342892" indent="-342892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742931" indent="-285743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4"/>
          <a:stretch/>
        </p:blipFill>
        <p:spPr>
          <a:xfrm>
            <a:off x="0" y="5039853"/>
            <a:ext cx="9144000" cy="112810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0" y="5045515"/>
            <a:ext cx="9144000" cy="91188"/>
            <a:chOff x="-4727795" y="10151256"/>
            <a:chExt cx="21930367" cy="545666"/>
          </a:xfrm>
        </p:grpSpPr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>
              <a:off x="9860470" y="10151256"/>
              <a:ext cx="1446394" cy="545666"/>
            </a:xfrm>
            <a:prstGeom prst="rect">
              <a:avLst/>
            </a:prstGeom>
            <a:solidFill>
              <a:srgbClr val="993B25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667" dirty="0"/>
            </a:p>
          </p:txBody>
        </p:sp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11288002" y="10151256"/>
              <a:ext cx="1446394" cy="545666"/>
            </a:xfrm>
            <a:prstGeom prst="rect">
              <a:avLst/>
            </a:prstGeom>
            <a:solidFill>
              <a:srgbClr val="7F8080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667" dirty="0"/>
            </a:p>
          </p:txBody>
        </p:sp>
        <p:sp>
          <p:nvSpPr>
            <p:cNvPr id="10" name="Rectangle 9"/>
            <p:cNvSpPr>
              <a:spLocks noChangeArrowheads="1"/>
            </p:cNvSpPr>
            <p:nvPr userDrawn="1"/>
          </p:nvSpPr>
          <p:spPr bwMode="auto">
            <a:xfrm>
              <a:off x="12734393" y="10151256"/>
              <a:ext cx="1447572" cy="545666"/>
            </a:xfrm>
            <a:prstGeom prst="rect">
              <a:avLst/>
            </a:prstGeom>
            <a:solidFill>
              <a:srgbClr val="536DB3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667" dirty="0"/>
            </a:p>
          </p:txBody>
        </p: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14148766" y="10151256"/>
              <a:ext cx="3053806" cy="545666"/>
            </a:xfrm>
            <a:prstGeom prst="rect">
              <a:avLst/>
            </a:prstGeom>
            <a:solidFill>
              <a:srgbClr val="17468F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667" dirty="0"/>
            </a:p>
          </p:txBody>
        </p:sp>
        <p:sp>
          <p:nvSpPr>
            <p:cNvPr id="12" name="Rectangle 20"/>
            <p:cNvSpPr>
              <a:spLocks noChangeArrowheads="1"/>
            </p:cNvSpPr>
            <p:nvPr userDrawn="1"/>
          </p:nvSpPr>
          <p:spPr bwMode="auto">
            <a:xfrm>
              <a:off x="-4727795" y="10151256"/>
              <a:ext cx="13620736" cy="545666"/>
            </a:xfrm>
            <a:prstGeom prst="rect">
              <a:avLst/>
            </a:prstGeom>
            <a:solidFill>
              <a:srgbClr val="17468F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667" dirty="0"/>
            </a:p>
          </p:txBody>
        </p:sp>
        <p:sp>
          <p:nvSpPr>
            <p:cNvPr id="14" name="Rectangle 13"/>
            <p:cNvSpPr>
              <a:spLocks noChangeArrowheads="1"/>
            </p:cNvSpPr>
            <p:nvPr userDrawn="1"/>
          </p:nvSpPr>
          <p:spPr bwMode="auto">
            <a:xfrm>
              <a:off x="8417613" y="10151256"/>
              <a:ext cx="1446394" cy="545666"/>
            </a:xfrm>
            <a:prstGeom prst="rect">
              <a:avLst/>
            </a:prstGeom>
            <a:solidFill>
              <a:srgbClr val="007D57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667" dirty="0"/>
            </a:p>
          </p:txBody>
        </p:sp>
      </p:grpSp>
    </p:spTree>
    <p:extLst>
      <p:ext uri="{BB962C8B-B14F-4D97-AF65-F5344CB8AC3E}">
        <p14:creationId xmlns:p14="http://schemas.microsoft.com/office/powerpoint/2010/main" val="19786828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_background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50323"/>
            <a:ext cx="8294913" cy="871538"/>
          </a:xfrm>
          <a:prstGeom prst="rect">
            <a:avLst/>
          </a:prstGeom>
        </p:spPr>
        <p:txBody>
          <a:bodyPr anchor="b"/>
          <a:lstStyle>
            <a:lvl1pPr algn="l">
              <a:defRPr sz="36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57201" y="4425696"/>
            <a:ext cx="7772400" cy="426244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  <a:latin typeface="Calibri" pitchFamily="34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46507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0" y="4246855"/>
            <a:ext cx="9144000" cy="887868"/>
            <a:chOff x="0" y="317163"/>
            <a:chExt cx="9144000" cy="170018"/>
          </a:xfrm>
        </p:grpSpPr>
        <p:sp>
          <p:nvSpPr>
            <p:cNvPr id="17" name="bk object 25"/>
            <p:cNvSpPr/>
            <p:nvPr userDrawn="1"/>
          </p:nvSpPr>
          <p:spPr>
            <a:xfrm>
              <a:off x="0" y="317163"/>
              <a:ext cx="522365" cy="170018"/>
            </a:xfrm>
            <a:custGeom>
              <a:avLst/>
              <a:gdLst/>
              <a:ahLst/>
              <a:cxnLst/>
              <a:rect l="l" t="t" r="r" b="b"/>
              <a:pathLst>
                <a:path w="1047115" h="1413510">
                  <a:moveTo>
                    <a:pt x="1046875" y="0"/>
                  </a:moveTo>
                  <a:lnTo>
                    <a:pt x="0" y="0"/>
                  </a:lnTo>
                  <a:lnTo>
                    <a:pt x="0" y="1412925"/>
                  </a:lnTo>
                  <a:lnTo>
                    <a:pt x="869393" y="1412925"/>
                  </a:lnTo>
                  <a:lnTo>
                    <a:pt x="1046875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 sz="1800" dirty="0"/>
            </a:p>
          </p:txBody>
        </p:sp>
        <p:sp>
          <p:nvSpPr>
            <p:cNvPr id="18" name="bk object 26"/>
            <p:cNvSpPr/>
            <p:nvPr userDrawn="1"/>
          </p:nvSpPr>
          <p:spPr>
            <a:xfrm>
              <a:off x="340051" y="317163"/>
              <a:ext cx="863535" cy="170018"/>
            </a:xfrm>
            <a:custGeom>
              <a:avLst/>
              <a:gdLst/>
              <a:ahLst/>
              <a:cxnLst/>
              <a:rect l="l" t="t" r="r" b="b"/>
              <a:pathLst>
                <a:path w="1731010" h="1413510">
                  <a:moveTo>
                    <a:pt x="1730918" y="0"/>
                  </a:moveTo>
                  <a:lnTo>
                    <a:pt x="179633" y="0"/>
                  </a:lnTo>
                  <a:lnTo>
                    <a:pt x="0" y="1412925"/>
                  </a:lnTo>
                  <a:lnTo>
                    <a:pt x="1296345" y="1412925"/>
                  </a:lnTo>
                  <a:lnTo>
                    <a:pt x="1730918" y="0"/>
                  </a:lnTo>
                  <a:close/>
                </a:path>
              </a:pathLst>
            </a:custGeom>
            <a:solidFill>
              <a:srgbClr val="1D56B3"/>
            </a:solidFill>
          </p:spPr>
          <p:txBody>
            <a:bodyPr wrap="square" lIns="0" tIns="0" rIns="0" bIns="0" rtlCol="0"/>
            <a:lstStyle/>
            <a:p>
              <a:endParaRPr sz="1800" dirty="0"/>
            </a:p>
          </p:txBody>
        </p:sp>
        <p:sp>
          <p:nvSpPr>
            <p:cNvPr id="19" name="bk object 27"/>
            <p:cNvSpPr/>
            <p:nvPr userDrawn="1"/>
          </p:nvSpPr>
          <p:spPr>
            <a:xfrm>
              <a:off x="878274" y="317163"/>
              <a:ext cx="1343452" cy="170018"/>
            </a:xfrm>
            <a:custGeom>
              <a:avLst/>
              <a:gdLst/>
              <a:ahLst/>
              <a:cxnLst/>
              <a:rect l="l" t="t" r="r" b="b"/>
              <a:pathLst>
                <a:path w="2693035" h="1413510">
                  <a:moveTo>
                    <a:pt x="2692774" y="0"/>
                  </a:moveTo>
                  <a:lnTo>
                    <a:pt x="435654" y="0"/>
                  </a:lnTo>
                  <a:lnTo>
                    <a:pt x="0" y="1412925"/>
                  </a:lnTo>
                  <a:lnTo>
                    <a:pt x="1878492" y="1412925"/>
                  </a:lnTo>
                  <a:lnTo>
                    <a:pt x="2692774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 sz="1800" dirty="0"/>
            </a:p>
          </p:txBody>
        </p:sp>
        <p:sp>
          <p:nvSpPr>
            <p:cNvPr id="20" name="bk object 28"/>
            <p:cNvSpPr/>
            <p:nvPr userDrawn="1"/>
          </p:nvSpPr>
          <p:spPr>
            <a:xfrm>
              <a:off x="1654598" y="317163"/>
              <a:ext cx="1362458" cy="170018"/>
            </a:xfrm>
            <a:custGeom>
              <a:avLst/>
              <a:gdLst/>
              <a:ahLst/>
              <a:cxnLst/>
              <a:rect l="l" t="t" r="r" b="b"/>
              <a:pathLst>
                <a:path w="2731134" h="1413510">
                  <a:moveTo>
                    <a:pt x="2730969" y="0"/>
                  </a:moveTo>
                  <a:lnTo>
                    <a:pt x="816445" y="0"/>
                  </a:lnTo>
                  <a:lnTo>
                    <a:pt x="0" y="1412925"/>
                  </a:lnTo>
                  <a:lnTo>
                    <a:pt x="1593978" y="1412925"/>
                  </a:lnTo>
                  <a:lnTo>
                    <a:pt x="2730969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 sz="1800" dirty="0"/>
            </a:p>
          </p:txBody>
        </p:sp>
        <p:sp>
          <p:nvSpPr>
            <p:cNvPr id="21" name="bk object 29"/>
            <p:cNvSpPr/>
            <p:nvPr userDrawn="1"/>
          </p:nvSpPr>
          <p:spPr>
            <a:xfrm>
              <a:off x="2304805" y="317163"/>
              <a:ext cx="937659" cy="170018"/>
            </a:xfrm>
            <a:custGeom>
              <a:avLst/>
              <a:gdLst/>
              <a:ahLst/>
              <a:cxnLst/>
              <a:rect l="l" t="t" r="r" b="b"/>
              <a:pathLst>
                <a:path w="1879600" h="1413510">
                  <a:moveTo>
                    <a:pt x="1879368" y="0"/>
                  </a:moveTo>
                  <a:lnTo>
                    <a:pt x="1140221" y="0"/>
                  </a:lnTo>
                  <a:lnTo>
                    <a:pt x="0" y="1412925"/>
                  </a:lnTo>
                  <a:lnTo>
                    <a:pt x="621900" y="1412925"/>
                  </a:lnTo>
                  <a:lnTo>
                    <a:pt x="1879368" y="0"/>
                  </a:lnTo>
                  <a:close/>
                </a:path>
              </a:pathLst>
            </a:custGeom>
            <a:solidFill>
              <a:srgbClr val="17468F"/>
            </a:solidFill>
          </p:spPr>
          <p:txBody>
            <a:bodyPr wrap="square" lIns="0" tIns="0" rIns="0" bIns="0" rtlCol="0"/>
            <a:lstStyle/>
            <a:p>
              <a:endParaRPr sz="1800" dirty="0"/>
            </a:p>
          </p:txBody>
        </p:sp>
        <p:sp>
          <p:nvSpPr>
            <p:cNvPr id="22" name="bk object 30"/>
            <p:cNvSpPr/>
            <p:nvPr userDrawn="1"/>
          </p:nvSpPr>
          <p:spPr>
            <a:xfrm>
              <a:off x="2554809" y="317163"/>
              <a:ext cx="2483849" cy="170018"/>
            </a:xfrm>
            <a:custGeom>
              <a:avLst/>
              <a:gdLst/>
              <a:ahLst/>
              <a:cxnLst/>
              <a:rect l="l" t="t" r="r" b="b"/>
              <a:pathLst>
                <a:path w="4979034" h="1413510">
                  <a:moveTo>
                    <a:pt x="4978576" y="0"/>
                  </a:moveTo>
                  <a:lnTo>
                    <a:pt x="1262846" y="0"/>
                  </a:lnTo>
                  <a:lnTo>
                    <a:pt x="0" y="1412925"/>
                  </a:lnTo>
                  <a:lnTo>
                    <a:pt x="3093828" y="1412925"/>
                  </a:lnTo>
                  <a:lnTo>
                    <a:pt x="4978576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 sz="1800" dirty="0"/>
            </a:p>
          </p:txBody>
        </p:sp>
        <p:sp>
          <p:nvSpPr>
            <p:cNvPr id="23" name="bk object 31"/>
            <p:cNvSpPr/>
            <p:nvPr userDrawn="1"/>
          </p:nvSpPr>
          <p:spPr>
            <a:xfrm>
              <a:off x="3835845" y="317163"/>
              <a:ext cx="1915234" cy="170018"/>
            </a:xfrm>
            <a:custGeom>
              <a:avLst/>
              <a:gdLst/>
              <a:ahLst/>
              <a:cxnLst/>
              <a:rect l="l" t="t" r="r" b="b"/>
              <a:pathLst>
                <a:path w="3839209" h="1413510">
                  <a:moveTo>
                    <a:pt x="3838727" y="0"/>
                  </a:moveTo>
                  <a:lnTo>
                    <a:pt x="1891189" y="0"/>
                  </a:lnTo>
                  <a:lnTo>
                    <a:pt x="0" y="1412925"/>
                  </a:lnTo>
                  <a:lnTo>
                    <a:pt x="1625414" y="1412925"/>
                  </a:lnTo>
                  <a:lnTo>
                    <a:pt x="3838727" y="0"/>
                  </a:lnTo>
                  <a:close/>
                </a:path>
              </a:pathLst>
            </a:custGeom>
            <a:solidFill>
              <a:srgbClr val="536DB3"/>
            </a:solidFill>
          </p:spPr>
          <p:txBody>
            <a:bodyPr wrap="square" lIns="0" tIns="0" rIns="0" bIns="0" rtlCol="0"/>
            <a:lstStyle/>
            <a:p>
              <a:endParaRPr sz="1800" dirty="0"/>
            </a:p>
          </p:txBody>
        </p:sp>
        <p:sp>
          <p:nvSpPr>
            <p:cNvPr id="24" name="bk object 32"/>
            <p:cNvSpPr/>
            <p:nvPr userDrawn="1"/>
          </p:nvSpPr>
          <p:spPr>
            <a:xfrm>
              <a:off x="4458868" y="317163"/>
              <a:ext cx="4685132" cy="170018"/>
            </a:xfrm>
            <a:custGeom>
              <a:avLst/>
              <a:gdLst/>
              <a:ahLst/>
              <a:cxnLst/>
              <a:rect l="l" t="t" r="r" b="b"/>
              <a:pathLst>
                <a:path w="9391650" h="1413510">
                  <a:moveTo>
                    <a:pt x="9391076" y="0"/>
                  </a:moveTo>
                  <a:lnTo>
                    <a:pt x="2213316" y="0"/>
                  </a:lnTo>
                  <a:lnTo>
                    <a:pt x="0" y="1412929"/>
                  </a:lnTo>
                  <a:lnTo>
                    <a:pt x="9391076" y="1412929"/>
                  </a:lnTo>
                  <a:lnTo>
                    <a:pt x="9391076" y="0"/>
                  </a:lnTo>
                  <a:close/>
                </a:path>
              </a:pathLst>
            </a:custGeom>
            <a:gradFill>
              <a:gsLst>
                <a:gs pos="0">
                  <a:srgbClr val="103064"/>
                </a:gs>
                <a:gs pos="100000">
                  <a:srgbClr val="17468F"/>
                </a:gs>
              </a:gsLst>
              <a:lin ang="0" scaled="0"/>
            </a:gradFill>
          </p:spPr>
          <p:txBody>
            <a:bodyPr wrap="square" lIns="0" tIns="0" rIns="0" bIns="0" rtlCol="0"/>
            <a:lstStyle/>
            <a:p>
              <a:endParaRPr sz="1800" dirty="0"/>
            </a:p>
          </p:txBody>
        </p:sp>
      </p:grp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0"/>
          <a:stretch/>
        </p:blipFill>
        <p:spPr>
          <a:xfrm>
            <a:off x="1956" y="4251555"/>
            <a:ext cx="9144000" cy="88316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27219" y="2746825"/>
            <a:ext cx="66393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b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b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0" y="4246855"/>
            <a:ext cx="9144000" cy="887868"/>
            <a:chOff x="0" y="-11827"/>
            <a:chExt cx="9144000" cy="170018"/>
          </a:xfrm>
        </p:grpSpPr>
        <p:sp>
          <p:nvSpPr>
            <p:cNvPr id="6" name="bk object 25"/>
            <p:cNvSpPr/>
            <p:nvPr userDrawn="1"/>
          </p:nvSpPr>
          <p:spPr>
            <a:xfrm>
              <a:off x="0" y="-11827"/>
              <a:ext cx="522365" cy="170018"/>
            </a:xfrm>
            <a:custGeom>
              <a:avLst/>
              <a:gdLst/>
              <a:ahLst/>
              <a:cxnLst/>
              <a:rect l="l" t="t" r="r" b="b"/>
              <a:pathLst>
                <a:path w="1047115" h="1413510">
                  <a:moveTo>
                    <a:pt x="1046875" y="0"/>
                  </a:moveTo>
                  <a:lnTo>
                    <a:pt x="0" y="0"/>
                  </a:lnTo>
                  <a:lnTo>
                    <a:pt x="0" y="1412925"/>
                  </a:lnTo>
                  <a:lnTo>
                    <a:pt x="869393" y="1412925"/>
                  </a:lnTo>
                  <a:lnTo>
                    <a:pt x="1046875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 sz="1800" dirty="0"/>
            </a:p>
          </p:txBody>
        </p:sp>
        <p:sp>
          <p:nvSpPr>
            <p:cNvPr id="7" name="bk object 26"/>
            <p:cNvSpPr/>
            <p:nvPr userDrawn="1"/>
          </p:nvSpPr>
          <p:spPr>
            <a:xfrm>
              <a:off x="340051" y="-11827"/>
              <a:ext cx="863535" cy="170018"/>
            </a:xfrm>
            <a:custGeom>
              <a:avLst/>
              <a:gdLst/>
              <a:ahLst/>
              <a:cxnLst/>
              <a:rect l="l" t="t" r="r" b="b"/>
              <a:pathLst>
                <a:path w="1731010" h="1413510">
                  <a:moveTo>
                    <a:pt x="1730918" y="0"/>
                  </a:moveTo>
                  <a:lnTo>
                    <a:pt x="179633" y="0"/>
                  </a:lnTo>
                  <a:lnTo>
                    <a:pt x="0" y="1412925"/>
                  </a:lnTo>
                  <a:lnTo>
                    <a:pt x="1296345" y="1412925"/>
                  </a:lnTo>
                  <a:lnTo>
                    <a:pt x="1730918" y="0"/>
                  </a:lnTo>
                  <a:close/>
                </a:path>
              </a:pathLst>
            </a:custGeom>
            <a:solidFill>
              <a:srgbClr val="1D56B3"/>
            </a:solidFill>
          </p:spPr>
          <p:txBody>
            <a:bodyPr wrap="square" lIns="0" tIns="0" rIns="0" bIns="0" rtlCol="0"/>
            <a:lstStyle/>
            <a:p>
              <a:endParaRPr sz="1800" dirty="0"/>
            </a:p>
          </p:txBody>
        </p:sp>
        <p:sp>
          <p:nvSpPr>
            <p:cNvPr id="8" name="bk object 27"/>
            <p:cNvSpPr/>
            <p:nvPr userDrawn="1"/>
          </p:nvSpPr>
          <p:spPr>
            <a:xfrm>
              <a:off x="878274" y="-11827"/>
              <a:ext cx="1343452" cy="170018"/>
            </a:xfrm>
            <a:custGeom>
              <a:avLst/>
              <a:gdLst/>
              <a:ahLst/>
              <a:cxnLst/>
              <a:rect l="l" t="t" r="r" b="b"/>
              <a:pathLst>
                <a:path w="2693035" h="1413510">
                  <a:moveTo>
                    <a:pt x="2692774" y="0"/>
                  </a:moveTo>
                  <a:lnTo>
                    <a:pt x="435654" y="0"/>
                  </a:lnTo>
                  <a:lnTo>
                    <a:pt x="0" y="1412925"/>
                  </a:lnTo>
                  <a:lnTo>
                    <a:pt x="1878492" y="1412925"/>
                  </a:lnTo>
                  <a:lnTo>
                    <a:pt x="2692774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 sz="1800" dirty="0"/>
            </a:p>
          </p:txBody>
        </p:sp>
        <p:sp>
          <p:nvSpPr>
            <p:cNvPr id="9" name="bk object 28"/>
            <p:cNvSpPr/>
            <p:nvPr userDrawn="1"/>
          </p:nvSpPr>
          <p:spPr>
            <a:xfrm>
              <a:off x="1654598" y="-11827"/>
              <a:ext cx="1362458" cy="170018"/>
            </a:xfrm>
            <a:custGeom>
              <a:avLst/>
              <a:gdLst/>
              <a:ahLst/>
              <a:cxnLst/>
              <a:rect l="l" t="t" r="r" b="b"/>
              <a:pathLst>
                <a:path w="2731134" h="1413510">
                  <a:moveTo>
                    <a:pt x="2730969" y="0"/>
                  </a:moveTo>
                  <a:lnTo>
                    <a:pt x="816445" y="0"/>
                  </a:lnTo>
                  <a:lnTo>
                    <a:pt x="0" y="1412925"/>
                  </a:lnTo>
                  <a:lnTo>
                    <a:pt x="1593978" y="1412925"/>
                  </a:lnTo>
                  <a:lnTo>
                    <a:pt x="2730969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 sz="1800" dirty="0"/>
            </a:p>
          </p:txBody>
        </p:sp>
        <p:sp>
          <p:nvSpPr>
            <p:cNvPr id="10" name="bk object 29"/>
            <p:cNvSpPr/>
            <p:nvPr userDrawn="1"/>
          </p:nvSpPr>
          <p:spPr>
            <a:xfrm>
              <a:off x="2304805" y="-11827"/>
              <a:ext cx="937659" cy="170018"/>
            </a:xfrm>
            <a:custGeom>
              <a:avLst/>
              <a:gdLst/>
              <a:ahLst/>
              <a:cxnLst/>
              <a:rect l="l" t="t" r="r" b="b"/>
              <a:pathLst>
                <a:path w="1879600" h="1413510">
                  <a:moveTo>
                    <a:pt x="1879368" y="0"/>
                  </a:moveTo>
                  <a:lnTo>
                    <a:pt x="1140221" y="0"/>
                  </a:lnTo>
                  <a:lnTo>
                    <a:pt x="0" y="1412925"/>
                  </a:lnTo>
                  <a:lnTo>
                    <a:pt x="621900" y="1412925"/>
                  </a:lnTo>
                  <a:lnTo>
                    <a:pt x="1879368" y="0"/>
                  </a:lnTo>
                  <a:close/>
                </a:path>
              </a:pathLst>
            </a:custGeom>
            <a:solidFill>
              <a:srgbClr val="17468F"/>
            </a:solidFill>
          </p:spPr>
          <p:txBody>
            <a:bodyPr wrap="square" lIns="0" tIns="0" rIns="0" bIns="0" rtlCol="0"/>
            <a:lstStyle/>
            <a:p>
              <a:endParaRPr sz="1800" dirty="0"/>
            </a:p>
          </p:txBody>
        </p:sp>
        <p:sp>
          <p:nvSpPr>
            <p:cNvPr id="11" name="bk object 30"/>
            <p:cNvSpPr/>
            <p:nvPr userDrawn="1"/>
          </p:nvSpPr>
          <p:spPr>
            <a:xfrm>
              <a:off x="2554809" y="-11827"/>
              <a:ext cx="2483849" cy="170018"/>
            </a:xfrm>
            <a:custGeom>
              <a:avLst/>
              <a:gdLst/>
              <a:ahLst/>
              <a:cxnLst/>
              <a:rect l="l" t="t" r="r" b="b"/>
              <a:pathLst>
                <a:path w="4979034" h="1413510">
                  <a:moveTo>
                    <a:pt x="4978576" y="0"/>
                  </a:moveTo>
                  <a:lnTo>
                    <a:pt x="1262846" y="0"/>
                  </a:lnTo>
                  <a:lnTo>
                    <a:pt x="0" y="1412925"/>
                  </a:lnTo>
                  <a:lnTo>
                    <a:pt x="3093828" y="1412925"/>
                  </a:lnTo>
                  <a:lnTo>
                    <a:pt x="4978576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 sz="1800" dirty="0"/>
            </a:p>
          </p:txBody>
        </p:sp>
        <p:sp>
          <p:nvSpPr>
            <p:cNvPr id="12" name="bk object 31"/>
            <p:cNvSpPr/>
            <p:nvPr userDrawn="1"/>
          </p:nvSpPr>
          <p:spPr>
            <a:xfrm>
              <a:off x="3835845" y="-11827"/>
              <a:ext cx="1915234" cy="170018"/>
            </a:xfrm>
            <a:custGeom>
              <a:avLst/>
              <a:gdLst/>
              <a:ahLst/>
              <a:cxnLst/>
              <a:rect l="l" t="t" r="r" b="b"/>
              <a:pathLst>
                <a:path w="3839209" h="1413510">
                  <a:moveTo>
                    <a:pt x="3838727" y="0"/>
                  </a:moveTo>
                  <a:lnTo>
                    <a:pt x="1891189" y="0"/>
                  </a:lnTo>
                  <a:lnTo>
                    <a:pt x="0" y="1412925"/>
                  </a:lnTo>
                  <a:lnTo>
                    <a:pt x="1625414" y="1412925"/>
                  </a:lnTo>
                  <a:lnTo>
                    <a:pt x="3838727" y="0"/>
                  </a:lnTo>
                  <a:close/>
                </a:path>
              </a:pathLst>
            </a:custGeom>
            <a:solidFill>
              <a:srgbClr val="536DB3"/>
            </a:solidFill>
          </p:spPr>
          <p:txBody>
            <a:bodyPr wrap="square" lIns="0" tIns="0" rIns="0" bIns="0" rtlCol="0"/>
            <a:lstStyle/>
            <a:p>
              <a:endParaRPr sz="1800" dirty="0"/>
            </a:p>
          </p:txBody>
        </p:sp>
        <p:sp>
          <p:nvSpPr>
            <p:cNvPr id="13" name="bk object 32"/>
            <p:cNvSpPr/>
            <p:nvPr userDrawn="1"/>
          </p:nvSpPr>
          <p:spPr>
            <a:xfrm>
              <a:off x="4458868" y="-11827"/>
              <a:ext cx="4685132" cy="170018"/>
            </a:xfrm>
            <a:custGeom>
              <a:avLst/>
              <a:gdLst/>
              <a:ahLst/>
              <a:cxnLst/>
              <a:rect l="l" t="t" r="r" b="b"/>
              <a:pathLst>
                <a:path w="9391650" h="1413510">
                  <a:moveTo>
                    <a:pt x="9391076" y="0"/>
                  </a:moveTo>
                  <a:lnTo>
                    <a:pt x="2213316" y="0"/>
                  </a:lnTo>
                  <a:lnTo>
                    <a:pt x="0" y="1412929"/>
                  </a:lnTo>
                  <a:lnTo>
                    <a:pt x="9391076" y="1412929"/>
                  </a:lnTo>
                  <a:lnTo>
                    <a:pt x="9391076" y="0"/>
                  </a:lnTo>
                  <a:close/>
                </a:path>
              </a:pathLst>
            </a:custGeom>
            <a:gradFill>
              <a:gsLst>
                <a:gs pos="0">
                  <a:srgbClr val="103064"/>
                </a:gs>
                <a:gs pos="100000">
                  <a:srgbClr val="17468F"/>
                </a:gs>
              </a:gsLst>
              <a:lin ang="0" scaled="0"/>
            </a:gradFill>
          </p:spPr>
          <p:txBody>
            <a:bodyPr wrap="square" lIns="0" tIns="0" rIns="0" bIns="0" rtlCol="0"/>
            <a:lstStyle/>
            <a:p>
              <a:endParaRPr sz="1800" dirty="0"/>
            </a:p>
          </p:txBody>
        </p:sp>
      </p:grp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130" y="4327565"/>
            <a:ext cx="1895548" cy="72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1625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0" y="4246855"/>
            <a:ext cx="9144000" cy="887868"/>
            <a:chOff x="0" y="317163"/>
            <a:chExt cx="9144000" cy="170018"/>
          </a:xfrm>
        </p:grpSpPr>
        <p:sp>
          <p:nvSpPr>
            <p:cNvPr id="17" name="bk object 25"/>
            <p:cNvSpPr/>
            <p:nvPr userDrawn="1"/>
          </p:nvSpPr>
          <p:spPr>
            <a:xfrm>
              <a:off x="0" y="317163"/>
              <a:ext cx="522365" cy="170018"/>
            </a:xfrm>
            <a:custGeom>
              <a:avLst/>
              <a:gdLst/>
              <a:ahLst/>
              <a:cxnLst/>
              <a:rect l="l" t="t" r="r" b="b"/>
              <a:pathLst>
                <a:path w="1047115" h="1413510">
                  <a:moveTo>
                    <a:pt x="1046875" y="0"/>
                  </a:moveTo>
                  <a:lnTo>
                    <a:pt x="0" y="0"/>
                  </a:lnTo>
                  <a:lnTo>
                    <a:pt x="0" y="1412925"/>
                  </a:lnTo>
                  <a:lnTo>
                    <a:pt x="869393" y="1412925"/>
                  </a:lnTo>
                  <a:lnTo>
                    <a:pt x="1046875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 sz="1800" dirty="0"/>
            </a:p>
          </p:txBody>
        </p:sp>
        <p:sp>
          <p:nvSpPr>
            <p:cNvPr id="18" name="bk object 26"/>
            <p:cNvSpPr/>
            <p:nvPr userDrawn="1"/>
          </p:nvSpPr>
          <p:spPr>
            <a:xfrm>
              <a:off x="340051" y="317163"/>
              <a:ext cx="863535" cy="170018"/>
            </a:xfrm>
            <a:custGeom>
              <a:avLst/>
              <a:gdLst/>
              <a:ahLst/>
              <a:cxnLst/>
              <a:rect l="l" t="t" r="r" b="b"/>
              <a:pathLst>
                <a:path w="1731010" h="1413510">
                  <a:moveTo>
                    <a:pt x="1730918" y="0"/>
                  </a:moveTo>
                  <a:lnTo>
                    <a:pt x="179633" y="0"/>
                  </a:lnTo>
                  <a:lnTo>
                    <a:pt x="0" y="1412925"/>
                  </a:lnTo>
                  <a:lnTo>
                    <a:pt x="1296345" y="1412925"/>
                  </a:lnTo>
                  <a:lnTo>
                    <a:pt x="1730918" y="0"/>
                  </a:lnTo>
                  <a:close/>
                </a:path>
              </a:pathLst>
            </a:custGeom>
            <a:solidFill>
              <a:srgbClr val="1D56B3"/>
            </a:solidFill>
          </p:spPr>
          <p:txBody>
            <a:bodyPr wrap="square" lIns="0" tIns="0" rIns="0" bIns="0" rtlCol="0"/>
            <a:lstStyle/>
            <a:p>
              <a:endParaRPr sz="1800" dirty="0"/>
            </a:p>
          </p:txBody>
        </p:sp>
        <p:sp>
          <p:nvSpPr>
            <p:cNvPr id="19" name="bk object 27"/>
            <p:cNvSpPr/>
            <p:nvPr userDrawn="1"/>
          </p:nvSpPr>
          <p:spPr>
            <a:xfrm>
              <a:off x="878274" y="317163"/>
              <a:ext cx="1343452" cy="170018"/>
            </a:xfrm>
            <a:custGeom>
              <a:avLst/>
              <a:gdLst/>
              <a:ahLst/>
              <a:cxnLst/>
              <a:rect l="l" t="t" r="r" b="b"/>
              <a:pathLst>
                <a:path w="2693035" h="1413510">
                  <a:moveTo>
                    <a:pt x="2692774" y="0"/>
                  </a:moveTo>
                  <a:lnTo>
                    <a:pt x="435654" y="0"/>
                  </a:lnTo>
                  <a:lnTo>
                    <a:pt x="0" y="1412925"/>
                  </a:lnTo>
                  <a:lnTo>
                    <a:pt x="1878492" y="1412925"/>
                  </a:lnTo>
                  <a:lnTo>
                    <a:pt x="2692774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 sz="1800" dirty="0"/>
            </a:p>
          </p:txBody>
        </p:sp>
        <p:sp>
          <p:nvSpPr>
            <p:cNvPr id="20" name="bk object 28"/>
            <p:cNvSpPr/>
            <p:nvPr userDrawn="1"/>
          </p:nvSpPr>
          <p:spPr>
            <a:xfrm>
              <a:off x="1654598" y="317163"/>
              <a:ext cx="1362458" cy="170018"/>
            </a:xfrm>
            <a:custGeom>
              <a:avLst/>
              <a:gdLst/>
              <a:ahLst/>
              <a:cxnLst/>
              <a:rect l="l" t="t" r="r" b="b"/>
              <a:pathLst>
                <a:path w="2731134" h="1413510">
                  <a:moveTo>
                    <a:pt x="2730969" y="0"/>
                  </a:moveTo>
                  <a:lnTo>
                    <a:pt x="816445" y="0"/>
                  </a:lnTo>
                  <a:lnTo>
                    <a:pt x="0" y="1412925"/>
                  </a:lnTo>
                  <a:lnTo>
                    <a:pt x="1593978" y="1412925"/>
                  </a:lnTo>
                  <a:lnTo>
                    <a:pt x="2730969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 sz="1800" dirty="0"/>
            </a:p>
          </p:txBody>
        </p:sp>
        <p:sp>
          <p:nvSpPr>
            <p:cNvPr id="21" name="bk object 29"/>
            <p:cNvSpPr/>
            <p:nvPr userDrawn="1"/>
          </p:nvSpPr>
          <p:spPr>
            <a:xfrm>
              <a:off x="2304805" y="317163"/>
              <a:ext cx="937659" cy="170018"/>
            </a:xfrm>
            <a:custGeom>
              <a:avLst/>
              <a:gdLst/>
              <a:ahLst/>
              <a:cxnLst/>
              <a:rect l="l" t="t" r="r" b="b"/>
              <a:pathLst>
                <a:path w="1879600" h="1413510">
                  <a:moveTo>
                    <a:pt x="1879368" y="0"/>
                  </a:moveTo>
                  <a:lnTo>
                    <a:pt x="1140221" y="0"/>
                  </a:lnTo>
                  <a:lnTo>
                    <a:pt x="0" y="1412925"/>
                  </a:lnTo>
                  <a:lnTo>
                    <a:pt x="621900" y="1412925"/>
                  </a:lnTo>
                  <a:lnTo>
                    <a:pt x="1879368" y="0"/>
                  </a:lnTo>
                  <a:close/>
                </a:path>
              </a:pathLst>
            </a:custGeom>
            <a:solidFill>
              <a:srgbClr val="17468F"/>
            </a:solidFill>
          </p:spPr>
          <p:txBody>
            <a:bodyPr wrap="square" lIns="0" tIns="0" rIns="0" bIns="0" rtlCol="0"/>
            <a:lstStyle/>
            <a:p>
              <a:endParaRPr sz="1800" dirty="0"/>
            </a:p>
          </p:txBody>
        </p:sp>
        <p:sp>
          <p:nvSpPr>
            <p:cNvPr id="22" name="bk object 30"/>
            <p:cNvSpPr/>
            <p:nvPr userDrawn="1"/>
          </p:nvSpPr>
          <p:spPr>
            <a:xfrm>
              <a:off x="2554809" y="317163"/>
              <a:ext cx="2483849" cy="170018"/>
            </a:xfrm>
            <a:custGeom>
              <a:avLst/>
              <a:gdLst/>
              <a:ahLst/>
              <a:cxnLst/>
              <a:rect l="l" t="t" r="r" b="b"/>
              <a:pathLst>
                <a:path w="4979034" h="1413510">
                  <a:moveTo>
                    <a:pt x="4978576" y="0"/>
                  </a:moveTo>
                  <a:lnTo>
                    <a:pt x="1262846" y="0"/>
                  </a:lnTo>
                  <a:lnTo>
                    <a:pt x="0" y="1412925"/>
                  </a:lnTo>
                  <a:lnTo>
                    <a:pt x="3093828" y="1412925"/>
                  </a:lnTo>
                  <a:lnTo>
                    <a:pt x="4978576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 sz="1800" dirty="0"/>
            </a:p>
          </p:txBody>
        </p:sp>
        <p:sp>
          <p:nvSpPr>
            <p:cNvPr id="23" name="bk object 31"/>
            <p:cNvSpPr/>
            <p:nvPr userDrawn="1"/>
          </p:nvSpPr>
          <p:spPr>
            <a:xfrm>
              <a:off x="3835845" y="317163"/>
              <a:ext cx="1915234" cy="170018"/>
            </a:xfrm>
            <a:custGeom>
              <a:avLst/>
              <a:gdLst/>
              <a:ahLst/>
              <a:cxnLst/>
              <a:rect l="l" t="t" r="r" b="b"/>
              <a:pathLst>
                <a:path w="3839209" h="1413510">
                  <a:moveTo>
                    <a:pt x="3838727" y="0"/>
                  </a:moveTo>
                  <a:lnTo>
                    <a:pt x="1891189" y="0"/>
                  </a:lnTo>
                  <a:lnTo>
                    <a:pt x="0" y="1412925"/>
                  </a:lnTo>
                  <a:lnTo>
                    <a:pt x="1625414" y="1412925"/>
                  </a:lnTo>
                  <a:lnTo>
                    <a:pt x="3838727" y="0"/>
                  </a:lnTo>
                  <a:close/>
                </a:path>
              </a:pathLst>
            </a:custGeom>
            <a:solidFill>
              <a:srgbClr val="536DB3"/>
            </a:solidFill>
          </p:spPr>
          <p:txBody>
            <a:bodyPr wrap="square" lIns="0" tIns="0" rIns="0" bIns="0" rtlCol="0"/>
            <a:lstStyle/>
            <a:p>
              <a:endParaRPr sz="1800" dirty="0"/>
            </a:p>
          </p:txBody>
        </p:sp>
        <p:sp>
          <p:nvSpPr>
            <p:cNvPr id="24" name="bk object 32"/>
            <p:cNvSpPr/>
            <p:nvPr userDrawn="1"/>
          </p:nvSpPr>
          <p:spPr>
            <a:xfrm>
              <a:off x="4458868" y="317163"/>
              <a:ext cx="4685132" cy="170018"/>
            </a:xfrm>
            <a:custGeom>
              <a:avLst/>
              <a:gdLst/>
              <a:ahLst/>
              <a:cxnLst/>
              <a:rect l="l" t="t" r="r" b="b"/>
              <a:pathLst>
                <a:path w="9391650" h="1413510">
                  <a:moveTo>
                    <a:pt x="9391076" y="0"/>
                  </a:moveTo>
                  <a:lnTo>
                    <a:pt x="2213316" y="0"/>
                  </a:lnTo>
                  <a:lnTo>
                    <a:pt x="0" y="1412929"/>
                  </a:lnTo>
                  <a:lnTo>
                    <a:pt x="9391076" y="1412929"/>
                  </a:lnTo>
                  <a:lnTo>
                    <a:pt x="9391076" y="0"/>
                  </a:lnTo>
                  <a:close/>
                </a:path>
              </a:pathLst>
            </a:custGeom>
            <a:gradFill>
              <a:gsLst>
                <a:gs pos="0">
                  <a:srgbClr val="103064"/>
                </a:gs>
                <a:gs pos="100000">
                  <a:srgbClr val="17468F"/>
                </a:gs>
              </a:gsLst>
              <a:lin ang="0" scaled="0"/>
            </a:gradFill>
          </p:spPr>
          <p:txBody>
            <a:bodyPr wrap="square" lIns="0" tIns="0" rIns="0" bIns="0" rtlCol="0"/>
            <a:lstStyle/>
            <a:p>
              <a:endParaRPr sz="1800" dirty="0"/>
            </a:p>
          </p:txBody>
        </p:sp>
      </p:grp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0"/>
          <a:stretch/>
        </p:blipFill>
        <p:spPr>
          <a:xfrm>
            <a:off x="1956" y="4251555"/>
            <a:ext cx="9144000" cy="88316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27219" y="2746825"/>
            <a:ext cx="66393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b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b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200" dirty="0">
                <a:solidFill>
                  <a:srgbClr val="695E4A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0" y="4246855"/>
            <a:ext cx="9144000" cy="887868"/>
            <a:chOff x="0" y="-11827"/>
            <a:chExt cx="9144000" cy="170018"/>
          </a:xfrm>
        </p:grpSpPr>
        <p:sp>
          <p:nvSpPr>
            <p:cNvPr id="6" name="bk object 25"/>
            <p:cNvSpPr/>
            <p:nvPr userDrawn="1"/>
          </p:nvSpPr>
          <p:spPr>
            <a:xfrm>
              <a:off x="0" y="-11827"/>
              <a:ext cx="522365" cy="170018"/>
            </a:xfrm>
            <a:custGeom>
              <a:avLst/>
              <a:gdLst/>
              <a:ahLst/>
              <a:cxnLst/>
              <a:rect l="l" t="t" r="r" b="b"/>
              <a:pathLst>
                <a:path w="1047115" h="1413510">
                  <a:moveTo>
                    <a:pt x="1046875" y="0"/>
                  </a:moveTo>
                  <a:lnTo>
                    <a:pt x="0" y="0"/>
                  </a:lnTo>
                  <a:lnTo>
                    <a:pt x="0" y="1412925"/>
                  </a:lnTo>
                  <a:lnTo>
                    <a:pt x="869393" y="1412925"/>
                  </a:lnTo>
                  <a:lnTo>
                    <a:pt x="1046875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 sz="1800" dirty="0"/>
            </a:p>
          </p:txBody>
        </p:sp>
        <p:sp>
          <p:nvSpPr>
            <p:cNvPr id="7" name="bk object 26"/>
            <p:cNvSpPr/>
            <p:nvPr userDrawn="1"/>
          </p:nvSpPr>
          <p:spPr>
            <a:xfrm>
              <a:off x="340051" y="-11827"/>
              <a:ext cx="863535" cy="170018"/>
            </a:xfrm>
            <a:custGeom>
              <a:avLst/>
              <a:gdLst/>
              <a:ahLst/>
              <a:cxnLst/>
              <a:rect l="l" t="t" r="r" b="b"/>
              <a:pathLst>
                <a:path w="1731010" h="1413510">
                  <a:moveTo>
                    <a:pt x="1730918" y="0"/>
                  </a:moveTo>
                  <a:lnTo>
                    <a:pt x="179633" y="0"/>
                  </a:lnTo>
                  <a:lnTo>
                    <a:pt x="0" y="1412925"/>
                  </a:lnTo>
                  <a:lnTo>
                    <a:pt x="1296345" y="1412925"/>
                  </a:lnTo>
                  <a:lnTo>
                    <a:pt x="1730918" y="0"/>
                  </a:lnTo>
                  <a:close/>
                </a:path>
              </a:pathLst>
            </a:custGeom>
            <a:solidFill>
              <a:srgbClr val="1D56B3"/>
            </a:solidFill>
          </p:spPr>
          <p:txBody>
            <a:bodyPr wrap="square" lIns="0" tIns="0" rIns="0" bIns="0" rtlCol="0"/>
            <a:lstStyle/>
            <a:p>
              <a:endParaRPr sz="1800" dirty="0"/>
            </a:p>
          </p:txBody>
        </p:sp>
        <p:sp>
          <p:nvSpPr>
            <p:cNvPr id="8" name="bk object 27"/>
            <p:cNvSpPr/>
            <p:nvPr userDrawn="1"/>
          </p:nvSpPr>
          <p:spPr>
            <a:xfrm>
              <a:off x="878274" y="-11827"/>
              <a:ext cx="1343452" cy="170018"/>
            </a:xfrm>
            <a:custGeom>
              <a:avLst/>
              <a:gdLst/>
              <a:ahLst/>
              <a:cxnLst/>
              <a:rect l="l" t="t" r="r" b="b"/>
              <a:pathLst>
                <a:path w="2693035" h="1413510">
                  <a:moveTo>
                    <a:pt x="2692774" y="0"/>
                  </a:moveTo>
                  <a:lnTo>
                    <a:pt x="435654" y="0"/>
                  </a:lnTo>
                  <a:lnTo>
                    <a:pt x="0" y="1412925"/>
                  </a:lnTo>
                  <a:lnTo>
                    <a:pt x="1878492" y="1412925"/>
                  </a:lnTo>
                  <a:lnTo>
                    <a:pt x="2692774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 sz="1800" dirty="0"/>
            </a:p>
          </p:txBody>
        </p:sp>
        <p:sp>
          <p:nvSpPr>
            <p:cNvPr id="9" name="bk object 28"/>
            <p:cNvSpPr/>
            <p:nvPr userDrawn="1"/>
          </p:nvSpPr>
          <p:spPr>
            <a:xfrm>
              <a:off x="1654598" y="-11827"/>
              <a:ext cx="1362458" cy="170018"/>
            </a:xfrm>
            <a:custGeom>
              <a:avLst/>
              <a:gdLst/>
              <a:ahLst/>
              <a:cxnLst/>
              <a:rect l="l" t="t" r="r" b="b"/>
              <a:pathLst>
                <a:path w="2731134" h="1413510">
                  <a:moveTo>
                    <a:pt x="2730969" y="0"/>
                  </a:moveTo>
                  <a:lnTo>
                    <a:pt x="816445" y="0"/>
                  </a:lnTo>
                  <a:lnTo>
                    <a:pt x="0" y="1412925"/>
                  </a:lnTo>
                  <a:lnTo>
                    <a:pt x="1593978" y="1412925"/>
                  </a:lnTo>
                  <a:lnTo>
                    <a:pt x="2730969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 sz="1800" dirty="0"/>
            </a:p>
          </p:txBody>
        </p:sp>
        <p:sp>
          <p:nvSpPr>
            <p:cNvPr id="10" name="bk object 29"/>
            <p:cNvSpPr/>
            <p:nvPr userDrawn="1"/>
          </p:nvSpPr>
          <p:spPr>
            <a:xfrm>
              <a:off x="2304805" y="-11827"/>
              <a:ext cx="937659" cy="170018"/>
            </a:xfrm>
            <a:custGeom>
              <a:avLst/>
              <a:gdLst/>
              <a:ahLst/>
              <a:cxnLst/>
              <a:rect l="l" t="t" r="r" b="b"/>
              <a:pathLst>
                <a:path w="1879600" h="1413510">
                  <a:moveTo>
                    <a:pt x="1879368" y="0"/>
                  </a:moveTo>
                  <a:lnTo>
                    <a:pt x="1140221" y="0"/>
                  </a:lnTo>
                  <a:lnTo>
                    <a:pt x="0" y="1412925"/>
                  </a:lnTo>
                  <a:lnTo>
                    <a:pt x="621900" y="1412925"/>
                  </a:lnTo>
                  <a:lnTo>
                    <a:pt x="1879368" y="0"/>
                  </a:lnTo>
                  <a:close/>
                </a:path>
              </a:pathLst>
            </a:custGeom>
            <a:solidFill>
              <a:srgbClr val="17468F"/>
            </a:solidFill>
          </p:spPr>
          <p:txBody>
            <a:bodyPr wrap="square" lIns="0" tIns="0" rIns="0" bIns="0" rtlCol="0"/>
            <a:lstStyle/>
            <a:p>
              <a:endParaRPr sz="1800" dirty="0"/>
            </a:p>
          </p:txBody>
        </p:sp>
        <p:sp>
          <p:nvSpPr>
            <p:cNvPr id="11" name="bk object 30"/>
            <p:cNvSpPr/>
            <p:nvPr userDrawn="1"/>
          </p:nvSpPr>
          <p:spPr>
            <a:xfrm>
              <a:off x="2554809" y="-11827"/>
              <a:ext cx="2483849" cy="170018"/>
            </a:xfrm>
            <a:custGeom>
              <a:avLst/>
              <a:gdLst/>
              <a:ahLst/>
              <a:cxnLst/>
              <a:rect l="l" t="t" r="r" b="b"/>
              <a:pathLst>
                <a:path w="4979034" h="1413510">
                  <a:moveTo>
                    <a:pt x="4978576" y="0"/>
                  </a:moveTo>
                  <a:lnTo>
                    <a:pt x="1262846" y="0"/>
                  </a:lnTo>
                  <a:lnTo>
                    <a:pt x="0" y="1412925"/>
                  </a:lnTo>
                  <a:lnTo>
                    <a:pt x="3093828" y="1412925"/>
                  </a:lnTo>
                  <a:lnTo>
                    <a:pt x="4978576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 sz="1800" dirty="0"/>
            </a:p>
          </p:txBody>
        </p:sp>
        <p:sp>
          <p:nvSpPr>
            <p:cNvPr id="12" name="bk object 31"/>
            <p:cNvSpPr/>
            <p:nvPr userDrawn="1"/>
          </p:nvSpPr>
          <p:spPr>
            <a:xfrm>
              <a:off x="3835845" y="-11827"/>
              <a:ext cx="1915234" cy="170018"/>
            </a:xfrm>
            <a:custGeom>
              <a:avLst/>
              <a:gdLst/>
              <a:ahLst/>
              <a:cxnLst/>
              <a:rect l="l" t="t" r="r" b="b"/>
              <a:pathLst>
                <a:path w="3839209" h="1413510">
                  <a:moveTo>
                    <a:pt x="3838727" y="0"/>
                  </a:moveTo>
                  <a:lnTo>
                    <a:pt x="1891189" y="0"/>
                  </a:lnTo>
                  <a:lnTo>
                    <a:pt x="0" y="1412925"/>
                  </a:lnTo>
                  <a:lnTo>
                    <a:pt x="1625414" y="1412925"/>
                  </a:lnTo>
                  <a:lnTo>
                    <a:pt x="3838727" y="0"/>
                  </a:lnTo>
                  <a:close/>
                </a:path>
              </a:pathLst>
            </a:custGeom>
            <a:solidFill>
              <a:srgbClr val="536DB3"/>
            </a:solidFill>
          </p:spPr>
          <p:txBody>
            <a:bodyPr wrap="square" lIns="0" tIns="0" rIns="0" bIns="0" rtlCol="0"/>
            <a:lstStyle/>
            <a:p>
              <a:endParaRPr sz="1800" dirty="0"/>
            </a:p>
          </p:txBody>
        </p:sp>
        <p:sp>
          <p:nvSpPr>
            <p:cNvPr id="13" name="bk object 32"/>
            <p:cNvSpPr/>
            <p:nvPr userDrawn="1"/>
          </p:nvSpPr>
          <p:spPr>
            <a:xfrm>
              <a:off x="4458868" y="-11827"/>
              <a:ext cx="4685132" cy="170018"/>
            </a:xfrm>
            <a:custGeom>
              <a:avLst/>
              <a:gdLst/>
              <a:ahLst/>
              <a:cxnLst/>
              <a:rect l="l" t="t" r="r" b="b"/>
              <a:pathLst>
                <a:path w="9391650" h="1413510">
                  <a:moveTo>
                    <a:pt x="9391076" y="0"/>
                  </a:moveTo>
                  <a:lnTo>
                    <a:pt x="2213316" y="0"/>
                  </a:lnTo>
                  <a:lnTo>
                    <a:pt x="0" y="1412929"/>
                  </a:lnTo>
                  <a:lnTo>
                    <a:pt x="9391076" y="1412929"/>
                  </a:lnTo>
                  <a:lnTo>
                    <a:pt x="9391076" y="0"/>
                  </a:lnTo>
                  <a:close/>
                </a:path>
              </a:pathLst>
            </a:custGeom>
            <a:gradFill>
              <a:gsLst>
                <a:gs pos="0">
                  <a:srgbClr val="103064"/>
                </a:gs>
                <a:gs pos="100000">
                  <a:srgbClr val="17468F"/>
                </a:gs>
              </a:gsLst>
              <a:lin ang="0" scaled="0"/>
            </a:gradFill>
          </p:spPr>
          <p:txBody>
            <a:bodyPr wrap="square" lIns="0" tIns="0" rIns="0" bIns="0" rtlCol="0"/>
            <a:lstStyle/>
            <a:p>
              <a:endParaRPr sz="1800" dirty="0"/>
            </a:p>
          </p:txBody>
        </p:sp>
      </p:grp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86" y="4339721"/>
            <a:ext cx="1225267" cy="70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8478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8686801" cy="822121"/>
          </a:xfrm>
        </p:spPr>
        <p:txBody>
          <a:bodyPr>
            <a:normAutofit/>
          </a:bodyPr>
          <a:lstStyle>
            <a:lvl1pPr algn="l">
              <a:defRPr sz="3200" b="1" i="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4920" y="1538469"/>
            <a:ext cx="1232524" cy="1072472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Avenir Next LT Pro" panose="020B0504020202020204" pitchFamily="34" charset="77"/>
              </a:defRPr>
            </a:lvl1pPr>
            <a:lvl2pPr marL="557213" indent="-214313"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latin typeface="Avenir Next LT Pro" panose="020B0504020202020204" pitchFamily="34" charset="77"/>
              </a:defRPr>
            </a:lvl2pPr>
            <a:lvl3pPr marL="857250" indent="-171450"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latin typeface="Avenir Next LT Pro" panose="020B0504020202020204" pitchFamily="34" charset="77"/>
              </a:defRPr>
            </a:lvl3pPr>
            <a:lvl4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4pPr>
            <a:lvl5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idx="10"/>
          </p:nvPr>
        </p:nvSpPr>
        <p:spPr>
          <a:xfrm>
            <a:off x="3082624" y="1538469"/>
            <a:ext cx="1232524" cy="1072472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Avenir Next LT Pro" panose="020B0504020202020204" pitchFamily="34" charset="77"/>
              </a:defRPr>
            </a:lvl1pPr>
            <a:lvl2pPr marL="557213" indent="-214313"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latin typeface="Avenir Next LT Pro" panose="020B0504020202020204" pitchFamily="34" charset="77"/>
              </a:defRPr>
            </a:lvl2pPr>
            <a:lvl3pPr marL="857250" indent="-171450"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latin typeface="Avenir Next LT Pro" panose="020B0504020202020204" pitchFamily="34" charset="77"/>
              </a:defRPr>
            </a:lvl3pPr>
            <a:lvl4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4pPr>
            <a:lvl5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idx="11"/>
          </p:nvPr>
        </p:nvSpPr>
        <p:spPr>
          <a:xfrm>
            <a:off x="4818956" y="1538469"/>
            <a:ext cx="1232524" cy="1072472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Avenir Next LT Pro" panose="020B0504020202020204" pitchFamily="34" charset="77"/>
              </a:defRPr>
            </a:lvl1pPr>
            <a:lvl2pPr marL="557213" indent="-214313"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latin typeface="Avenir Next LT Pro" panose="020B0504020202020204" pitchFamily="34" charset="77"/>
              </a:defRPr>
            </a:lvl2pPr>
            <a:lvl3pPr marL="857250" indent="-171450"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latin typeface="Avenir Next LT Pro" panose="020B0504020202020204" pitchFamily="34" charset="77"/>
              </a:defRPr>
            </a:lvl3pPr>
            <a:lvl4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4pPr>
            <a:lvl5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idx="12"/>
          </p:nvPr>
        </p:nvSpPr>
        <p:spPr>
          <a:xfrm>
            <a:off x="6606660" y="1538469"/>
            <a:ext cx="1232524" cy="1072472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Avenir Next LT Pro" panose="020B0504020202020204" pitchFamily="34" charset="77"/>
              </a:defRPr>
            </a:lvl1pPr>
            <a:lvl2pPr marL="557213" indent="-214313"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latin typeface="Avenir Next LT Pro" panose="020B0504020202020204" pitchFamily="34" charset="77"/>
              </a:defRPr>
            </a:lvl2pPr>
            <a:lvl3pPr marL="857250" indent="-171450"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latin typeface="Avenir Next LT Pro" panose="020B0504020202020204" pitchFamily="34" charset="77"/>
              </a:defRPr>
            </a:lvl3pPr>
            <a:lvl4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4pPr>
            <a:lvl5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idx="13"/>
          </p:nvPr>
        </p:nvSpPr>
        <p:spPr>
          <a:xfrm>
            <a:off x="1294920" y="2946028"/>
            <a:ext cx="1232524" cy="1072472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Avenir Next LT Pro" panose="020B0504020202020204" pitchFamily="34" charset="77"/>
              </a:defRPr>
            </a:lvl1pPr>
            <a:lvl2pPr marL="557213" indent="-214313"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latin typeface="Avenir Next LT Pro" panose="020B0504020202020204" pitchFamily="34" charset="77"/>
              </a:defRPr>
            </a:lvl2pPr>
            <a:lvl3pPr marL="857250" indent="-171450"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latin typeface="Avenir Next LT Pro" panose="020B0504020202020204" pitchFamily="34" charset="77"/>
              </a:defRPr>
            </a:lvl3pPr>
            <a:lvl4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4pPr>
            <a:lvl5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idx="14"/>
          </p:nvPr>
        </p:nvSpPr>
        <p:spPr>
          <a:xfrm>
            <a:off x="3082624" y="2946028"/>
            <a:ext cx="1232524" cy="1072472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Avenir Next LT Pro" panose="020B0504020202020204" pitchFamily="34" charset="77"/>
              </a:defRPr>
            </a:lvl1pPr>
            <a:lvl2pPr marL="557213" indent="-214313"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latin typeface="Avenir Next LT Pro" panose="020B0504020202020204" pitchFamily="34" charset="77"/>
              </a:defRPr>
            </a:lvl2pPr>
            <a:lvl3pPr marL="857250" indent="-171450"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latin typeface="Avenir Next LT Pro" panose="020B0504020202020204" pitchFamily="34" charset="77"/>
              </a:defRPr>
            </a:lvl3pPr>
            <a:lvl4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4pPr>
            <a:lvl5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idx="15"/>
          </p:nvPr>
        </p:nvSpPr>
        <p:spPr>
          <a:xfrm>
            <a:off x="4818956" y="2946028"/>
            <a:ext cx="1232524" cy="1072472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Avenir Next LT Pro" panose="020B0504020202020204" pitchFamily="34" charset="77"/>
              </a:defRPr>
            </a:lvl1pPr>
            <a:lvl2pPr marL="557213" indent="-214313"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latin typeface="Avenir Next LT Pro" panose="020B0504020202020204" pitchFamily="34" charset="77"/>
              </a:defRPr>
            </a:lvl2pPr>
            <a:lvl3pPr marL="857250" indent="-171450"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latin typeface="Avenir Next LT Pro" panose="020B0504020202020204" pitchFamily="34" charset="77"/>
              </a:defRPr>
            </a:lvl3pPr>
            <a:lvl4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4pPr>
            <a:lvl5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9"/>
          <p:cNvSpPr>
            <a:spLocks noGrp="1"/>
          </p:cNvSpPr>
          <p:nvPr>
            <p:ph idx="16"/>
          </p:nvPr>
        </p:nvSpPr>
        <p:spPr>
          <a:xfrm>
            <a:off x="6606660" y="2946028"/>
            <a:ext cx="1232524" cy="1072472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Avenir Next LT Pro" panose="020B0504020202020204" pitchFamily="34" charset="77"/>
              </a:defRPr>
            </a:lvl1pPr>
            <a:lvl2pPr marL="557213" indent="-214313"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latin typeface="Avenir Next LT Pro" panose="020B0504020202020204" pitchFamily="34" charset="77"/>
              </a:defRPr>
            </a:lvl2pPr>
            <a:lvl3pPr marL="857250" indent="-171450"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latin typeface="Avenir Next LT Pro" panose="020B0504020202020204" pitchFamily="34" charset="77"/>
              </a:defRPr>
            </a:lvl3pPr>
            <a:lvl4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4pPr>
            <a:lvl5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E73C7FA8-E16E-CA46-BD5E-0BEAAFAA55D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5067C-720B-DD44-A000-381744F298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34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13732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2438" y="1095375"/>
            <a:ext cx="8553143" cy="3499248"/>
          </a:xfrm>
        </p:spPr>
        <p:txBody>
          <a:bodyPr/>
          <a:lstStyle>
            <a:lvl1pPr marL="0" indent="0">
              <a:buNone/>
              <a:defRPr sz="2400" b="0" i="0">
                <a:latin typeface="Avenir Next LT Pro" panose="020B0504020202020204" pitchFamily="34" charset="77"/>
              </a:defRPr>
            </a:lvl1pPr>
            <a:lvl2pPr marL="557213" indent="-214313">
              <a:buClr>
                <a:schemeClr val="tx1"/>
              </a:buClr>
              <a:buFont typeface="Arial" panose="020B0604020202020204" pitchFamily="34" charset="0"/>
              <a:buChar char="•"/>
              <a:defRPr sz="2000" b="0" i="0">
                <a:latin typeface="Avenir Next LT Pro" panose="020B0504020202020204" pitchFamily="34" charset="77"/>
              </a:defRPr>
            </a:lvl2pPr>
            <a:lvl3pPr marL="857250" indent="-171450">
              <a:buClr>
                <a:schemeClr val="tx1"/>
              </a:buClr>
              <a:buFont typeface="Arial" panose="020B0604020202020204" pitchFamily="34" charset="0"/>
              <a:buChar char="•"/>
              <a:defRPr sz="1800" b="0" i="0">
                <a:latin typeface="Avenir Next LT Pro" panose="020B0504020202020204" pitchFamily="34" charset="77"/>
              </a:defRPr>
            </a:lvl3pPr>
            <a:lvl4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4pPr>
            <a:lvl5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1B2060-EF19-D249-8DE0-69ABC03ABE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800" b="0" i="0" smtClean="0">
                <a:solidFill>
                  <a:schemeClr val="tx1"/>
                </a:solidFill>
                <a:latin typeface="Avenir Next LT Pro" panose="020B0504020202020204" pitchFamily="34" charset="77"/>
                <a:ea typeface="Helvetica 55 Roman" panose="02000503000000020004" pitchFamily="2" charset="0"/>
                <a:cs typeface="Helvetica 55 Roman" panose="02000503000000020004" pitchFamily="2" charset="0"/>
              </a:defRPr>
            </a:lvl1pPr>
          </a:lstStyle>
          <a:p>
            <a:pPr>
              <a:defRPr/>
            </a:pPr>
            <a:fld id="{1C0AD5DD-2A14-9641-A057-2F254FFA7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48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13732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305441" y="1538288"/>
            <a:ext cx="1231900" cy="107315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idx="10"/>
          </p:nvPr>
        </p:nvSpPr>
        <p:spPr>
          <a:xfrm>
            <a:off x="3082624" y="1538469"/>
            <a:ext cx="1232524" cy="1072472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Avenir Next LT Pro" panose="020B0504020202020204" pitchFamily="34" charset="77"/>
              </a:defRPr>
            </a:lvl1pPr>
            <a:lvl2pPr marL="557213" indent="-214313"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latin typeface="Avenir Next LT Pro" panose="020B0504020202020204" pitchFamily="34" charset="77"/>
              </a:defRPr>
            </a:lvl2pPr>
            <a:lvl3pPr marL="857250" indent="-171450"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latin typeface="Avenir Next LT Pro" panose="020B0504020202020204" pitchFamily="34" charset="77"/>
              </a:defRPr>
            </a:lvl3pPr>
            <a:lvl4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4pPr>
            <a:lvl5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idx="11"/>
          </p:nvPr>
        </p:nvSpPr>
        <p:spPr>
          <a:xfrm>
            <a:off x="4818956" y="1538469"/>
            <a:ext cx="1232524" cy="1072472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Avenir Next LT Pro" panose="020B0504020202020204" pitchFamily="34" charset="77"/>
              </a:defRPr>
            </a:lvl1pPr>
            <a:lvl2pPr marL="557213" indent="-214313"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latin typeface="Avenir Next LT Pro" panose="020B0504020202020204" pitchFamily="34" charset="77"/>
              </a:defRPr>
            </a:lvl2pPr>
            <a:lvl3pPr marL="857250" indent="-171450"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latin typeface="Avenir Next LT Pro" panose="020B0504020202020204" pitchFamily="34" charset="77"/>
              </a:defRPr>
            </a:lvl3pPr>
            <a:lvl4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4pPr>
            <a:lvl5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idx="12"/>
          </p:nvPr>
        </p:nvSpPr>
        <p:spPr>
          <a:xfrm>
            <a:off x="6606660" y="1538469"/>
            <a:ext cx="1232524" cy="1072472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Avenir Next LT Pro" panose="020B0504020202020204" pitchFamily="34" charset="77"/>
              </a:defRPr>
            </a:lvl1pPr>
            <a:lvl2pPr marL="557213" indent="-214313"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latin typeface="Avenir Next LT Pro" panose="020B0504020202020204" pitchFamily="34" charset="77"/>
              </a:defRPr>
            </a:lvl2pPr>
            <a:lvl3pPr marL="857250" indent="-171450"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latin typeface="Avenir Next LT Pro" panose="020B0504020202020204" pitchFamily="34" charset="77"/>
              </a:defRPr>
            </a:lvl3pPr>
            <a:lvl4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4pPr>
            <a:lvl5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idx="13"/>
          </p:nvPr>
        </p:nvSpPr>
        <p:spPr>
          <a:xfrm>
            <a:off x="1294920" y="2946028"/>
            <a:ext cx="1232524" cy="1072472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Avenir Next LT Pro" panose="020B0504020202020204" pitchFamily="34" charset="77"/>
              </a:defRPr>
            </a:lvl1pPr>
            <a:lvl2pPr marL="557213" indent="-214313"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latin typeface="Avenir Next LT Pro" panose="020B0504020202020204" pitchFamily="34" charset="77"/>
              </a:defRPr>
            </a:lvl2pPr>
            <a:lvl3pPr marL="857250" indent="-171450"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latin typeface="Avenir Next LT Pro" panose="020B0504020202020204" pitchFamily="34" charset="77"/>
              </a:defRPr>
            </a:lvl3pPr>
            <a:lvl4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4pPr>
            <a:lvl5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idx="14"/>
          </p:nvPr>
        </p:nvSpPr>
        <p:spPr>
          <a:xfrm>
            <a:off x="3082624" y="2946028"/>
            <a:ext cx="1232524" cy="1072472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Avenir Next LT Pro" panose="020B0504020202020204" pitchFamily="34" charset="77"/>
              </a:defRPr>
            </a:lvl1pPr>
            <a:lvl2pPr marL="557213" indent="-214313"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latin typeface="Avenir Next LT Pro" panose="020B0504020202020204" pitchFamily="34" charset="77"/>
              </a:defRPr>
            </a:lvl2pPr>
            <a:lvl3pPr marL="857250" indent="-171450"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latin typeface="Avenir Next LT Pro" panose="020B0504020202020204" pitchFamily="34" charset="77"/>
              </a:defRPr>
            </a:lvl3pPr>
            <a:lvl4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4pPr>
            <a:lvl5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idx="15"/>
          </p:nvPr>
        </p:nvSpPr>
        <p:spPr>
          <a:xfrm>
            <a:off x="4818956" y="2946028"/>
            <a:ext cx="1232524" cy="1072472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Avenir Next LT Pro" panose="020B0504020202020204" pitchFamily="34" charset="77"/>
              </a:defRPr>
            </a:lvl1pPr>
            <a:lvl2pPr marL="557213" indent="-214313"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latin typeface="Avenir Next LT Pro" panose="020B0504020202020204" pitchFamily="34" charset="77"/>
              </a:defRPr>
            </a:lvl2pPr>
            <a:lvl3pPr marL="857250" indent="-171450"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latin typeface="Avenir Next LT Pro" panose="020B0504020202020204" pitchFamily="34" charset="77"/>
              </a:defRPr>
            </a:lvl3pPr>
            <a:lvl4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4pPr>
            <a:lvl5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idx="16"/>
          </p:nvPr>
        </p:nvSpPr>
        <p:spPr>
          <a:xfrm>
            <a:off x="6606660" y="2946028"/>
            <a:ext cx="1232524" cy="1072472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Avenir Next LT Pro" panose="020B0504020202020204" pitchFamily="34" charset="77"/>
              </a:defRPr>
            </a:lvl1pPr>
            <a:lvl2pPr marL="557213" indent="-214313"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latin typeface="Avenir Next LT Pro" panose="020B0504020202020204" pitchFamily="34" charset="77"/>
              </a:defRPr>
            </a:lvl2pPr>
            <a:lvl3pPr marL="857250" indent="-171450"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latin typeface="Avenir Next LT Pro" panose="020B0504020202020204" pitchFamily="34" charset="77"/>
              </a:defRPr>
            </a:lvl3pPr>
            <a:lvl4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4pPr>
            <a:lvl5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10">
            <a:extLst>
              <a:ext uri="{FF2B5EF4-FFF2-40B4-BE49-F238E27FC236}">
                <a16:creationId xmlns:a16="http://schemas.microsoft.com/office/drawing/2014/main" id="{080A4E39-8F59-4E40-9F93-9C50A00F45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algn="r">
              <a:defRPr sz="800" b="0" i="0" smtClean="0">
                <a:solidFill>
                  <a:schemeClr val="tx1"/>
                </a:solidFill>
                <a:latin typeface="Avenir Next LT Pro" panose="020B0504020202020204" pitchFamily="34" charset="77"/>
                <a:ea typeface="Helvetica 55 Roman" panose="02000503000000020004" pitchFamily="2" charset="0"/>
                <a:cs typeface="Helvetica 55 Roman" panose="02000503000000020004" pitchFamily="2" charset="0"/>
              </a:defRPr>
            </a:lvl1pPr>
          </a:lstStyle>
          <a:p>
            <a:pPr>
              <a:defRPr/>
            </a:pPr>
            <a:fld id="{82DF4CF8-7FF9-BE45-81D0-C6C35D2D0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89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337" y="2571750"/>
            <a:ext cx="7624762" cy="672744"/>
          </a:xfrm>
        </p:spPr>
        <p:txBody>
          <a:bodyPr anchor="t">
            <a:noAutofit/>
          </a:bodyPr>
          <a:lstStyle>
            <a:lvl1pPr algn="l">
              <a:defRPr sz="4000" b="1" i="0" cap="all" baseline="0">
                <a:solidFill>
                  <a:schemeClr val="tx1"/>
                </a:solidFill>
                <a:latin typeface="Avenir Next LT Pro Demi" panose="020B0704020202020204" pitchFamily="34" charset="0"/>
                <a:cs typeface="Avenir Next LT Pro Demi" panose="020B07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A85CE3-0DA4-8740-9977-E4A1B96639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800" b="0" i="0" smtClean="0">
                <a:solidFill>
                  <a:schemeClr val="tx1"/>
                </a:solidFill>
                <a:latin typeface="Avenir Next LT Pro" panose="020B0504020202020204" pitchFamily="34" charset="77"/>
                <a:ea typeface="Helvetica 55 Roman" panose="02000503000000020004" pitchFamily="2" charset="0"/>
                <a:cs typeface="Helvetica 55 Roman" panose="02000503000000020004" pitchFamily="2" charset="0"/>
              </a:defRPr>
            </a:lvl1pPr>
          </a:lstStyle>
          <a:p>
            <a:pPr>
              <a:defRPr/>
            </a:pPr>
            <a:fld id="{E9777181-A0D7-6047-8F20-AA1DC0527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707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8046" y="0"/>
            <a:ext cx="2925033" cy="3933825"/>
          </a:xfrm>
        </p:spPr>
        <p:txBody>
          <a:bodyPr/>
          <a:lstStyle>
            <a:lvl1pPr algn="l">
              <a:defRPr b="1" i="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47638" y="3933825"/>
            <a:ext cx="2925762" cy="1209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93525" y="329088"/>
            <a:ext cx="4932358" cy="3998764"/>
          </a:xfrm>
        </p:spPr>
        <p:txBody>
          <a:bodyPr/>
          <a:lstStyle>
            <a:lvl1pPr marL="0" indent="0">
              <a:buNone/>
              <a:defRPr sz="2400" b="0" i="0">
                <a:latin typeface="Avenir Next LT Pro" panose="020B0504020202020204" pitchFamily="34" charset="77"/>
              </a:defRPr>
            </a:lvl1pPr>
            <a:lvl2pPr marL="685800" indent="-342900">
              <a:buClr>
                <a:schemeClr val="tx1"/>
              </a:buClr>
              <a:buFont typeface="Arial" panose="020B0604020202020204" pitchFamily="34" charset="0"/>
              <a:buChar char="•"/>
              <a:defRPr sz="2000" b="0" i="0">
                <a:latin typeface="Avenir Next LT Pro" panose="020B0504020202020204" pitchFamily="34" charset="77"/>
              </a:defRPr>
            </a:lvl2pPr>
            <a:lvl3pPr marL="857250" indent="-171450">
              <a:buClr>
                <a:schemeClr val="tx1"/>
              </a:buClr>
              <a:buFont typeface="Arial" panose="020B0604020202020204" pitchFamily="34" charset="0"/>
              <a:buChar char="•"/>
              <a:defRPr sz="1800" b="0" i="0">
                <a:latin typeface="Avenir Next LT Pro" panose="020B0504020202020204" pitchFamily="34" charset="77"/>
              </a:defRPr>
            </a:lvl3pPr>
            <a:lvl4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4pPr>
            <a:lvl5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9E9F3-97A2-A840-94D1-B9D70196A1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800" b="0" i="0" smtClean="0">
                <a:solidFill>
                  <a:schemeClr val="tx1"/>
                </a:solidFill>
                <a:latin typeface="Avenir Next LT Pro" panose="020B0504020202020204" pitchFamily="34" charset="77"/>
                <a:ea typeface="Helvetica 55 Roman" panose="02000503000000020004" pitchFamily="2" charset="0"/>
                <a:cs typeface="Helvetica 55 Roman" panose="02000503000000020004" pitchFamily="2" charset="0"/>
              </a:defRPr>
            </a:lvl1pPr>
          </a:lstStyle>
          <a:p>
            <a:pPr>
              <a:defRPr/>
            </a:pPr>
            <a:fld id="{1FC21E1E-0025-2449-93DC-93F084ACDA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6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8046" y="0"/>
            <a:ext cx="2925033" cy="5143501"/>
          </a:xfrm>
        </p:spPr>
        <p:txBody>
          <a:bodyPr/>
          <a:lstStyle>
            <a:lvl1pPr algn="l">
              <a:defRPr b="1" i="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293525" y="329088"/>
            <a:ext cx="4932358" cy="3998764"/>
          </a:xfrm>
        </p:spPr>
        <p:txBody>
          <a:bodyPr/>
          <a:lstStyle>
            <a:lvl1pPr marL="0" indent="0">
              <a:buNone/>
              <a:defRPr sz="2400" b="0" i="0">
                <a:latin typeface="Avenir Next LT Pro" panose="020B0504020202020204" pitchFamily="34" charset="77"/>
              </a:defRPr>
            </a:lvl1pPr>
            <a:lvl2pPr marL="685800" indent="-342900">
              <a:buClr>
                <a:schemeClr val="tx1"/>
              </a:buClr>
              <a:buFont typeface="Arial" panose="020B0604020202020204" pitchFamily="34" charset="0"/>
              <a:buChar char="•"/>
              <a:defRPr sz="2000" b="0" i="0">
                <a:latin typeface="Avenir Next LT Pro" panose="020B0504020202020204" pitchFamily="34" charset="77"/>
              </a:defRPr>
            </a:lvl2pPr>
            <a:lvl3pPr marL="857250" indent="-171450">
              <a:buClr>
                <a:schemeClr val="tx1"/>
              </a:buClr>
              <a:buFont typeface="Arial" panose="020B0604020202020204" pitchFamily="34" charset="0"/>
              <a:buChar char="•"/>
              <a:defRPr sz="1800" b="0" i="0">
                <a:latin typeface="Avenir Next LT Pro" panose="020B0504020202020204" pitchFamily="34" charset="77"/>
              </a:defRPr>
            </a:lvl3pPr>
            <a:lvl4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4pPr>
            <a:lvl5pPr>
              <a:buClr>
                <a:schemeClr val="tx1"/>
              </a:buClr>
              <a:defRPr sz="1400" b="0" i="0"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AE2D945-845F-8A4F-BEE2-CA70D41069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800" b="0" i="0" smtClean="0">
                <a:solidFill>
                  <a:schemeClr val="tx1"/>
                </a:solidFill>
                <a:latin typeface="Avenir Next LT Pro" panose="020B0504020202020204" pitchFamily="34" charset="77"/>
                <a:ea typeface="Helvetica 55 Roman" panose="02000503000000020004" pitchFamily="2" charset="0"/>
                <a:cs typeface="Helvetica 55 Roman" panose="02000503000000020004" pitchFamily="2" charset="0"/>
              </a:defRPr>
            </a:lvl1pPr>
          </a:lstStyle>
          <a:p>
            <a:pPr>
              <a:defRPr/>
            </a:pPr>
            <a:fld id="{32F55AE2-32FF-174A-AB03-0367CB24A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99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9D1C6B3-3476-5F45-A0E4-E43526460E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86868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E089151-6A2C-B448-9419-27B763678F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1081088"/>
            <a:ext cx="8543925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34515FE-684F-9247-86CE-960366AF1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43925" y="4735513"/>
            <a:ext cx="46196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 b="0" i="0" smtClean="0">
                <a:solidFill>
                  <a:schemeClr val="tx1"/>
                </a:solidFill>
                <a:latin typeface="Avenir Next LT Pro" panose="020B0504020202020204" pitchFamily="34" charset="77"/>
                <a:ea typeface="Helvetica 55 Roman" panose="02000503000000020004" pitchFamily="2" charset="0"/>
                <a:cs typeface="Helvetica 55 Roman" panose="02000503000000020004" pitchFamily="2" charset="0"/>
              </a:defRPr>
            </a:lvl1pPr>
          </a:lstStyle>
          <a:p>
            <a:pPr>
              <a:defRPr/>
            </a:pPr>
            <a:fld id="{565C83F1-25E0-7D43-8C77-8F8B1BC0C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79" r:id="rId3"/>
    <p:sldLayoutId id="2147483680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768" r:id="rId15"/>
  </p:sldLayoutIdLst>
  <p:hf hdr="0" ftr="0" dt="0"/>
  <p:txStyles>
    <p:titleStyle>
      <a:lvl1pPr algn="l" defTabSz="3429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venir Next LT Pro Demi" panose="020B0704020202020204" pitchFamily="34" charset="0"/>
          <a:ea typeface="Avenir Next LT Pro Demi" panose="020B0704020202020204" pitchFamily="34" charset="0"/>
          <a:cs typeface="Avenir Next LT Pro Demi" panose="020B0704020202020204" pitchFamily="34" charset="0"/>
        </a:defRPr>
      </a:lvl1pPr>
      <a:lvl2pPr algn="l" defTabSz="3429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venirNext LT Pro Regular" panose="020B0504020202020204" pitchFamily="34" charset="77"/>
          <a:ea typeface="Helvetica Neue" panose="02000503000000020004" pitchFamily="2" charset="0"/>
          <a:cs typeface="Helvetica Neue" panose="02000503000000020004" pitchFamily="2" charset="0"/>
        </a:defRPr>
      </a:lvl2pPr>
      <a:lvl3pPr algn="l" defTabSz="3429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venirNext LT Pro Regular" panose="020B0504020202020204" pitchFamily="34" charset="77"/>
          <a:ea typeface="Helvetica Neue" panose="02000503000000020004" pitchFamily="2" charset="0"/>
          <a:cs typeface="Helvetica Neue" panose="02000503000000020004" pitchFamily="2" charset="0"/>
        </a:defRPr>
      </a:lvl3pPr>
      <a:lvl4pPr algn="l" defTabSz="3429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venirNext LT Pro Regular" panose="020B0504020202020204" pitchFamily="34" charset="77"/>
          <a:ea typeface="Helvetica Neue" panose="02000503000000020004" pitchFamily="2" charset="0"/>
          <a:cs typeface="Helvetica Neue" panose="02000503000000020004" pitchFamily="2" charset="0"/>
        </a:defRPr>
      </a:lvl4pPr>
      <a:lvl5pPr algn="l" defTabSz="3429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venirNext LT Pro Regular" panose="020B0504020202020204" pitchFamily="34" charset="77"/>
          <a:ea typeface="Helvetica Neue" panose="02000503000000020004" pitchFamily="2" charset="0"/>
          <a:cs typeface="Helvetica Neue" panose="02000503000000020004" pitchFamily="2" charset="0"/>
        </a:defRPr>
      </a:lvl5pPr>
      <a:lvl6pPr marL="457200" algn="l" defTabSz="3429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venirNext LT Pro Regular" panose="020B0504020202020204" pitchFamily="34" charset="77"/>
          <a:ea typeface="Helvetica Neue" panose="02000503000000020004" pitchFamily="2" charset="0"/>
          <a:cs typeface="Helvetica Neue" panose="02000503000000020004" pitchFamily="2" charset="0"/>
        </a:defRPr>
      </a:lvl6pPr>
      <a:lvl7pPr marL="914400" algn="l" defTabSz="3429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venirNext LT Pro Regular" panose="020B0504020202020204" pitchFamily="34" charset="77"/>
          <a:ea typeface="Helvetica Neue" panose="02000503000000020004" pitchFamily="2" charset="0"/>
          <a:cs typeface="Helvetica Neue" panose="02000503000000020004" pitchFamily="2" charset="0"/>
        </a:defRPr>
      </a:lvl7pPr>
      <a:lvl8pPr marL="1371600" algn="l" defTabSz="3429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venirNext LT Pro Regular" panose="020B0504020202020204" pitchFamily="34" charset="77"/>
          <a:ea typeface="Helvetica Neue" panose="02000503000000020004" pitchFamily="2" charset="0"/>
          <a:cs typeface="Helvetica Neue" panose="02000503000000020004" pitchFamily="2" charset="0"/>
        </a:defRPr>
      </a:lvl8pPr>
      <a:lvl9pPr marL="1828800" algn="l" defTabSz="3429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venirNext LT Pro Regular" panose="020B0504020202020204" pitchFamily="34" charset="77"/>
          <a:ea typeface="Helvetica Neue" panose="02000503000000020004" pitchFamily="2" charset="0"/>
          <a:cs typeface="Helvetica Neue" panose="02000503000000020004" pitchFamily="2" charset="0"/>
        </a:defRPr>
      </a:lvl9pPr>
    </p:titleStyle>
    <p:bodyStyle>
      <a:lvl1pPr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2400" kern="1200">
          <a:solidFill>
            <a:schemeClr val="tx1"/>
          </a:solidFill>
          <a:latin typeface="Avenir Next LT Pro" panose="020B0504020202020204" pitchFamily="34" charset="77"/>
          <a:ea typeface="Helvetica Neue" panose="02000503000000020004" pitchFamily="2" charset="0"/>
          <a:cs typeface="Helvetica Neue" panose="02000503000000020004" pitchFamily="2" charset="0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 LT Pro" panose="020B0504020202020204" pitchFamily="34" charset="77"/>
          <a:ea typeface="Helvetica Neue" panose="02000503000000020004" pitchFamily="2" charset="0"/>
          <a:cs typeface="Helvetica Neue" panose="02000503000000020004" pitchFamily="2" charset="0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Avenir Next LT Pro" panose="020B0504020202020204" pitchFamily="34" charset="77"/>
          <a:ea typeface="Helvetica Neue" panose="02000503000000020004" pitchFamily="2" charset="0"/>
          <a:cs typeface="Helvetica Neue" panose="02000503000000020004" pitchFamily="2" charset="0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venirNext LT Pro Regular" panose="020B0504020202020204" pitchFamily="34" charset="77"/>
          <a:ea typeface="Helvetica Neue" panose="02000503000000020004" pitchFamily="2" charset="0"/>
          <a:cs typeface="Helvetica Neue" panose="02000503000000020004" pitchFamily="2" charset="0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AvenirNext LT Pro Regular" panose="020B0504020202020204" pitchFamily="34" charset="77"/>
          <a:ea typeface="Helvetica Neue" panose="02000503000000020004" pitchFamily="2" charset="0"/>
          <a:cs typeface="Helvetica Neue" panose="02000503000000020004" pitchFamily="2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85996B-7DD1-4F83-B094-85D000C2C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38D1-E372-4494-87E7-1D23B775E1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B82D8-665E-40D7-A083-C8C65E988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C777C-88DB-4745-BDA0-1374283C3004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46D42-AE5A-4B50-8C23-3B00ABE65F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11699-141B-49E1-8D40-8324DBA357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F97EB-913F-4863-8E3B-F50711EC5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08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239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6pPr>
      <a:lvl7pPr marL="91437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342892" indent="-3428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1pPr>
      <a:lvl2pPr marL="742931" indent="-28574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2pPr>
      <a:lvl3pPr marL="1142972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4pPr>
      <a:lvl5pPr marL="2057348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hyperlink" Target="https://www.cdc.gov/nndss/case-surveillance-modernization/index.html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5.svg"/><Relationship Id="rId12" Type="http://schemas.openxmlformats.org/officeDocument/2006/relationships/image" Target="../media/image2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hyperlink" Target="https://www.cdc.gov/nndss/trc/news/index.html" TargetMode="External"/><Relationship Id="rId10" Type="http://schemas.openxmlformats.org/officeDocument/2006/relationships/hyperlink" Target="mailto:edx@cdc.gov" TargetMode="External"/><Relationship Id="rId4" Type="http://schemas.openxmlformats.org/officeDocument/2006/relationships/image" Target="../media/image23.svg"/><Relationship Id="rId9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2257" y="1704916"/>
            <a:ext cx="8229600" cy="866834"/>
          </a:xfrm>
        </p:spPr>
        <p:txBody>
          <a:bodyPr/>
          <a:lstStyle/>
          <a:p>
            <a:r>
              <a:rPr lang="en-US" dirty="0"/>
              <a:t>NNDSS eSHARE May Special Session Webinar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57201" y="4382433"/>
            <a:ext cx="6400800" cy="342900"/>
          </a:xfrm>
        </p:spPr>
        <p:txBody>
          <a:bodyPr/>
          <a:lstStyle/>
          <a:p>
            <a:r>
              <a:rPr lang="en-US" dirty="0"/>
              <a:t>May 25, 2023</a:t>
            </a:r>
          </a:p>
        </p:txBody>
      </p:sp>
      <p:pic>
        <p:nvPicPr>
          <p:cNvPr id="2" name="Picture 1" title="NNDSS branding element">
            <a:extLst>
              <a:ext uri="{FF2B5EF4-FFF2-40B4-BE49-F238E27FC236}">
                <a16:creationId xmlns:a16="http://schemas.microsoft.com/office/drawing/2014/main" id="{E284177F-2D0C-4C69-D1FA-BD5F3953C9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257" y="3059454"/>
            <a:ext cx="3838601" cy="150775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0FE780-C400-95D7-76FB-2A37F4B31566}"/>
              </a:ext>
            </a:extLst>
          </p:cNvPr>
          <p:cNvSpPr txBox="1">
            <a:spLocks/>
          </p:cNvSpPr>
          <p:nvPr/>
        </p:nvSpPr>
        <p:spPr>
          <a:xfrm>
            <a:off x="4694272" y="4506070"/>
            <a:ext cx="4327460" cy="401485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1500" b="0" i="0" kern="1200">
                <a:solidFill>
                  <a:srgbClr val="FFFFFF"/>
                </a:solidFill>
                <a:latin typeface="AvenirNext LT Pro Regular" panose="020B0504020202020204" pitchFamily="34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77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None/>
              <a:defRPr sz="1350" b="0" i="0" kern="120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77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AvenirNext LT Pro Regular" panose="020B0504020202020204" pitchFamily="34" charset="77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AvenirNext LT Pro Regular" panose="020B0504020202020204" pitchFamily="34" charset="77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1714500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66">
              <a:defRPr/>
            </a:pPr>
            <a:r>
              <a:rPr lang="en-US" sz="1400" b="1">
                <a:solidFill>
                  <a:srgbClr val="0039A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Division of Health Informatics and Surveillance</a:t>
            </a:r>
          </a:p>
        </p:txBody>
      </p:sp>
    </p:spTree>
    <p:extLst>
      <p:ext uri="{BB962C8B-B14F-4D97-AF65-F5344CB8AC3E}">
        <p14:creationId xmlns:p14="http://schemas.microsoft.com/office/powerpoint/2010/main" val="309352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21721-CC12-4F8B-9935-0B9339656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243662"/>
            <a:ext cx="8458200" cy="656175"/>
          </a:xfrm>
        </p:spPr>
        <p:txBody>
          <a:bodyPr>
            <a:normAutofit/>
          </a:bodyPr>
          <a:lstStyle/>
          <a:p>
            <a:pPr algn="ctr"/>
            <a:r>
              <a:rPr lang="en-US" sz="2800">
                <a:latin typeface="Georgia" panose="02040502050405020303" pitchFamily="18" charset="0"/>
              </a:rPr>
              <a:t>Mpox Reconciliation </a:t>
            </a:r>
            <a:r>
              <a:rPr lang="en-US" dirty="0"/>
              <a:t>Module Demo</a:t>
            </a:r>
          </a:p>
        </p:txBody>
      </p:sp>
    </p:spTree>
    <p:extLst>
      <p:ext uri="{BB962C8B-B14F-4D97-AF65-F5344CB8AC3E}">
        <p14:creationId xmlns:p14="http://schemas.microsoft.com/office/powerpoint/2010/main" val="3391080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4F5D1-EC19-4A0A-B9D9-6AD9632E9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700" dirty="0"/>
              <a:t>If you have questions or need assistance, </a:t>
            </a:r>
            <a:br>
              <a:rPr lang="en-US" sz="2700" dirty="0"/>
            </a:br>
            <a:r>
              <a:rPr lang="en-US" sz="2700" dirty="0"/>
              <a:t>please contact the CDC MPX Informatics Team at:</a:t>
            </a:r>
            <a:br>
              <a:rPr lang="en-US" sz="2700" dirty="0"/>
            </a:br>
            <a:br>
              <a:rPr lang="en-US" sz="2700" dirty="0"/>
            </a:br>
            <a:r>
              <a:rPr lang="en-US" sz="2700" dirty="0"/>
              <a:t>eocevent570@cdc.gov </a:t>
            </a:r>
            <a:br>
              <a:rPr lang="en-US" sz="2700" dirty="0"/>
            </a:br>
            <a:endParaRPr lang="en-US" sz="27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750BE95-DBCE-4ABA-83BB-5AEBAD76E4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712890"/>
            <a:ext cx="7886700" cy="1125140"/>
          </a:xfrm>
        </p:spPr>
        <p:txBody>
          <a:bodyPr>
            <a:normAutofit/>
          </a:bodyPr>
          <a:lstStyle/>
          <a:p>
            <a:pPr algn="ctr"/>
            <a:r>
              <a:rPr lang="en-US" sz="1500"/>
              <a:t>The findings and conclusions in this report are those of the authors and do not necessarily represent the official position of the Centers for Disease Control and Prevention.</a:t>
            </a:r>
          </a:p>
        </p:txBody>
      </p:sp>
    </p:spTree>
    <p:extLst>
      <p:ext uri="{BB962C8B-B14F-4D97-AF65-F5344CB8AC3E}">
        <p14:creationId xmlns:p14="http://schemas.microsoft.com/office/powerpoint/2010/main" val="1032750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 &amp; A</a:t>
            </a:r>
          </a:p>
        </p:txBody>
      </p:sp>
      <p:pic>
        <p:nvPicPr>
          <p:cNvPr id="5" name="Picture 4" descr="Image indicating a question can be asked. " title="Question and Answer Slide">
            <a:extLst>
              <a:ext uri="{FF2B5EF4-FFF2-40B4-BE49-F238E27FC236}">
                <a16:creationId xmlns:a16="http://schemas.microsoft.com/office/drawing/2014/main" id="{D3DD2E9E-877B-7319-A142-50CEFD313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863" y="1113101"/>
            <a:ext cx="5373296" cy="36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0677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A3D81-B284-6837-BF26-641BDE93CBF6}"/>
              </a:ext>
            </a:extLst>
          </p:cNvPr>
          <p:cNvSpPr txBox="1">
            <a:spLocks noChangeArrowheads="1"/>
          </p:cNvSpPr>
          <p:nvPr/>
        </p:nvSpPr>
        <p:spPr>
          <a:xfrm>
            <a:off x="349752" y="195028"/>
            <a:ext cx="5619247" cy="10574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yriad Web Pro" panose="020B0503030403020204" pitchFamily="34" charset="0"/>
              </a:defRPr>
            </a:lvl9pPr>
          </a:lstStyle>
          <a:p>
            <a:pPr algn="l" defTabSz="914378">
              <a:spcAft>
                <a:spcPts val="600"/>
              </a:spcAft>
            </a:pPr>
            <a:r>
              <a:rPr lang="en-US" altLang="en-US" sz="3300" dirty="0">
                <a:solidFill>
                  <a:srgbClr val="000000"/>
                </a:solidFill>
                <a:latin typeface="Avenir Next LT Pro Demi" panose="020B0704020202020204" pitchFamily="34" charset="0"/>
              </a:rPr>
              <a:t>Thank you!</a:t>
            </a:r>
            <a:endParaRPr lang="en-US" altLang="en-US" sz="2800" dirty="0">
              <a:solidFill>
                <a:srgbClr val="000000"/>
              </a:solidFill>
              <a:latin typeface="Avenir Next LT Pro Demi" panose="020B0704020202020204" pitchFamily="34" charset="0"/>
            </a:endParaRPr>
          </a:p>
          <a:p>
            <a:pPr algn="l" defTabSz="914378"/>
            <a:r>
              <a:rPr lang="en-US" altLang="en-US" sz="2400" dirty="0">
                <a:solidFill>
                  <a:srgbClr val="000000"/>
                </a:solidFill>
                <a:latin typeface="Avenir Next LT Pro Demi" panose="020B0704020202020204" pitchFamily="34" charset="0"/>
              </a:rPr>
              <a:t>Next NNDSS eSHARE: June 20, 2023</a:t>
            </a:r>
          </a:p>
          <a:p>
            <a:pPr algn="l" defTabSz="914378"/>
            <a:endParaRPr lang="en-US" altLang="en-US" sz="4000" dirty="0">
              <a:solidFill>
                <a:srgbClr val="0F56DC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3" name="Graphic 2" descr="Open book with solid fill">
            <a:extLst>
              <a:ext uri="{FF2B5EF4-FFF2-40B4-BE49-F238E27FC236}">
                <a16:creationId xmlns:a16="http://schemas.microsoft.com/office/drawing/2014/main" id="{C72DCD70-0043-FA9F-8EC5-A9D5420B6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7554" y="1386057"/>
            <a:ext cx="606509" cy="60650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19ED08D-2FB3-8D19-1085-035E6690EA9B}"/>
              </a:ext>
            </a:extLst>
          </p:cNvPr>
          <p:cNvSpPr txBox="1">
            <a:spLocks/>
          </p:cNvSpPr>
          <p:nvPr/>
        </p:nvSpPr>
        <p:spPr bwMode="auto">
          <a:xfrm>
            <a:off x="149306" y="2029117"/>
            <a:ext cx="2109629" cy="54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500" kern="1200">
                <a:solidFill>
                  <a:schemeClr val="tx1"/>
                </a:solidFill>
                <a:latin typeface="Avenir Next LT Pro" panose="020B0504020202020204" pitchFamily="34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venir Next LT Pro" panose="020B0504020202020204" pitchFamily="34" charset="77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venir Next LT Pro" panose="020B0504020202020204" pitchFamily="34" charset="77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venirNext LT Pro Regular" panose="020B0504020202020204" pitchFamily="34" charset="77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venirNext LT Pro Regular" panose="020B0504020202020204" pitchFamily="34" charset="77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875">
              <a:defRPr/>
            </a:pPr>
            <a:r>
              <a:rPr lang="en-US" altLang="en-US" sz="1300" dirty="0">
                <a:solidFill>
                  <a:srgbClr val="28434E"/>
                </a:solidFill>
                <a:latin typeface="AvenirNext LT Pro Regular" panose="020B0504020202020204" pitchFamily="34" charset="77"/>
              </a:rPr>
              <a:t>Subscribe to </a:t>
            </a:r>
            <a:br>
              <a:rPr lang="en-US" altLang="en-US" sz="1300" dirty="0">
                <a:solidFill>
                  <a:srgbClr val="28434E"/>
                </a:solidFill>
                <a:latin typeface="AvenirNext LT Pro Regular" panose="020B0504020202020204" pitchFamily="34" charset="77"/>
              </a:rPr>
            </a:br>
            <a:r>
              <a:rPr lang="en-US" altLang="en-US" sz="1300" i="1" dirty="0">
                <a:solidFill>
                  <a:srgbClr val="28434E"/>
                </a:solidFill>
                <a:latin typeface="AvenirNext LT Pro Regular" panose="020B0504020202020204" pitchFamily="34" charset="77"/>
                <a:hlinkClick r:id="rId5"/>
              </a:rPr>
              <a:t>Case Surveillance News</a:t>
            </a:r>
            <a:endParaRPr lang="en-US" altLang="en-US" sz="1300" dirty="0">
              <a:solidFill>
                <a:srgbClr val="28434E"/>
              </a:solidFill>
              <a:latin typeface="AvenirNext LT Pro Regular" panose="020B0504020202020204" pitchFamily="34" charset="77"/>
            </a:endParaRPr>
          </a:p>
        </p:txBody>
      </p:sp>
      <p:pic>
        <p:nvPicPr>
          <p:cNvPr id="6" name="Graphic 5" descr="Blueprint with solid fill">
            <a:extLst>
              <a:ext uri="{FF2B5EF4-FFF2-40B4-BE49-F238E27FC236}">
                <a16:creationId xmlns:a16="http://schemas.microsoft.com/office/drawing/2014/main" id="{461D9587-9057-19D5-A3A3-8C3D699140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16090" y="1386057"/>
            <a:ext cx="606509" cy="60650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B43BA15-7EB6-0682-4084-51C7068F3DAE}"/>
              </a:ext>
            </a:extLst>
          </p:cNvPr>
          <p:cNvSpPr txBox="1">
            <a:spLocks/>
          </p:cNvSpPr>
          <p:nvPr/>
        </p:nvSpPr>
        <p:spPr bwMode="auto">
          <a:xfrm>
            <a:off x="2410856" y="2029117"/>
            <a:ext cx="2109630" cy="54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500" kern="1200">
                <a:solidFill>
                  <a:schemeClr val="tx1"/>
                </a:solidFill>
                <a:latin typeface="Avenir Next LT Pro" panose="020B0504020202020204" pitchFamily="34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venir Next LT Pro" panose="020B0504020202020204" pitchFamily="34" charset="77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venir Next LT Pro" panose="020B0504020202020204" pitchFamily="34" charset="77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venirNext LT Pro Regular" panose="020B0504020202020204" pitchFamily="34" charset="77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venirNext LT Pro Regular" panose="020B0504020202020204" pitchFamily="34" charset="77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875">
              <a:defRPr/>
            </a:pPr>
            <a:r>
              <a:rPr lang="en-US" altLang="en-US" sz="1300" dirty="0">
                <a:solidFill>
                  <a:srgbClr val="28434E"/>
                </a:solidFill>
                <a:latin typeface="AvenirNext LT Pro Regular" panose="020B0504020202020204" pitchFamily="34" charset="77"/>
              </a:rPr>
              <a:t>Access NNDSS’ </a:t>
            </a:r>
            <a:r>
              <a:rPr lang="en-US" altLang="en-US" sz="1300" dirty="0">
                <a:solidFill>
                  <a:srgbClr val="28434E"/>
                </a:solidFill>
                <a:latin typeface="AvenirNext LT Pro Regular" panose="020B0504020202020204" pitchFamily="34" charset="77"/>
                <a:hlinkClick r:id="rId5"/>
              </a:rPr>
              <a:t>Technical Resource Center</a:t>
            </a:r>
            <a:endParaRPr lang="en-US" altLang="en-US" sz="1300" dirty="0">
              <a:solidFill>
                <a:srgbClr val="28434E"/>
              </a:solidFill>
              <a:latin typeface="AvenirNext LT Pro Regular" panose="020B0504020202020204" pitchFamily="34" charset="77"/>
            </a:endParaRPr>
          </a:p>
        </p:txBody>
      </p:sp>
      <p:pic>
        <p:nvPicPr>
          <p:cNvPr id="8" name="Graphic 7" descr="Cloud Computing with solid fill">
            <a:extLst>
              <a:ext uri="{FF2B5EF4-FFF2-40B4-BE49-F238E27FC236}">
                <a16:creationId xmlns:a16="http://schemas.microsoft.com/office/drawing/2014/main" id="{CF486A8F-3175-C174-37C2-E86C662F88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44274" y="1386057"/>
            <a:ext cx="606509" cy="60650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F62E3BD-3D78-C277-5E63-1F2BC8F47E6B}"/>
              </a:ext>
            </a:extLst>
          </p:cNvPr>
          <p:cNvSpPr txBox="1">
            <a:spLocks/>
          </p:cNvSpPr>
          <p:nvPr/>
        </p:nvSpPr>
        <p:spPr bwMode="auto">
          <a:xfrm>
            <a:off x="4615839" y="2029117"/>
            <a:ext cx="2109629" cy="54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500" kern="1200">
                <a:solidFill>
                  <a:schemeClr val="tx1"/>
                </a:solidFill>
                <a:latin typeface="Avenir Next LT Pro" panose="020B0504020202020204" pitchFamily="34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venir Next LT Pro" panose="020B0504020202020204" pitchFamily="34" charset="77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venir Next LT Pro" panose="020B0504020202020204" pitchFamily="34" charset="77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venirNext LT Pro Regular" panose="020B0504020202020204" pitchFamily="34" charset="77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venirNext LT Pro Regular" panose="020B0504020202020204" pitchFamily="34" charset="77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875">
              <a:defRPr/>
            </a:pPr>
            <a:r>
              <a:rPr lang="en-US" altLang="en-US" sz="1300" dirty="0">
                <a:solidFill>
                  <a:srgbClr val="28434E"/>
                </a:solidFill>
                <a:latin typeface="AvenirNext LT Pro Regular" panose="020B0504020202020204" pitchFamily="34" charset="77"/>
              </a:rPr>
              <a:t>Email </a:t>
            </a:r>
            <a:r>
              <a:rPr lang="en-US" altLang="en-US" sz="1300" dirty="0">
                <a:solidFill>
                  <a:srgbClr val="28434E"/>
                </a:solidFill>
                <a:latin typeface="AvenirNext LT Pro Regular" panose="020B0504020202020204" pitchFamily="34" charset="77"/>
                <a:hlinkClick r:id="rId10"/>
              </a:rPr>
              <a:t>edx@cdc.gov</a:t>
            </a:r>
            <a:r>
              <a:rPr lang="en-US" altLang="en-US" sz="1300" dirty="0">
                <a:solidFill>
                  <a:srgbClr val="28434E"/>
                </a:solidFill>
                <a:latin typeface="AvenirNext LT Pro Regular" panose="020B0504020202020204" pitchFamily="34" charset="77"/>
              </a:rPr>
              <a:t> for technical help</a:t>
            </a:r>
          </a:p>
        </p:txBody>
      </p:sp>
      <p:pic>
        <p:nvPicPr>
          <p:cNvPr id="10" name="Graphic 9" descr="Blockchain with solid fill">
            <a:extLst>
              <a:ext uri="{FF2B5EF4-FFF2-40B4-BE49-F238E27FC236}">
                <a16:creationId xmlns:a16="http://schemas.microsoft.com/office/drawing/2014/main" id="{BA5C72EA-9314-B7E4-B7EC-C32ABFEDFD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81079" y="1386057"/>
            <a:ext cx="606509" cy="60650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C7F112F-730A-D920-C2DC-62B4F229F505}"/>
              </a:ext>
            </a:extLst>
          </p:cNvPr>
          <p:cNvSpPr txBox="1">
            <a:spLocks/>
          </p:cNvSpPr>
          <p:nvPr/>
        </p:nvSpPr>
        <p:spPr bwMode="auto">
          <a:xfrm>
            <a:off x="6820821" y="2029117"/>
            <a:ext cx="2286640" cy="54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500" kern="1200">
                <a:solidFill>
                  <a:schemeClr val="tx1"/>
                </a:solidFill>
                <a:latin typeface="Avenir Next LT Pro" panose="020B0504020202020204" pitchFamily="34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venir Next LT Pro" panose="020B0504020202020204" pitchFamily="34" charset="77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venir Next LT Pro" panose="020B0504020202020204" pitchFamily="34" charset="77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venirNext LT Pro Regular" panose="020B0504020202020204" pitchFamily="34" charset="77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venirNext LT Pro Regular" panose="020B0504020202020204" pitchFamily="34" charset="77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875">
              <a:defRPr/>
            </a:pPr>
            <a:r>
              <a:rPr lang="en-US" altLang="en-US" sz="1300" dirty="0">
                <a:solidFill>
                  <a:srgbClr val="28434E"/>
                </a:solidFill>
                <a:latin typeface="AvenirNext LT Pro Regular" panose="020B0504020202020204" pitchFamily="34" charset="77"/>
              </a:rPr>
              <a:t>Learn about </a:t>
            </a:r>
            <a:r>
              <a:rPr lang="en-US" altLang="en-US" sz="1300" dirty="0">
                <a:solidFill>
                  <a:srgbClr val="28434E"/>
                </a:solidFill>
                <a:latin typeface="AvenirNext LT Pro Regular" panose="020B0504020202020204" pitchFamily="34" charset="77"/>
                <a:hlinkClick r:id="rId13"/>
              </a:rPr>
              <a:t>case surveillance modernization</a:t>
            </a:r>
            <a:endParaRPr lang="en-US" altLang="en-US" sz="1300" dirty="0">
              <a:solidFill>
                <a:srgbClr val="28434E"/>
              </a:solidFill>
              <a:latin typeface="AvenirNext LT Pro Regular" panose="020B0504020202020204" pitchFamily="34" charset="77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CD54B42-0EA7-753B-1455-1809217F07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 sz="800" dirty="0">
                <a:solidFill>
                  <a:schemeClr val="bg2"/>
                </a:solidFill>
              </a:rPr>
              <a:t>Next eSHARE</a:t>
            </a:r>
          </a:p>
        </p:txBody>
      </p:sp>
    </p:spTree>
    <p:extLst>
      <p:ext uri="{BB962C8B-B14F-4D97-AF65-F5344CB8AC3E}">
        <p14:creationId xmlns:p14="http://schemas.microsoft.com/office/powerpoint/2010/main" val="45679139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457202" y="1158875"/>
            <a:ext cx="7353591" cy="3341688"/>
          </a:xfrm>
        </p:spPr>
        <p:txBody>
          <a:bodyPr/>
          <a:lstStyle/>
          <a:p>
            <a:r>
              <a:rPr lang="en-US" sz="1913" dirty="0">
                <a:latin typeface="Calibri"/>
                <a:cs typeface="Calibri"/>
              </a:rPr>
              <a:t>NNDSS Updates and Announcements</a:t>
            </a:r>
          </a:p>
          <a:p>
            <a:r>
              <a:rPr lang="en-US" sz="1913" dirty="0">
                <a:latin typeface="Calibri"/>
                <a:cs typeface="Calibri"/>
              </a:rPr>
              <a:t>Finalization of 2022 NNDSS Mpox Annual Data</a:t>
            </a:r>
          </a:p>
          <a:p>
            <a:r>
              <a:rPr lang="en-US" sz="1913" dirty="0">
                <a:latin typeface="Calibri"/>
                <a:cs typeface="Calibri"/>
              </a:rPr>
              <a:t>Questions and Answers</a:t>
            </a:r>
            <a:endParaRPr lang="en-US" sz="1913" dirty="0">
              <a:cs typeface="Calibri"/>
            </a:endParaRPr>
          </a:p>
          <a:p>
            <a:pPr marL="457178" lvl="1" indent="0">
              <a:buNone/>
            </a:pPr>
            <a:endParaRPr lang="en-US" dirty="0">
              <a:cs typeface="Calibri" panose="020F0502020204030204" pitchFamily="34" charset="0"/>
            </a:endParaRPr>
          </a:p>
          <a:p>
            <a:pPr marL="457178" lvl="1" indent="0">
              <a:buNone/>
            </a:pPr>
            <a:endParaRPr lang="en-US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76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6D3844-D38C-4596-B44F-73D18B923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solidFill>
                  <a:schemeClr val="bg1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2022 NNDSS Annual Reconciliation process for mpox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454000-F6A8-4F11-A555-0ECD068BE8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450"/>
              </a:spcBef>
            </a:pPr>
            <a:r>
              <a:rPr lang="en-US" dirty="0">
                <a:solidFill>
                  <a:srgbClr val="FFFFFF"/>
                </a:solidFill>
                <a:latin typeface="Georgia" panose="02040502050405020303" pitchFamily="18" charset="0"/>
                <a:ea typeface="+mn-ea"/>
              </a:rPr>
              <a:t>Logan Ray, MPH</a:t>
            </a:r>
          </a:p>
          <a:p>
            <a:pPr>
              <a:spcBef>
                <a:spcPts val="450"/>
              </a:spcBef>
            </a:pPr>
            <a:r>
              <a:rPr lang="en-US" dirty="0">
                <a:solidFill>
                  <a:srgbClr val="FFFFFF"/>
                </a:solidFill>
                <a:latin typeface="Georgia" panose="02040502050405020303" pitchFamily="18" charset="0"/>
                <a:ea typeface="+mn-ea"/>
              </a:rPr>
              <a:t>Deputy Informatics Lead, CDC Mpox Response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AAAA96-5F79-4BE9-D384-56C024321AEA}"/>
              </a:ext>
            </a:extLst>
          </p:cNvPr>
          <p:cNvSpPr txBox="1"/>
          <p:nvPr/>
        </p:nvSpPr>
        <p:spPr>
          <a:xfrm>
            <a:off x="623888" y="4851112"/>
            <a:ext cx="402623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20000"/>
                    <a:lumOff val="80000"/>
                  </a:schemeClr>
                </a:solidFill>
              </a:rPr>
              <a:t>NNDSS: National Notifiable Diseases Surveillance System</a:t>
            </a:r>
          </a:p>
        </p:txBody>
      </p:sp>
    </p:spTree>
    <p:extLst>
      <p:ext uri="{BB962C8B-B14F-4D97-AF65-F5344CB8AC3E}">
        <p14:creationId xmlns:p14="http://schemas.microsoft.com/office/powerpoint/2010/main" val="515216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60BD86-74F7-4278-A6D6-AB8621960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91" y="1841692"/>
            <a:ext cx="8561818" cy="656175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Georgia" panose="02040502050405020303" pitchFamily="18" charset="0"/>
              </a:rPr>
              <a:t>Annual reconciliation for 2022 mpox data will be in DCIPHER</a:t>
            </a:r>
          </a:p>
        </p:txBody>
      </p:sp>
    </p:spTree>
    <p:extLst>
      <p:ext uri="{BB962C8B-B14F-4D97-AF65-F5344CB8AC3E}">
        <p14:creationId xmlns:p14="http://schemas.microsoft.com/office/powerpoint/2010/main" val="1933766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21721-CC12-4F8B-9935-0B9339656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005" y="611841"/>
            <a:ext cx="8671583" cy="656175"/>
          </a:xfrm>
        </p:spPr>
        <p:txBody>
          <a:bodyPr>
            <a:noAutofit/>
          </a:bodyPr>
          <a:lstStyle/>
          <a:p>
            <a:r>
              <a:rPr lang="en-US" sz="2800"/>
              <a:t>Why is mpox data reconciliation in DCIPHER?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1218D-4E72-415C-9CFF-72E8679DD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794" y="1369219"/>
            <a:ext cx="8404412" cy="3259931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800" dirty="0">
                <a:latin typeface="Georgia" panose="02040502050405020303" pitchFamily="18" charset="0"/>
              </a:rPr>
              <a:t>Not all jurisdictions have sent mpox data through NNDSS therefore reconciliation cannot take place in MVPS for 2022 data</a:t>
            </a:r>
          </a:p>
          <a:p>
            <a:pPr lvl="1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800" dirty="0">
                <a:latin typeface="Georgia" panose="02040502050405020303" pitchFamily="18" charset="0"/>
              </a:rPr>
              <a:t>DCIPHER users will have access to the “</a:t>
            </a:r>
            <a:r>
              <a:rPr lang="en-US" dirty="0">
                <a:latin typeface="Georgia" panose="02040502050405020303" pitchFamily="18" charset="0"/>
              </a:rPr>
              <a:t>Mpox Reconciliation Module” for NNDSS Annual Tables </a:t>
            </a:r>
          </a:p>
          <a:p>
            <a:pPr lvl="1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dirty="0">
                <a:latin typeface="Georgia" panose="02040502050405020303" pitchFamily="18" charset="0"/>
              </a:rPr>
              <a:t>The mpox Gold Standard dataset, which contains data from all sources (Call Center, original CRF, short CRF, NNDSS) augmented together based on jurisdiction-selected augmentation priority, will be used as the primary input for the Mpox Reconciliation Module</a:t>
            </a:r>
          </a:p>
          <a:p>
            <a:pPr marL="188119" lvl="1" indent="0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  <a:buNone/>
            </a:pPr>
            <a:endParaRPr lang="en-US" sz="1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432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21721-CC12-4F8B-9935-0B9339656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Which date is used for case counts by </a:t>
            </a:r>
            <a:br>
              <a:rPr lang="en-US" sz="2800" dirty="0"/>
            </a:br>
            <a:r>
              <a:rPr lang="en-US" sz="2800" dirty="0"/>
              <a:t>month and year?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1218D-4E72-415C-9CFF-72E8679DD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794" y="1369219"/>
            <a:ext cx="8404412" cy="3599823"/>
          </a:xfrm>
        </p:spPr>
        <p:txBody>
          <a:bodyPr>
            <a:normAutofit lnSpcReduction="10000"/>
          </a:bodyPr>
          <a:lstStyle/>
          <a:p>
            <a:pPr lvl="1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dirty="0">
                <a:latin typeface="Georgia" panose="02040502050405020303" pitchFamily="18" charset="0"/>
              </a:rPr>
              <a:t>Cases submitted to NNDSS will be counted using “MMWR Week, Year” </a:t>
            </a:r>
          </a:p>
          <a:p>
            <a:pPr lvl="1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dirty="0">
                <a:latin typeface="Georgia" panose="02040502050405020303" pitchFamily="18" charset="0"/>
              </a:rPr>
              <a:t>Cases submitted by other methods will use the calculated field “Epi_date_V3”</a:t>
            </a:r>
          </a:p>
          <a:p>
            <a:pPr lvl="2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800" dirty="0">
                <a:latin typeface="Georgia" panose="02040502050405020303" pitchFamily="18" charset="0"/>
              </a:rPr>
              <a:t>Epi_date_V3 is populated from all sources to identify the earliest date (Call Center, original CRF, short CRF, and NNDSS)</a:t>
            </a:r>
          </a:p>
          <a:p>
            <a:pPr lvl="2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800" dirty="0">
                <a:latin typeface="Georgia" panose="02040502050405020303" pitchFamily="18" charset="0"/>
              </a:rPr>
              <a:t>For each unique </a:t>
            </a:r>
            <a:r>
              <a:rPr lang="en-US" sz="1800" dirty="0" err="1">
                <a:latin typeface="Georgia" panose="02040502050405020303" pitchFamily="18" charset="0"/>
              </a:rPr>
              <a:t>case_id</a:t>
            </a:r>
            <a:r>
              <a:rPr lang="en-US" sz="1800" dirty="0">
                <a:latin typeface="Georgia" panose="02040502050405020303" pitchFamily="18" charset="0"/>
              </a:rPr>
              <a:t> and jurisdiction case record, the earliest date is used to calculate Epi_date_v3</a:t>
            </a:r>
          </a:p>
          <a:p>
            <a:pPr lvl="2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1800" dirty="0">
                <a:latin typeface="Georgia" panose="02040502050405020303" pitchFamily="18" charset="0"/>
              </a:rPr>
              <a:t>When no other dates are available, Epi_date_V3 defaults to the date the case was first sent to CDC</a:t>
            </a:r>
          </a:p>
          <a:p>
            <a:pPr lvl="2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</a:pPr>
            <a:endParaRPr lang="en-US" sz="1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812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21721-CC12-4F8B-9935-0B9339656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What date fields are used for Epi_date_V3?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0F9F02C-EF33-9065-6357-E008F45B1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794" y="1369219"/>
            <a:ext cx="4202206" cy="3599823"/>
          </a:xfrm>
        </p:spPr>
        <p:txBody>
          <a:bodyPr numCol="1">
            <a:noAutofit/>
          </a:bodyPr>
          <a:lstStyle/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400" b="1" dirty="0">
                <a:latin typeface="Georgia" panose="02040502050405020303" pitchFamily="18" charset="0"/>
              </a:rPr>
              <a:t>Call Center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1400" dirty="0" err="1">
                <a:latin typeface="Georgia" panose="02040502050405020303" pitchFamily="18" charset="0"/>
              </a:rPr>
              <a:t>LRNTestResultsConfirmationDate</a:t>
            </a:r>
            <a:r>
              <a:rPr lang="en-US" sz="1400" dirty="0">
                <a:latin typeface="Georgia" panose="02040502050405020303" pitchFamily="18" charset="0"/>
              </a:rPr>
              <a:t> 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1400" dirty="0" err="1">
                <a:latin typeface="Georgia" panose="02040502050405020303" pitchFamily="18" charset="0"/>
              </a:rPr>
              <a:t>Date_of_call</a:t>
            </a:r>
            <a:endParaRPr lang="en-US" sz="1400" dirty="0">
              <a:latin typeface="Georgia" panose="02040502050405020303" pitchFamily="18" charset="0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1400" dirty="0" err="1">
                <a:latin typeface="Georgia" panose="02040502050405020303" pitchFamily="18" charset="0"/>
              </a:rPr>
              <a:t>Rash_Onset_Date</a:t>
            </a:r>
            <a:endParaRPr lang="en-US" sz="1400" dirty="0">
              <a:latin typeface="Georgia" panose="02040502050405020303" pitchFamily="18" charset="0"/>
            </a:endParaRPr>
          </a:p>
          <a:p>
            <a:pPr marL="188119" lvl="1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500" dirty="0">
              <a:latin typeface="Georgia" panose="02040502050405020303" pitchFamily="18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400" b="1" dirty="0">
                <a:latin typeface="Georgia" panose="02040502050405020303" pitchFamily="18" charset="0"/>
              </a:rPr>
              <a:t>Original CRF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1400" dirty="0">
                <a:latin typeface="Georgia" panose="02040502050405020303" pitchFamily="18" charset="0"/>
              </a:rPr>
              <a:t>lab_sample_1_testdate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1400" dirty="0">
                <a:latin typeface="Georgia" panose="02040502050405020303" pitchFamily="18" charset="0"/>
              </a:rPr>
              <a:t>lab_sample_1_collectdate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1400" dirty="0" err="1">
                <a:latin typeface="Georgia" panose="02040502050405020303" pitchFamily="18" charset="0"/>
              </a:rPr>
              <a:t>ptx_stx_dt</a:t>
            </a:r>
            <a:endParaRPr lang="en-US" sz="1400" dirty="0">
              <a:latin typeface="Georgia" panose="02040502050405020303" pitchFamily="18" charset="0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1400" dirty="0" err="1">
                <a:latin typeface="Georgia" panose="02040502050405020303" pitchFamily="18" charset="0"/>
              </a:rPr>
              <a:t>ptx_stx_rash_dt</a:t>
            </a:r>
            <a:endParaRPr lang="en-US" sz="1400" dirty="0">
              <a:latin typeface="Georgia" panose="02040502050405020303" pitchFamily="18" charset="0"/>
            </a:endParaRPr>
          </a:p>
          <a:p>
            <a:pPr marL="416719" lvl="2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500" dirty="0">
              <a:latin typeface="Georgia" panose="02040502050405020303" pitchFamily="18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400" b="1" dirty="0">
                <a:latin typeface="Georgia" panose="02040502050405020303" pitchFamily="18" charset="0"/>
              </a:rPr>
              <a:t>Short CRF 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1400" dirty="0" err="1">
                <a:latin typeface="Georgia" panose="02040502050405020303" pitchFamily="18" charset="0"/>
              </a:rPr>
              <a:t>illness_date_onset</a:t>
            </a:r>
            <a:endParaRPr lang="en-US" sz="1400" dirty="0">
              <a:latin typeface="Georgia" panose="02040502050405020303" pitchFamily="18" charset="0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1400" dirty="0" err="1">
                <a:latin typeface="Georgia" panose="02040502050405020303" pitchFamily="18" charset="0"/>
              </a:rPr>
              <a:t>rash_onset_date</a:t>
            </a:r>
            <a:endParaRPr lang="en-US" sz="1400" dirty="0">
              <a:latin typeface="Georgia" panose="02040502050405020303" pitchFamily="18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C4C3885-96A0-E704-E33B-F03B08E266AD}"/>
              </a:ext>
            </a:extLst>
          </p:cNvPr>
          <p:cNvSpPr txBox="1">
            <a:spLocks/>
          </p:cNvSpPr>
          <p:nvPr/>
        </p:nvSpPr>
        <p:spPr>
          <a:xfrm>
            <a:off x="4572000" y="1363374"/>
            <a:ext cx="4202206" cy="359982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4A8093"/>
              </a:buClr>
              <a:buFont typeface="Arial" panose="020B0604020202020204" pitchFamily="34" charset="0"/>
              <a:buChar char="•"/>
              <a:defRPr sz="2100" b="0" kern="1200">
                <a:solidFill>
                  <a:srgbClr val="0F2F48"/>
                </a:solidFill>
                <a:latin typeface="Arial" panose="020B0604020202020204" pitchFamily="34" charset="0"/>
                <a:ea typeface="DIN 2014" panose="020B0504020202020204" pitchFamily="34" charset="0"/>
                <a:cs typeface="Arial" panose="020B0604020202020204" pitchFamily="34" charset="0"/>
              </a:defRPr>
            </a:lvl1pPr>
            <a:lvl2pPr marL="409575" indent="-221456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4A8093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0F2F48"/>
                </a:solidFill>
                <a:latin typeface="Arial" panose="020B0604020202020204" pitchFamily="34" charset="0"/>
                <a:ea typeface="DIN 2014" panose="020B0504020202020204" pitchFamily="34" charset="0"/>
                <a:cs typeface="Arial" panose="020B0604020202020204" pitchFamily="34" charset="0"/>
              </a:defRPr>
            </a:lvl2pPr>
            <a:lvl3pPr marL="658416" indent="-241697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4A8093"/>
              </a:buClr>
              <a:buSzPct val="75000"/>
              <a:buFont typeface="Wingdings" panose="05000000000000000000" pitchFamily="2" charset="2"/>
              <a:buChar char="v"/>
              <a:defRPr sz="1500" kern="1200">
                <a:solidFill>
                  <a:srgbClr val="0F2F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3679" indent="-1952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4A8093"/>
              </a:buClr>
              <a:buFont typeface="Arial" panose="020B0604020202020204" pitchFamily="34" charset="0"/>
              <a:buChar char="‒"/>
              <a:tabLst/>
              <a:defRPr sz="1350" kern="1200">
                <a:solidFill>
                  <a:srgbClr val="0F2F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35844" indent="-197644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4A8093"/>
              </a:buClr>
              <a:buFont typeface="Arial" panose="020B0604020202020204" pitchFamily="34" charset="0"/>
              <a:buChar char="•"/>
              <a:defRPr sz="1350" kern="1200">
                <a:solidFill>
                  <a:srgbClr val="0F2F4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latin typeface="Georgia" panose="02040502050405020303" pitchFamily="18" charset="0"/>
              </a:rPr>
              <a:t>NNDSS</a:t>
            </a:r>
          </a:p>
          <a:p>
            <a:pPr lvl="2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latin typeface="Georgia" panose="02040502050405020303" pitchFamily="18" charset="0"/>
              </a:rPr>
              <a:t>date_of_illness_onset</a:t>
            </a:r>
            <a:endParaRPr lang="en-US" sz="1400" dirty="0">
              <a:latin typeface="Georgia" panose="02040502050405020303" pitchFamily="18" charset="0"/>
            </a:endParaRPr>
          </a:p>
          <a:p>
            <a:pPr lvl="2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latin typeface="Georgia" panose="02040502050405020303" pitchFamily="18" charset="0"/>
              </a:rPr>
              <a:t>diagnosis_date</a:t>
            </a:r>
            <a:endParaRPr lang="en-US" sz="1400" dirty="0">
              <a:latin typeface="Georgia" panose="02040502050405020303" pitchFamily="18" charset="0"/>
            </a:endParaRPr>
          </a:p>
          <a:p>
            <a:pPr lvl="2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latin typeface="Georgia" panose="02040502050405020303" pitchFamily="18" charset="0"/>
              </a:rPr>
              <a:t>admission_date</a:t>
            </a:r>
            <a:endParaRPr lang="en-US" sz="1400" dirty="0">
              <a:latin typeface="Georgia" panose="02040502050405020303" pitchFamily="18" charset="0"/>
            </a:endParaRPr>
          </a:p>
          <a:p>
            <a:pPr lvl="2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latin typeface="Georgia" panose="02040502050405020303" pitchFamily="18" charset="0"/>
              </a:rPr>
              <a:t>discharge_date</a:t>
            </a:r>
            <a:endParaRPr lang="en-US" sz="1400" dirty="0">
              <a:latin typeface="Georgia" panose="02040502050405020303" pitchFamily="18" charset="0"/>
            </a:endParaRPr>
          </a:p>
          <a:p>
            <a:pPr lvl="2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latin typeface="Georgia" panose="02040502050405020303" pitchFamily="18" charset="0"/>
              </a:rPr>
              <a:t>case_investigation_start_date</a:t>
            </a:r>
            <a:endParaRPr lang="en-US" sz="1400" dirty="0">
              <a:latin typeface="Georgia" panose="02040502050405020303" pitchFamily="18" charset="0"/>
            </a:endParaRPr>
          </a:p>
          <a:p>
            <a:pPr lvl="2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latin typeface="Georgia" panose="02040502050405020303" pitchFamily="18" charset="0"/>
              </a:rPr>
              <a:t>date_first_electronically_submitted</a:t>
            </a:r>
            <a:r>
              <a:rPr lang="en-US" sz="1400" dirty="0">
                <a:latin typeface="Georgia" panose="02040502050405020303" pitchFamily="18" charset="0"/>
              </a:rPr>
              <a:t> </a:t>
            </a:r>
          </a:p>
          <a:p>
            <a:pPr lvl="2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latin typeface="Georgia" panose="02040502050405020303" pitchFamily="18" charset="0"/>
              </a:rPr>
              <a:t>date_reported</a:t>
            </a:r>
            <a:endParaRPr lang="en-US" sz="1400" dirty="0">
              <a:latin typeface="Georgia" panose="02040502050405020303" pitchFamily="18" charset="0"/>
            </a:endParaRPr>
          </a:p>
          <a:p>
            <a:pPr lvl="2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latin typeface="Georgia" panose="02040502050405020303" pitchFamily="18" charset="0"/>
              </a:rPr>
              <a:t>earliest_date_reported_to_county</a:t>
            </a:r>
            <a:endParaRPr lang="en-US" sz="1400" dirty="0">
              <a:latin typeface="Georgia" panose="02040502050405020303" pitchFamily="18" charset="0"/>
            </a:endParaRPr>
          </a:p>
          <a:p>
            <a:pPr lvl="2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latin typeface="Georgia" panose="02040502050405020303" pitchFamily="18" charset="0"/>
              </a:rPr>
              <a:t>earliest_date_reported_to_state_str</a:t>
            </a:r>
            <a:endParaRPr lang="en-US" sz="1400" dirty="0">
              <a:latin typeface="Georgia" panose="02040502050405020303" pitchFamily="18" charset="0"/>
            </a:endParaRPr>
          </a:p>
          <a:p>
            <a:pPr lvl="2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latin typeface="Georgia" panose="02040502050405020303" pitchFamily="18" charset="0"/>
              </a:rPr>
              <a:t>date_first_reported_to_phd</a:t>
            </a:r>
            <a:endParaRPr lang="en-US" sz="1400" dirty="0">
              <a:latin typeface="Georgia" panose="02040502050405020303" pitchFamily="18" charset="0"/>
            </a:endParaRPr>
          </a:p>
          <a:p>
            <a:pPr lvl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828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21721-CC12-4F8B-9935-0B9339656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data will be included?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1218D-4E72-415C-9CFF-72E8679DD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794" y="1369219"/>
            <a:ext cx="8404412" cy="3599823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2000" dirty="0">
                <a:latin typeface="Georgia" panose="02040502050405020303" pitchFamily="18" charset="0"/>
              </a:rPr>
              <a:t>2022 mpox cases</a:t>
            </a:r>
          </a:p>
          <a:p>
            <a:pPr lvl="1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2000" dirty="0">
                <a:latin typeface="Georgia" panose="02040502050405020303" pitchFamily="18" charset="0"/>
              </a:rPr>
              <a:t>NNDSS annual publication will include total mpox cases, which is the count of confirmed and probable cases</a:t>
            </a:r>
          </a:p>
        </p:txBody>
      </p:sp>
    </p:spTree>
    <p:extLst>
      <p:ext uri="{BB962C8B-B14F-4D97-AF65-F5344CB8AC3E}">
        <p14:creationId xmlns:p14="http://schemas.microsoft.com/office/powerpoint/2010/main" val="3761187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21721-CC12-4F8B-9935-0B9339656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1218D-4E72-415C-9CFF-72E8679DD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794" y="1369219"/>
            <a:ext cx="8404412" cy="3599823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2000" dirty="0">
                <a:latin typeface="Georgia" panose="02040502050405020303" pitchFamily="18" charset="0"/>
              </a:rPr>
              <a:t>Mpox Reconciliation Module available today</a:t>
            </a:r>
          </a:p>
          <a:p>
            <a:pPr lvl="1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</a:pPr>
            <a:r>
              <a:rPr lang="en-US" sz="2000" dirty="0">
                <a:latin typeface="Georgia" panose="02040502050405020303" pitchFamily="18" charset="0"/>
              </a:rPr>
              <a:t>Confirm data by August 25</a:t>
            </a:r>
            <a:r>
              <a:rPr lang="en-US" sz="2000" baseline="30000" dirty="0">
                <a:latin typeface="Georgia" panose="02040502050405020303" pitchFamily="18" charset="0"/>
              </a:rPr>
              <a:t>th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</a:p>
          <a:p>
            <a:pPr lvl="1">
              <a:lnSpc>
                <a:spcPct val="110000"/>
              </a:lnSpc>
              <a:spcBef>
                <a:spcPts val="450"/>
              </a:spcBef>
              <a:spcAft>
                <a:spcPts val="900"/>
              </a:spcAft>
            </a:pPr>
            <a:endParaRPr lang="en-US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80223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Custom 29">
      <a:dk1>
        <a:srgbClr val="28434E"/>
      </a:dk1>
      <a:lt1>
        <a:srgbClr val="FAD14C"/>
      </a:lt1>
      <a:dk2>
        <a:srgbClr val="7D98A4"/>
      </a:dk2>
      <a:lt2>
        <a:srgbClr val="FEFAE2"/>
      </a:lt2>
      <a:accent1>
        <a:srgbClr val="A20031"/>
      </a:accent1>
      <a:accent2>
        <a:srgbClr val="752F8A"/>
      </a:accent2>
      <a:accent3>
        <a:srgbClr val="0149A5"/>
      </a:accent3>
      <a:accent4>
        <a:srgbClr val="B5C5D2"/>
      </a:accent4>
      <a:accent5>
        <a:srgbClr val="FFEAB3"/>
      </a:accent5>
      <a:accent6>
        <a:srgbClr val="FEF7E0"/>
      </a:accent6>
      <a:hlink>
        <a:srgbClr val="29424D"/>
      </a:hlink>
      <a:folHlink>
        <a:srgbClr val="0E4C9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SELS-PPT-Template-04-11-2022  -  Read-Only" id="{BFB46022-1414-47CB-B069-B5D3C0FCB297}" vid="{7D966548-BB49-48D9-82CD-9F3FD57A6A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ster">
  <a:themeElements>
    <a:clrScheme name="Custom 2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ED6D76A370374BA15CBBD66C1723F9" ma:contentTypeVersion="16" ma:contentTypeDescription="Create a new document." ma:contentTypeScope="" ma:versionID="e3aa91112d48a5c4fec1f7c223b94076">
  <xsd:schema xmlns:xsd="http://www.w3.org/2001/XMLSchema" xmlns:xs="http://www.w3.org/2001/XMLSchema" xmlns:p="http://schemas.microsoft.com/office/2006/metadata/properties" xmlns:ns2="66d35bf8-0c1a-40cf-a0dd-2f20ab41c3cc" xmlns:ns3="b9a8ce8b-d194-4d10-bfba-805b5af2c680" targetNamespace="http://schemas.microsoft.com/office/2006/metadata/properties" ma:root="true" ma:fieldsID="2a4c7dc5866d8d2cb0a1fb85b680f0d4" ns2:_="" ns3:_="">
    <xsd:import namespace="66d35bf8-0c1a-40cf-a0dd-2f20ab41c3cc"/>
    <xsd:import namespace="b9a8ce8b-d194-4d10-bfba-805b5af2c6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d35bf8-0c1a-40cf-a0dd-2f20ab41c3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9353dbe8-8260-4ccf-8219-3d2995e6fa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Notes" ma:index="22" nillable="true" ma:displayName="Notes" ma:format="Dropdown" ma:internalName="Note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a8ce8b-d194-4d10-bfba-805b5af2c68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fb37b146-cad0-41ed-bea0-55f6eeb390ca}" ma:internalName="TaxCatchAll" ma:showField="CatchAllData" ma:web="b9a8ce8b-d194-4d10-bfba-805b5af2c6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9a8ce8b-d194-4d10-bfba-805b5af2c680" xsi:nil="true"/>
    <lcf76f155ced4ddcb4097134ff3c332f xmlns="66d35bf8-0c1a-40cf-a0dd-2f20ab41c3cc">
      <Terms xmlns="http://schemas.microsoft.com/office/infopath/2007/PartnerControls"/>
    </lcf76f155ced4ddcb4097134ff3c332f>
    <Notes xmlns="66d35bf8-0c1a-40cf-a0dd-2f20ab41c3cc" xsi:nil="true"/>
    <SharedWithUsers xmlns="b9a8ce8b-d194-4d10-bfba-805b5af2c680">
      <UserInfo>
        <DisplayName>Haberling, Dana L. (CDC/DDID/NCEZID/DHCPP)</DisplayName>
        <AccountId>1816</AccountId>
        <AccountType/>
      </UserInfo>
      <UserInfo>
        <DisplayName>Ray, Logan (CDC/DDID/NCEZID/DHCPP)</DisplayName>
        <AccountId>2471</AccountId>
        <AccountType/>
      </UserInfo>
      <UserInfo>
        <DisplayName>Hughes, Christine (CDC/DDID/NCEZID/DHCPP)</DisplayName>
        <AccountId>17</AccountId>
        <AccountType/>
      </UserInfo>
      <UserInfo>
        <DisplayName>Tuttle, Alexandra (Allie) (CDC/DDID/NCEZID/DHCPP)</DisplayName>
        <AccountId>6536</AccountId>
        <AccountType/>
      </UserInfo>
      <UserInfo>
        <DisplayName>Hast, Marisa A. (CDC/DDID/NCEZID/DFWED)</DisplayName>
        <AccountId>6561</AccountId>
        <AccountType/>
      </UserInfo>
      <UserInfo>
        <DisplayName>Riser, Aspen (CDC/DDNID/NCCDPHP/DRH)</DisplayName>
        <AccountId>3334</AccountId>
        <AccountType/>
      </UserInfo>
      <UserInfo>
        <DisplayName>Matthias, James (CDC/DDID/NCHHSTP/DSTDP)</DisplayName>
        <AccountId>6608</AccountId>
        <AccountType/>
      </UserInfo>
      <UserInfo>
        <DisplayName>Sims, Emily (CDC/DDID/NCEZID/DHCPP)</DisplayName>
        <AccountId>34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2C8DA6-BA38-4BA4-84D4-ED509E6D7995}">
  <ds:schemaRefs>
    <ds:schemaRef ds:uri="66d35bf8-0c1a-40cf-a0dd-2f20ab41c3cc"/>
    <ds:schemaRef ds:uri="b9a8ce8b-d194-4d10-bfba-805b5af2c68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7AEC927-F8FE-404F-8D27-5586E6D4009E}">
  <ds:schemaRefs>
    <ds:schemaRef ds:uri="http://www.w3.org/XML/1998/namespace"/>
    <ds:schemaRef ds:uri="http://schemas.microsoft.com/office/2006/documentManagement/types"/>
    <ds:schemaRef ds:uri="http://purl.org/dc/dcmitype/"/>
    <ds:schemaRef ds:uri="66d35bf8-0c1a-40cf-a0dd-2f20ab41c3cc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b9a8ce8b-d194-4d10-bfba-805b5af2c680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F8C6465-C5A3-4B51-934C-715B8B257A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</TotalTime>
  <Words>549</Words>
  <Application>Microsoft Office PowerPoint</Application>
  <PresentationFormat>On-screen Show (16:9)</PresentationFormat>
  <Paragraphs>76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Arial</vt:lpstr>
      <vt:lpstr>Avenir Next LT Pro</vt:lpstr>
      <vt:lpstr>Avenir Next LT Pro Demi</vt:lpstr>
      <vt:lpstr>AvenirNext LT Pro Regular</vt:lpstr>
      <vt:lpstr>Calibri</vt:lpstr>
      <vt:lpstr>Calibri Light</vt:lpstr>
      <vt:lpstr>Courier New</vt:lpstr>
      <vt:lpstr>Georgia</vt:lpstr>
      <vt:lpstr>Myriad Web Pro</vt:lpstr>
      <vt:lpstr>Segoe UI</vt:lpstr>
      <vt:lpstr>Wingdings</vt:lpstr>
      <vt:lpstr>Default Theme</vt:lpstr>
      <vt:lpstr>Office Theme</vt:lpstr>
      <vt:lpstr>Master</vt:lpstr>
      <vt:lpstr>NNDSS eSHARE May Special Session Webinar</vt:lpstr>
      <vt:lpstr>Agenda</vt:lpstr>
      <vt:lpstr>2022 NNDSS Annual Reconciliation process for mpox</vt:lpstr>
      <vt:lpstr>Annual reconciliation for 2022 mpox data will be in DCIPHER</vt:lpstr>
      <vt:lpstr>Why is mpox data reconciliation in DCIPHER? </vt:lpstr>
      <vt:lpstr>Which date is used for case counts by  month and year? </vt:lpstr>
      <vt:lpstr>What date fields are used for Epi_date_V3? </vt:lpstr>
      <vt:lpstr>What data will be included? </vt:lpstr>
      <vt:lpstr>Timeline</vt:lpstr>
      <vt:lpstr>Mpox Reconciliation Module Demo</vt:lpstr>
      <vt:lpstr>If you have questions or need assistance,  please contact the CDC MPX Informatics Team at:  eocevent570@cdc.gov  </vt:lpstr>
      <vt:lpstr>Q &amp; A</vt:lpstr>
      <vt:lpstr>Next eSHARE</vt:lpstr>
    </vt:vector>
  </TitlesOfParts>
  <Manager/>
  <Company>Centers for Disease Control and Prevention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NNDSS eSHARE - May 2023 - Special Session</dc:title>
  <dc:subject>May Special Session eSHARE: Finalization of 2022 NNDSS Mpox Annual Data</dc:subject>
  <dc:creator>CDC</dc:creator>
  <cp:keywords>eSHARE, NNDSS, National Notifiable Diseases Surveillance System, Data Reconciliation, NNDSS Data Reconciliation, DCIPHER, MVPS, Message, Validation,Provisioning, and Processing System, MPX Informatics, Epi_Date, Mpox, Mpox Data, MMWR Week, Mpox Reconciliation Module,Confirmed, Probable, cases, Annual Tables, Epi_Date_v3, CRF, Short CRF, Original CRF, Call Center</cp:keywords>
  <dc:description/>
  <cp:lastModifiedBy>Laspina, Michael (CDC/DDPHSS/CSELS/DHIS)</cp:lastModifiedBy>
  <cp:revision>9</cp:revision>
  <dcterms:created xsi:type="dcterms:W3CDTF">2022-07-26T14:20:04Z</dcterms:created>
  <dcterms:modified xsi:type="dcterms:W3CDTF">2023-06-01T20:19:06Z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4b7b04ad-1b35-4f0a-87ea-e78eade6b6c7</vt:lpwstr>
  </property>
  <property fmtid="{D5CDD505-2E9C-101B-9397-08002B2CF9AE}" pid="3" name="ContentTypeId">
    <vt:lpwstr>0x010100D1ED6D76A370374BA15CBBD66C1723F9</vt:lpwstr>
  </property>
  <property fmtid="{D5CDD505-2E9C-101B-9397-08002B2CF9AE}" pid="4" name="MSIP_Label_8af03ff0-41c5-4c41-b55e-fabb8fae94be_Enabled">
    <vt:lpwstr>true</vt:lpwstr>
  </property>
  <property fmtid="{D5CDD505-2E9C-101B-9397-08002B2CF9AE}" pid="5" name="MSIP_Label_8af03ff0-41c5-4c41-b55e-fabb8fae94be_SetDate">
    <vt:lpwstr>2022-01-05T23:34:07Z</vt:lpwstr>
  </property>
  <property fmtid="{D5CDD505-2E9C-101B-9397-08002B2CF9AE}" pid="6" name="MSIP_Label_8af03ff0-41c5-4c41-b55e-fabb8fae94be_Method">
    <vt:lpwstr>Privileged</vt:lpwstr>
  </property>
  <property fmtid="{D5CDD505-2E9C-101B-9397-08002B2CF9AE}" pid="7" name="MSIP_Label_8af03ff0-41c5-4c41-b55e-fabb8fae94be_Name">
    <vt:lpwstr>8af03ff0-41c5-4c41-b55e-fabb8fae94be</vt:lpwstr>
  </property>
  <property fmtid="{D5CDD505-2E9C-101B-9397-08002B2CF9AE}" pid="8" name="MSIP_Label_8af03ff0-41c5-4c41-b55e-fabb8fae94be_SiteId">
    <vt:lpwstr>9ce70869-60db-44fd-abe8-d2767077fc8f</vt:lpwstr>
  </property>
  <property fmtid="{D5CDD505-2E9C-101B-9397-08002B2CF9AE}" pid="9" name="MSIP_Label_8af03ff0-41c5-4c41-b55e-fabb8fae94be_ActionId">
    <vt:lpwstr>97e045ba-b3d9-40c2-88db-837677f0c2cb</vt:lpwstr>
  </property>
  <property fmtid="{D5CDD505-2E9C-101B-9397-08002B2CF9AE}" pid="10" name="MSIP_Label_8af03ff0-41c5-4c41-b55e-fabb8fae94be_ContentBits">
    <vt:lpwstr>0</vt:lpwstr>
  </property>
  <property fmtid="{D5CDD505-2E9C-101B-9397-08002B2CF9AE}" pid="11" name="MSIP_Label_ea60d57e-af5b-4752-ac57-3e4f28ca11dc_Enabled">
    <vt:lpwstr>true</vt:lpwstr>
  </property>
  <property fmtid="{D5CDD505-2E9C-101B-9397-08002B2CF9AE}" pid="12" name="MSIP_Label_ea60d57e-af5b-4752-ac57-3e4f28ca11dc_SetDate">
    <vt:lpwstr>2022-11-30T15:03:29Z</vt:lpwstr>
  </property>
  <property fmtid="{D5CDD505-2E9C-101B-9397-08002B2CF9AE}" pid="13" name="MSIP_Label_ea60d57e-af5b-4752-ac57-3e4f28ca11dc_Method">
    <vt:lpwstr>Standard</vt:lpwstr>
  </property>
  <property fmtid="{D5CDD505-2E9C-101B-9397-08002B2CF9AE}" pid="14" name="MSIP_Label_ea60d57e-af5b-4752-ac57-3e4f28ca11dc_Name">
    <vt:lpwstr>ea60d57e-af5b-4752-ac57-3e4f28ca11dc</vt:lpwstr>
  </property>
  <property fmtid="{D5CDD505-2E9C-101B-9397-08002B2CF9AE}" pid="15" name="MSIP_Label_ea60d57e-af5b-4752-ac57-3e4f28ca11dc_SiteId">
    <vt:lpwstr>36da45f1-dd2c-4d1f-af13-5abe46b99921</vt:lpwstr>
  </property>
  <property fmtid="{D5CDD505-2E9C-101B-9397-08002B2CF9AE}" pid="16" name="MSIP_Label_ea60d57e-af5b-4752-ac57-3e4f28ca11dc_ActionId">
    <vt:lpwstr>b620610b-f3d9-47b5-9d5f-3ab7ad72e01f</vt:lpwstr>
  </property>
  <property fmtid="{D5CDD505-2E9C-101B-9397-08002B2CF9AE}" pid="17" name="MSIP_Label_ea60d57e-af5b-4752-ac57-3e4f28ca11dc_ContentBits">
    <vt:lpwstr>0</vt:lpwstr>
  </property>
  <property fmtid="{D5CDD505-2E9C-101B-9397-08002B2CF9AE}" pid="18" name="MediaServiceImageTags">
    <vt:lpwstr/>
  </property>
</Properties>
</file>