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4.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5.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6.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7.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 id="2147483719" r:id="rId6"/>
    <p:sldMasterId id="2147483735" r:id="rId7"/>
    <p:sldMasterId id="2147483750" r:id="rId8"/>
    <p:sldMasterId id="2147483768" r:id="rId9"/>
    <p:sldMasterId id="2147483783" r:id="rId10"/>
    <p:sldMasterId id="2147483798" r:id="rId11"/>
    <p:sldMasterId id="2147483810" r:id="rId12"/>
  </p:sldMasterIdLst>
  <p:notesMasterIdLst>
    <p:notesMasterId r:id="rId50"/>
  </p:notesMasterIdLst>
  <p:sldIdLst>
    <p:sldId id="348" r:id="rId13"/>
    <p:sldId id="368" r:id="rId14"/>
    <p:sldId id="2147473941" r:id="rId15"/>
    <p:sldId id="1353" r:id="rId16"/>
    <p:sldId id="2147473958" r:id="rId17"/>
    <p:sldId id="4828" r:id="rId18"/>
    <p:sldId id="2147473943" r:id="rId19"/>
    <p:sldId id="2147473944" r:id="rId20"/>
    <p:sldId id="2147473946" r:id="rId21"/>
    <p:sldId id="2147473960" r:id="rId22"/>
    <p:sldId id="2147473948" r:id="rId23"/>
    <p:sldId id="2147473956" r:id="rId24"/>
    <p:sldId id="302" r:id="rId25"/>
    <p:sldId id="299" r:id="rId26"/>
    <p:sldId id="301" r:id="rId27"/>
    <p:sldId id="303" r:id="rId28"/>
    <p:sldId id="304" r:id="rId29"/>
    <p:sldId id="305" r:id="rId30"/>
    <p:sldId id="306" r:id="rId31"/>
    <p:sldId id="310" r:id="rId32"/>
    <p:sldId id="300" r:id="rId33"/>
    <p:sldId id="2147473951" r:id="rId34"/>
    <p:sldId id="312" r:id="rId35"/>
    <p:sldId id="314" r:id="rId36"/>
    <p:sldId id="315" r:id="rId37"/>
    <p:sldId id="317" r:id="rId38"/>
    <p:sldId id="318" r:id="rId39"/>
    <p:sldId id="319" r:id="rId40"/>
    <p:sldId id="321" r:id="rId41"/>
    <p:sldId id="322" r:id="rId42"/>
    <p:sldId id="307" r:id="rId43"/>
    <p:sldId id="323" r:id="rId44"/>
    <p:sldId id="308" r:id="rId45"/>
    <p:sldId id="2147473955" r:id="rId46"/>
    <p:sldId id="4885" r:id="rId47"/>
    <p:sldId id="296" r:id="rId48"/>
    <p:sldId id="1377"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C459B0C-D9BF-1A2C-261A-7B1F6DEBEB1F}" name="Mandel, Grace (CDC/OCOO/OCIO/OD)" initials="M(" userId="S::nvm8@cdc.gov::0ac2c6b9-92f9-44d7-9fed-9ca59630dfbc" providerId="AD"/>
  <p188:author id="{C321304D-97D6-3641-5CB4-51F83844D102}" name="Hughes, Keaton (CDC/DDPHSS/CSELS/DHIS)" initials="HK(" userId="S::qwy4@cdc.gov::d8ce0660-66bf-4d9b-b954-4737fa7010ce" providerId="AD"/>
  <p188:author id="{132F964E-0429-6C5F-A7C1-ACF3F110B0BA}" name="Landon, Alexander (CDC/DDPHSS/CSELS/DHIS)" initials="LA(" userId="S::vvs8@cdc.gov::b09320f4-f070-4dda-b5ce-579581d3ab09" providerId="AD"/>
  <p188:author id="{B5878871-9B4B-04B7-D76F-0D1C54420A3F}" name="Fullerton, Katie (CDC/DDID/OD)" initials="FK(" userId="S::kgf9@cdc.gov::599813af-ce4d-4edc-ac58-fd5309e0a137" providerId="AD"/>
  <p188:author id="{0FD7A87B-D161-B1CE-9F7B-E33F3B5A85F2}" name="Bastin, Lisa H. (CDC/DDPHSS/CSELS/DHIS)" initials="BLH(" userId="S::gnh1@cdc.gov::6fdd4b8c-193e-4084-8c4c-6d1bdda0752a" providerId="AD"/>
  <p188:author id="{A51DFF7C-08DE-DEDF-DBEB-8CAF149F9ADC}" name="Layden, Jennifer" initials="JL" userId="Layden, Jennifer" providerId="None"/>
  <p188:author id="{FFDD7B92-38FC-0D7E-33C3-F1D45A5442FF}" name="Johnston, Sara (CDC/DDPHSS/CSELS/DHIS)" initials="JS(" userId="S::vqg0@cdc.gov::bd0c3462-f13f-4b10-85a9-b365bf88e3bf" providerId="AD"/>
  <p188:author id="{643A7AD9-02B1-B372-B694-D211CCE4C4EB}" name="Robinson, Tamara (CDC/DDPHSS/CSELS/DHIS) (CTR)" initials="RT((" userId="S::okf9@cdc.gov::a16a7704-10a4-405e-9d16-ecfeead0d37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434E"/>
    <a:srgbClr val="4472C4"/>
    <a:srgbClr val="AFE9B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D059D5F-B1E4-49F7-8A78-A51F74CDCE72}" v="11" dt="2023-01-19T13:36:26.83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4555" autoAdjust="0"/>
    <p:restoredTop sz="94504" autoAdjust="0"/>
  </p:normalViewPr>
  <p:slideViewPr>
    <p:cSldViewPr snapToGrid="0">
      <p:cViewPr varScale="1">
        <p:scale>
          <a:sx n="54" d="100"/>
          <a:sy n="54" d="100"/>
        </p:scale>
        <p:origin x="84" y="246"/>
      </p:cViewPr>
      <p:guideLst/>
    </p:cSldViewPr>
  </p:slideViewPr>
  <p:outlineViewPr>
    <p:cViewPr>
      <p:scale>
        <a:sx n="33" d="100"/>
        <a:sy n="33" d="100"/>
      </p:scale>
      <p:origin x="0" y="-475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slide" Target="slides/slide35.xml"/><Relationship Id="rId50" Type="http://schemas.openxmlformats.org/officeDocument/2006/relationships/notesMaster" Target="notesMasters/notesMaster1.xml"/><Relationship Id="rId55" Type="http://schemas.microsoft.com/office/2015/10/relationships/revisionInfo" Target="revisionInfo.xml"/><Relationship Id="rId7" Type="http://schemas.openxmlformats.org/officeDocument/2006/relationships/slideMaster" Target="slideMasters/slideMaster3.xml"/><Relationship Id="rId2" Type="http://schemas.openxmlformats.org/officeDocument/2006/relationships/customXml" Target="../customXml/item2.xml"/><Relationship Id="rId16" Type="http://schemas.openxmlformats.org/officeDocument/2006/relationships/slide" Target="slides/slide4.xml"/><Relationship Id="rId29" Type="http://schemas.openxmlformats.org/officeDocument/2006/relationships/slide" Target="slides/slide17.xml"/><Relationship Id="rId11" Type="http://schemas.openxmlformats.org/officeDocument/2006/relationships/slideMaster" Target="slideMasters/slideMaster7.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theme" Target="theme/theme1.xml"/><Relationship Id="rId5" Type="http://schemas.openxmlformats.org/officeDocument/2006/relationships/slideMaster" Target="slideMasters/slideMaster1.xml"/><Relationship Id="rId10" Type="http://schemas.openxmlformats.org/officeDocument/2006/relationships/slideMaster" Target="slideMasters/slideMaster6.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microsoft.com/office/2018/10/relationships/authors" Target="authors.xml"/><Relationship Id="rId8" Type="http://schemas.openxmlformats.org/officeDocument/2006/relationships/slideMaster" Target="slideMasters/slideMaster4.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Master" Target="slideMasters/slideMaster8.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9147ED-20C3-43D0-B442-2335B917EEB7}" type="datetimeFigureOut">
              <a:rPr lang="en-US" smtClean="0"/>
              <a:t>1/19/2023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A49177-DA4A-4FA0-9595-03521A302DAC}" type="slidenum">
              <a:rPr lang="en-US" smtClean="0"/>
              <a:t>‹#›</a:t>
            </a:fld>
            <a:endParaRPr lang="en-US" dirty="0"/>
          </a:p>
        </p:txBody>
      </p:sp>
    </p:spTree>
    <p:extLst>
      <p:ext uri="{BB962C8B-B14F-4D97-AF65-F5344CB8AC3E}">
        <p14:creationId xmlns:p14="http://schemas.microsoft.com/office/powerpoint/2010/main" val="17215392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A666478B-2A39-7D49-A45F-B91617B92350}" type="slidenum">
              <a:rPr kumimoji="0" lang="en-US" sz="1200" b="0" i="0" u="none" strike="noStrike" kern="1200" cap="none" spc="0" normalizeH="0" baseline="0" noProof="0" smtClean="0">
                <a:ln>
                  <a:noFill/>
                </a:ln>
                <a:solidFill>
                  <a:prstClr val="black"/>
                </a:solidFill>
                <a:effectLst/>
                <a:uLnTx/>
                <a:uFillTx/>
                <a:latin typeface="Avenir Next LT Pro" panose="020B0504020202020204" pitchFamily="34" charset="77"/>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Avenir Next LT Pro" panose="020B0504020202020204" pitchFamily="34" charset="77"/>
              <a:ea typeface="+mn-ea"/>
              <a:cs typeface="+mn-cs"/>
            </a:endParaRPr>
          </a:p>
        </p:txBody>
      </p:sp>
    </p:spTree>
    <p:extLst>
      <p:ext uri="{BB962C8B-B14F-4D97-AF65-F5344CB8AC3E}">
        <p14:creationId xmlns:p14="http://schemas.microsoft.com/office/powerpoint/2010/main" val="33365267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6F8B2E-479E-6646-BBAC-6D8E3735B0B3}" type="slidenum">
              <a:rPr lang="en-US" smtClean="0"/>
              <a:pPr/>
              <a:t>14</a:t>
            </a:fld>
            <a:endParaRPr lang="en-US" dirty="0"/>
          </a:p>
        </p:txBody>
      </p:sp>
    </p:spTree>
    <p:extLst>
      <p:ext uri="{BB962C8B-B14F-4D97-AF65-F5344CB8AC3E}">
        <p14:creationId xmlns:p14="http://schemas.microsoft.com/office/powerpoint/2010/main" val="19973807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266F8B2E-479E-6646-BBAC-6D8E3735B0B3}" type="slidenum">
              <a:rPr lang="en-US" smtClean="0"/>
              <a:pPr/>
              <a:t>16</a:t>
            </a:fld>
            <a:endParaRPr lang="en-US" dirty="0"/>
          </a:p>
        </p:txBody>
      </p:sp>
    </p:spTree>
    <p:extLst>
      <p:ext uri="{BB962C8B-B14F-4D97-AF65-F5344CB8AC3E}">
        <p14:creationId xmlns:p14="http://schemas.microsoft.com/office/powerpoint/2010/main" val="27918832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6F8B2E-479E-6646-BBAC-6D8E3735B0B3}" type="slidenum">
              <a:rPr lang="en-US" smtClean="0"/>
              <a:pPr/>
              <a:t>17</a:t>
            </a:fld>
            <a:endParaRPr lang="en-US" dirty="0"/>
          </a:p>
        </p:txBody>
      </p:sp>
    </p:spTree>
    <p:extLst>
      <p:ext uri="{BB962C8B-B14F-4D97-AF65-F5344CB8AC3E}">
        <p14:creationId xmlns:p14="http://schemas.microsoft.com/office/powerpoint/2010/main" val="708304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6F8B2E-479E-6646-BBAC-6D8E3735B0B3}" type="slidenum">
              <a:rPr lang="en-US" smtClean="0"/>
              <a:pPr/>
              <a:t>19</a:t>
            </a:fld>
            <a:endParaRPr lang="en-US" dirty="0"/>
          </a:p>
        </p:txBody>
      </p:sp>
    </p:spTree>
    <p:extLst>
      <p:ext uri="{BB962C8B-B14F-4D97-AF65-F5344CB8AC3E}">
        <p14:creationId xmlns:p14="http://schemas.microsoft.com/office/powerpoint/2010/main" val="26646464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6F8B2E-479E-6646-BBAC-6D8E3735B0B3}" type="slidenum">
              <a:rPr lang="en-US" smtClean="0"/>
              <a:pPr/>
              <a:t>20</a:t>
            </a:fld>
            <a:endParaRPr lang="en-US" dirty="0"/>
          </a:p>
        </p:txBody>
      </p:sp>
    </p:spTree>
    <p:extLst>
      <p:ext uri="{BB962C8B-B14F-4D97-AF65-F5344CB8AC3E}">
        <p14:creationId xmlns:p14="http://schemas.microsoft.com/office/powerpoint/2010/main" val="38203867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6F8B2E-479E-6646-BBAC-6D8E3735B0B3}" type="slidenum">
              <a:rPr lang="en-US" smtClean="0"/>
              <a:pPr/>
              <a:t>21</a:t>
            </a:fld>
            <a:endParaRPr lang="en-US" dirty="0"/>
          </a:p>
        </p:txBody>
      </p:sp>
    </p:spTree>
    <p:extLst>
      <p:ext uri="{BB962C8B-B14F-4D97-AF65-F5344CB8AC3E}">
        <p14:creationId xmlns:p14="http://schemas.microsoft.com/office/powerpoint/2010/main" val="8969647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266F8B2E-479E-6646-BBAC-6D8E3735B0B3}" type="slidenum">
              <a:rPr lang="en-US" smtClean="0"/>
              <a:pPr/>
              <a:t>22</a:t>
            </a:fld>
            <a:endParaRPr lang="en-US" dirty="0"/>
          </a:p>
        </p:txBody>
      </p:sp>
    </p:spTree>
    <p:extLst>
      <p:ext uri="{BB962C8B-B14F-4D97-AF65-F5344CB8AC3E}">
        <p14:creationId xmlns:p14="http://schemas.microsoft.com/office/powerpoint/2010/main" val="24355088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6F8B2E-479E-6646-BBAC-6D8E3735B0B3}" type="slidenum">
              <a:rPr lang="en-US" smtClean="0"/>
              <a:pPr/>
              <a:t>25</a:t>
            </a:fld>
            <a:endParaRPr lang="en-US" dirty="0"/>
          </a:p>
        </p:txBody>
      </p:sp>
    </p:spTree>
    <p:extLst>
      <p:ext uri="{BB962C8B-B14F-4D97-AF65-F5344CB8AC3E}">
        <p14:creationId xmlns:p14="http://schemas.microsoft.com/office/powerpoint/2010/main" val="24799382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6F8B2E-479E-6646-BBAC-6D8E3735B0B3}" type="slidenum">
              <a:rPr lang="en-US" smtClean="0"/>
              <a:pPr/>
              <a:t>27</a:t>
            </a:fld>
            <a:endParaRPr lang="en-US" dirty="0"/>
          </a:p>
        </p:txBody>
      </p:sp>
    </p:spTree>
    <p:extLst>
      <p:ext uri="{BB962C8B-B14F-4D97-AF65-F5344CB8AC3E}">
        <p14:creationId xmlns:p14="http://schemas.microsoft.com/office/powerpoint/2010/main" val="37563617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6F8B2E-479E-6646-BBAC-6D8E3735B0B3}" type="slidenum">
              <a:rPr lang="en-US" smtClean="0"/>
              <a:pPr/>
              <a:t>29</a:t>
            </a:fld>
            <a:endParaRPr lang="en-US" dirty="0"/>
          </a:p>
        </p:txBody>
      </p:sp>
    </p:spTree>
    <p:extLst>
      <p:ext uri="{BB962C8B-B14F-4D97-AF65-F5344CB8AC3E}">
        <p14:creationId xmlns:p14="http://schemas.microsoft.com/office/powerpoint/2010/main" val="2907269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a:extLst>
              <a:ext uri="{FF2B5EF4-FFF2-40B4-BE49-F238E27FC236}">
                <a16:creationId xmlns:a16="http://schemas.microsoft.com/office/drawing/2014/main" id="{344CFD5D-9738-774E-AF64-DE07691D7FE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8" name="Notes Placeholder 2">
            <a:extLst>
              <a:ext uri="{FF2B5EF4-FFF2-40B4-BE49-F238E27FC236}">
                <a16:creationId xmlns:a16="http://schemas.microsoft.com/office/drawing/2014/main" id="{5141973E-B350-674B-AD84-D23FE8BB077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19459" name="Slide Number Placeholder 3">
            <a:extLst>
              <a:ext uri="{FF2B5EF4-FFF2-40B4-BE49-F238E27FC236}">
                <a16:creationId xmlns:a16="http://schemas.microsoft.com/office/drawing/2014/main" id="{71FECAA5-F1BE-A54D-84E8-6FF5061CB03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300">
                <a:solidFill>
                  <a:schemeClr val="tx1"/>
                </a:solidFill>
                <a:latin typeface="Calibri" panose="020F0502020204030204" pitchFamily="34" charset="0"/>
              </a:defRPr>
            </a:lvl1pPr>
            <a:lvl2pPr marL="742950" indent="-285750">
              <a:defRPr sz="1300">
                <a:solidFill>
                  <a:schemeClr val="tx1"/>
                </a:solidFill>
                <a:latin typeface="Calibri" panose="020F0502020204030204" pitchFamily="34" charset="0"/>
              </a:defRPr>
            </a:lvl2pPr>
            <a:lvl3pPr marL="1143000" indent="-228600">
              <a:defRPr sz="1300">
                <a:solidFill>
                  <a:schemeClr val="tx1"/>
                </a:solidFill>
                <a:latin typeface="Calibri" panose="020F0502020204030204" pitchFamily="34" charset="0"/>
              </a:defRPr>
            </a:lvl3pPr>
            <a:lvl4pPr marL="1600200" indent="-228600">
              <a:defRPr sz="1300">
                <a:solidFill>
                  <a:schemeClr val="tx1"/>
                </a:solidFill>
                <a:latin typeface="Calibri" panose="020F0502020204030204" pitchFamily="34" charset="0"/>
              </a:defRPr>
            </a:lvl4pPr>
            <a:lvl5pPr marL="2057400" indent="-228600">
              <a:defRPr sz="1300">
                <a:solidFill>
                  <a:schemeClr val="tx1"/>
                </a:solidFill>
                <a:latin typeface="Calibri" panose="020F0502020204030204" pitchFamily="34" charset="0"/>
              </a:defRPr>
            </a:lvl5pPr>
            <a:lvl6pPr marL="2514600" indent="-228600" defTabSz="342900" fontAlgn="base">
              <a:spcBef>
                <a:spcPct val="0"/>
              </a:spcBef>
              <a:spcAft>
                <a:spcPct val="0"/>
              </a:spcAft>
              <a:defRPr sz="1300">
                <a:solidFill>
                  <a:schemeClr val="tx1"/>
                </a:solidFill>
                <a:latin typeface="Calibri" panose="020F0502020204030204" pitchFamily="34" charset="0"/>
              </a:defRPr>
            </a:lvl6pPr>
            <a:lvl7pPr marL="2971800" indent="-228600" defTabSz="342900" fontAlgn="base">
              <a:spcBef>
                <a:spcPct val="0"/>
              </a:spcBef>
              <a:spcAft>
                <a:spcPct val="0"/>
              </a:spcAft>
              <a:defRPr sz="1300">
                <a:solidFill>
                  <a:schemeClr val="tx1"/>
                </a:solidFill>
                <a:latin typeface="Calibri" panose="020F0502020204030204" pitchFamily="34" charset="0"/>
              </a:defRPr>
            </a:lvl7pPr>
            <a:lvl8pPr marL="3429000" indent="-228600" defTabSz="342900" fontAlgn="base">
              <a:spcBef>
                <a:spcPct val="0"/>
              </a:spcBef>
              <a:spcAft>
                <a:spcPct val="0"/>
              </a:spcAft>
              <a:defRPr sz="1300">
                <a:solidFill>
                  <a:schemeClr val="tx1"/>
                </a:solidFill>
                <a:latin typeface="Calibri" panose="020F0502020204030204" pitchFamily="34" charset="0"/>
              </a:defRPr>
            </a:lvl8pPr>
            <a:lvl9pPr marL="3886200" indent="-228600" defTabSz="342900" fontAlgn="base">
              <a:spcBef>
                <a:spcPct val="0"/>
              </a:spcBef>
              <a:spcAft>
                <a:spcPct val="0"/>
              </a:spcAft>
              <a:defRPr sz="1300">
                <a:solidFill>
                  <a:schemeClr val="tx1"/>
                </a:solidFill>
                <a:latin typeface="Calibri" panose="020F0502020204030204" pitchFamily="34" charset="0"/>
              </a:defRPr>
            </a:lvl9pPr>
          </a:lstStyle>
          <a:p>
            <a:pPr marL="0" marR="0" lvl="0" indent="0" algn="r" defTabSz="342900" rtl="0" eaLnBrk="1" fontAlgn="base" latinLnBrk="0" hangingPunct="1">
              <a:lnSpc>
                <a:spcPct val="100000"/>
              </a:lnSpc>
              <a:spcBef>
                <a:spcPct val="0"/>
              </a:spcBef>
              <a:spcAft>
                <a:spcPct val="0"/>
              </a:spcAft>
              <a:buClrTx/>
              <a:buSzTx/>
              <a:buFontTx/>
              <a:buNone/>
              <a:tabLst/>
              <a:defRPr/>
            </a:pPr>
            <a:fld id="{279B9510-1CE6-9A45-9BC8-CA5C6BC1A7C7}" type="slidenum">
              <a:rPr kumimoji="0" lang="en-US" altLang="en-US" sz="1200" b="0" i="0" u="none" strike="noStrike" kern="1200" cap="none" spc="0" normalizeH="0" baseline="0" noProof="0">
                <a:ln>
                  <a:noFill/>
                </a:ln>
                <a:solidFill>
                  <a:prstClr val="black"/>
                </a:solidFill>
                <a:effectLst/>
                <a:uLnTx/>
                <a:uFillTx/>
                <a:latin typeface="Avenir Next LT Pro" panose="020B0504020202020204" pitchFamily="34" charset="77"/>
                <a:ea typeface="+mn-ea"/>
                <a:cs typeface="+mn-cs"/>
              </a:rPr>
              <a:pPr marL="0" marR="0" lvl="0" indent="0" algn="r" defTabSz="3429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dirty="0">
              <a:ln>
                <a:noFill/>
              </a:ln>
              <a:solidFill>
                <a:prstClr val="black"/>
              </a:solidFill>
              <a:effectLst/>
              <a:uLnTx/>
              <a:uFillTx/>
              <a:latin typeface="Avenir Next LT Pro" panose="020B0504020202020204" pitchFamily="34" charset="77"/>
              <a:ea typeface="+mn-ea"/>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6F8B2E-479E-6646-BBAC-6D8E3735B0B3}" type="slidenum">
              <a:rPr lang="en-US" smtClean="0"/>
              <a:pPr/>
              <a:t>31</a:t>
            </a:fld>
            <a:endParaRPr lang="en-US" dirty="0"/>
          </a:p>
        </p:txBody>
      </p:sp>
    </p:spTree>
    <p:extLst>
      <p:ext uri="{BB962C8B-B14F-4D97-AF65-F5344CB8AC3E}">
        <p14:creationId xmlns:p14="http://schemas.microsoft.com/office/powerpoint/2010/main" val="10019186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66478B-2A39-7D49-A45F-B91617B923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24010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a:extLst>
              <a:ext uri="{FF2B5EF4-FFF2-40B4-BE49-F238E27FC236}">
                <a16:creationId xmlns:a16="http://schemas.microsoft.com/office/drawing/2014/main" id="{05CEBEBD-32FD-6A46-AB58-2039C6219E4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6" name="Notes Placeholder 2">
            <a:extLst>
              <a:ext uri="{FF2B5EF4-FFF2-40B4-BE49-F238E27FC236}">
                <a16:creationId xmlns:a16="http://schemas.microsoft.com/office/drawing/2014/main" id="{3993BE95-C41E-2343-9B32-E663B322150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41987" name="Slide Number Placeholder 3">
            <a:extLst>
              <a:ext uri="{FF2B5EF4-FFF2-40B4-BE49-F238E27FC236}">
                <a16:creationId xmlns:a16="http://schemas.microsoft.com/office/drawing/2014/main" id="{AC5884D4-4CAF-6740-9CAA-6798B4CFBF1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300">
                <a:solidFill>
                  <a:schemeClr val="tx1"/>
                </a:solidFill>
                <a:latin typeface="Calibri" panose="020F0502020204030204" pitchFamily="34" charset="0"/>
              </a:defRPr>
            </a:lvl1pPr>
            <a:lvl2pPr marL="742950" indent="-285750">
              <a:defRPr sz="1300">
                <a:solidFill>
                  <a:schemeClr val="tx1"/>
                </a:solidFill>
                <a:latin typeface="Calibri" panose="020F0502020204030204" pitchFamily="34" charset="0"/>
              </a:defRPr>
            </a:lvl2pPr>
            <a:lvl3pPr marL="1143000" indent="-228600">
              <a:defRPr sz="1300">
                <a:solidFill>
                  <a:schemeClr val="tx1"/>
                </a:solidFill>
                <a:latin typeface="Calibri" panose="020F0502020204030204" pitchFamily="34" charset="0"/>
              </a:defRPr>
            </a:lvl3pPr>
            <a:lvl4pPr marL="1600200" indent="-228600">
              <a:defRPr sz="1300">
                <a:solidFill>
                  <a:schemeClr val="tx1"/>
                </a:solidFill>
                <a:latin typeface="Calibri" panose="020F0502020204030204" pitchFamily="34" charset="0"/>
              </a:defRPr>
            </a:lvl4pPr>
            <a:lvl5pPr marL="2057400" indent="-228600">
              <a:defRPr sz="1300">
                <a:solidFill>
                  <a:schemeClr val="tx1"/>
                </a:solidFill>
                <a:latin typeface="Calibri" panose="020F0502020204030204" pitchFamily="34" charset="0"/>
              </a:defRPr>
            </a:lvl5pPr>
            <a:lvl6pPr marL="2514600" indent="-228600" defTabSz="342900" fontAlgn="base">
              <a:spcBef>
                <a:spcPct val="0"/>
              </a:spcBef>
              <a:spcAft>
                <a:spcPct val="0"/>
              </a:spcAft>
              <a:defRPr sz="1300">
                <a:solidFill>
                  <a:schemeClr val="tx1"/>
                </a:solidFill>
                <a:latin typeface="Calibri" panose="020F0502020204030204" pitchFamily="34" charset="0"/>
              </a:defRPr>
            </a:lvl6pPr>
            <a:lvl7pPr marL="2971800" indent="-228600" defTabSz="342900" fontAlgn="base">
              <a:spcBef>
                <a:spcPct val="0"/>
              </a:spcBef>
              <a:spcAft>
                <a:spcPct val="0"/>
              </a:spcAft>
              <a:defRPr sz="1300">
                <a:solidFill>
                  <a:schemeClr val="tx1"/>
                </a:solidFill>
                <a:latin typeface="Calibri" panose="020F0502020204030204" pitchFamily="34" charset="0"/>
              </a:defRPr>
            </a:lvl7pPr>
            <a:lvl8pPr marL="3429000" indent="-228600" defTabSz="342900" fontAlgn="base">
              <a:spcBef>
                <a:spcPct val="0"/>
              </a:spcBef>
              <a:spcAft>
                <a:spcPct val="0"/>
              </a:spcAft>
              <a:defRPr sz="1300">
                <a:solidFill>
                  <a:schemeClr val="tx1"/>
                </a:solidFill>
                <a:latin typeface="Calibri" panose="020F0502020204030204" pitchFamily="34" charset="0"/>
              </a:defRPr>
            </a:lvl8pPr>
            <a:lvl9pPr marL="3886200" indent="-228600" defTabSz="342900" fontAlgn="base">
              <a:spcBef>
                <a:spcPct val="0"/>
              </a:spcBef>
              <a:spcAft>
                <a:spcPct val="0"/>
              </a:spcAft>
              <a:defRPr sz="1300">
                <a:solidFill>
                  <a:schemeClr val="tx1"/>
                </a:solidFill>
                <a:latin typeface="Calibri" panose="020F0502020204030204" pitchFamily="34" charset="0"/>
              </a:defRPr>
            </a:lvl9pPr>
          </a:lstStyle>
          <a:p>
            <a:pPr marL="0" marR="0" lvl="0" indent="0" algn="r" defTabSz="342900" rtl="0" eaLnBrk="1" fontAlgn="base" latinLnBrk="0" hangingPunct="1">
              <a:lnSpc>
                <a:spcPct val="100000"/>
              </a:lnSpc>
              <a:spcBef>
                <a:spcPct val="0"/>
              </a:spcBef>
              <a:spcAft>
                <a:spcPct val="0"/>
              </a:spcAft>
              <a:buClrTx/>
              <a:buSzTx/>
              <a:buFontTx/>
              <a:buNone/>
              <a:tabLst/>
              <a:defRPr/>
            </a:pPr>
            <a:fld id="{06A7E5B5-BF3A-E847-83B8-26D54E770B23}" type="slidenum">
              <a:rPr kumimoji="0" lang="en-US" altLang="en-US" sz="1200" b="0" i="0" u="none" strike="noStrike" kern="1200" cap="none" spc="0" normalizeH="0" baseline="0" noProof="0">
                <a:ln>
                  <a:noFill/>
                </a:ln>
                <a:solidFill>
                  <a:prstClr val="black"/>
                </a:solidFill>
                <a:effectLst/>
                <a:uLnTx/>
                <a:uFillTx/>
                <a:latin typeface="Avenir Next LT Pro" panose="020B0504020202020204" pitchFamily="34" charset="77"/>
                <a:ea typeface="+mn-ea"/>
                <a:cs typeface="+mn-cs"/>
              </a:rPr>
              <a:pPr marL="0" marR="0" lvl="0" indent="0" algn="r" defTabSz="342900" rtl="0" eaLnBrk="1" fontAlgn="base" latinLnBrk="0" hangingPunct="1">
                <a:lnSpc>
                  <a:spcPct val="100000"/>
                </a:lnSpc>
                <a:spcBef>
                  <a:spcPct val="0"/>
                </a:spcBef>
                <a:spcAft>
                  <a:spcPct val="0"/>
                </a:spcAft>
                <a:buClrTx/>
                <a:buSzTx/>
                <a:buFontTx/>
                <a:buNone/>
                <a:tabLst/>
                <a:defRPr/>
              </a:pPr>
              <a:t>36</a:t>
            </a:fld>
            <a:endParaRPr kumimoji="0" lang="en-US" altLang="en-US" sz="1200" b="0" i="0" u="none" strike="noStrike" kern="1200" cap="none" spc="0" normalizeH="0" baseline="0" noProof="0" dirty="0">
              <a:ln>
                <a:noFill/>
              </a:ln>
              <a:solidFill>
                <a:prstClr val="black"/>
              </a:solidFill>
              <a:effectLst/>
              <a:uLnTx/>
              <a:uFillTx/>
              <a:latin typeface="Avenir Next LT Pro" panose="020B0504020202020204" pitchFamily="34" charset="77"/>
              <a:ea typeface="+mn-ea"/>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a:extLst>
              <a:ext uri="{FF2B5EF4-FFF2-40B4-BE49-F238E27FC236}">
                <a16:creationId xmlns:a16="http://schemas.microsoft.com/office/drawing/2014/main" id="{05CEBEBD-32FD-6A46-AB58-2039C6219E4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6" name="Notes Placeholder 2">
            <a:extLst>
              <a:ext uri="{FF2B5EF4-FFF2-40B4-BE49-F238E27FC236}">
                <a16:creationId xmlns:a16="http://schemas.microsoft.com/office/drawing/2014/main" id="{3993BE95-C41E-2343-9B32-E663B322150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41987" name="Slide Number Placeholder 3">
            <a:extLst>
              <a:ext uri="{FF2B5EF4-FFF2-40B4-BE49-F238E27FC236}">
                <a16:creationId xmlns:a16="http://schemas.microsoft.com/office/drawing/2014/main" id="{AC5884D4-4CAF-6740-9CAA-6798B4CFBF1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300">
                <a:solidFill>
                  <a:schemeClr val="tx1"/>
                </a:solidFill>
                <a:latin typeface="Calibri" panose="020F0502020204030204" pitchFamily="34" charset="0"/>
              </a:defRPr>
            </a:lvl1pPr>
            <a:lvl2pPr marL="742950" indent="-285750">
              <a:defRPr sz="1300">
                <a:solidFill>
                  <a:schemeClr val="tx1"/>
                </a:solidFill>
                <a:latin typeface="Calibri" panose="020F0502020204030204" pitchFamily="34" charset="0"/>
              </a:defRPr>
            </a:lvl2pPr>
            <a:lvl3pPr marL="1143000" indent="-228600">
              <a:defRPr sz="1300">
                <a:solidFill>
                  <a:schemeClr val="tx1"/>
                </a:solidFill>
                <a:latin typeface="Calibri" panose="020F0502020204030204" pitchFamily="34" charset="0"/>
              </a:defRPr>
            </a:lvl3pPr>
            <a:lvl4pPr marL="1600200" indent="-228600">
              <a:defRPr sz="1300">
                <a:solidFill>
                  <a:schemeClr val="tx1"/>
                </a:solidFill>
                <a:latin typeface="Calibri" panose="020F0502020204030204" pitchFamily="34" charset="0"/>
              </a:defRPr>
            </a:lvl4pPr>
            <a:lvl5pPr marL="2057400" indent="-228600">
              <a:defRPr sz="1300">
                <a:solidFill>
                  <a:schemeClr val="tx1"/>
                </a:solidFill>
                <a:latin typeface="Calibri" panose="020F0502020204030204" pitchFamily="34" charset="0"/>
              </a:defRPr>
            </a:lvl5pPr>
            <a:lvl6pPr marL="2514600" indent="-228600" defTabSz="342900" fontAlgn="base">
              <a:spcBef>
                <a:spcPct val="0"/>
              </a:spcBef>
              <a:spcAft>
                <a:spcPct val="0"/>
              </a:spcAft>
              <a:defRPr sz="1300">
                <a:solidFill>
                  <a:schemeClr val="tx1"/>
                </a:solidFill>
                <a:latin typeface="Calibri" panose="020F0502020204030204" pitchFamily="34" charset="0"/>
              </a:defRPr>
            </a:lvl6pPr>
            <a:lvl7pPr marL="2971800" indent="-228600" defTabSz="342900" fontAlgn="base">
              <a:spcBef>
                <a:spcPct val="0"/>
              </a:spcBef>
              <a:spcAft>
                <a:spcPct val="0"/>
              </a:spcAft>
              <a:defRPr sz="1300">
                <a:solidFill>
                  <a:schemeClr val="tx1"/>
                </a:solidFill>
                <a:latin typeface="Calibri" panose="020F0502020204030204" pitchFamily="34" charset="0"/>
              </a:defRPr>
            </a:lvl7pPr>
            <a:lvl8pPr marL="3429000" indent="-228600" defTabSz="342900" fontAlgn="base">
              <a:spcBef>
                <a:spcPct val="0"/>
              </a:spcBef>
              <a:spcAft>
                <a:spcPct val="0"/>
              </a:spcAft>
              <a:defRPr sz="1300">
                <a:solidFill>
                  <a:schemeClr val="tx1"/>
                </a:solidFill>
                <a:latin typeface="Calibri" panose="020F0502020204030204" pitchFamily="34" charset="0"/>
              </a:defRPr>
            </a:lvl8pPr>
            <a:lvl9pPr marL="3886200" indent="-228600" defTabSz="342900" fontAlgn="base">
              <a:spcBef>
                <a:spcPct val="0"/>
              </a:spcBef>
              <a:spcAft>
                <a:spcPct val="0"/>
              </a:spcAft>
              <a:defRPr sz="1300">
                <a:solidFill>
                  <a:schemeClr val="tx1"/>
                </a:solidFill>
                <a:latin typeface="Calibri" panose="020F0502020204030204" pitchFamily="34" charset="0"/>
              </a:defRPr>
            </a:lvl9pPr>
          </a:lstStyle>
          <a:p>
            <a:pPr marL="0" marR="0" lvl="0" indent="0" algn="r" defTabSz="342900" rtl="0" eaLnBrk="1" fontAlgn="base" latinLnBrk="0" hangingPunct="1">
              <a:lnSpc>
                <a:spcPct val="100000"/>
              </a:lnSpc>
              <a:spcBef>
                <a:spcPct val="0"/>
              </a:spcBef>
              <a:spcAft>
                <a:spcPct val="0"/>
              </a:spcAft>
              <a:buClrTx/>
              <a:buSzTx/>
              <a:buFontTx/>
              <a:buNone/>
              <a:tabLst/>
              <a:defRPr/>
            </a:pPr>
            <a:fld id="{06A7E5B5-BF3A-E847-83B8-26D54E770B23}" type="slidenum">
              <a:rPr kumimoji="0" lang="en-US" altLang="en-US" sz="1200" b="0" i="0" u="none" strike="noStrike" kern="1200" cap="none" spc="0" normalizeH="0" baseline="0" noProof="0">
                <a:ln>
                  <a:noFill/>
                </a:ln>
                <a:solidFill>
                  <a:prstClr val="black"/>
                </a:solidFill>
                <a:effectLst/>
                <a:uLnTx/>
                <a:uFillTx/>
                <a:latin typeface="Avenir Next LT Pro" panose="020B0504020202020204" pitchFamily="34" charset="77"/>
                <a:ea typeface="+mn-ea"/>
                <a:cs typeface="+mn-cs"/>
              </a:rPr>
              <a:pPr marL="0" marR="0" lvl="0" indent="0" algn="r" defTabSz="342900" rtl="0" eaLnBrk="1" fontAlgn="base" latinLnBrk="0" hangingPunct="1">
                <a:lnSpc>
                  <a:spcPct val="100000"/>
                </a:lnSpc>
                <a:spcBef>
                  <a:spcPct val="0"/>
                </a:spcBef>
                <a:spcAft>
                  <a:spcPct val="0"/>
                </a:spcAft>
                <a:buClrTx/>
                <a:buSzTx/>
                <a:buFontTx/>
                <a:buNone/>
                <a:tabLst/>
                <a:defRPr/>
              </a:pPr>
              <a:t>37</a:t>
            </a:fld>
            <a:endParaRPr kumimoji="0" lang="en-US" altLang="en-US" sz="1200" b="0" i="0" u="none" strike="noStrike" kern="1200" cap="none" spc="0" normalizeH="0" baseline="0" noProof="0" dirty="0">
              <a:ln>
                <a:noFill/>
              </a:ln>
              <a:solidFill>
                <a:prstClr val="black"/>
              </a:solidFill>
              <a:effectLst/>
              <a:uLnTx/>
              <a:uFillTx/>
              <a:latin typeface="Avenir Next LT Pro" panose="020B0504020202020204" pitchFamily="34" charset="77"/>
              <a:ea typeface="+mn-ea"/>
              <a:cs typeface="+mn-cs"/>
            </a:endParaRPr>
          </a:p>
        </p:txBody>
      </p:sp>
    </p:spTree>
    <p:extLst>
      <p:ext uri="{BB962C8B-B14F-4D97-AF65-F5344CB8AC3E}">
        <p14:creationId xmlns:p14="http://schemas.microsoft.com/office/powerpoint/2010/main" val="15278397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9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A666478B-2A39-7D49-A45F-B91617B92350}" type="slidenum">
              <a:rPr kumimoji="0" lang="en-US" sz="1200" b="0" i="0" u="none" strike="noStrike" kern="1200" cap="none" spc="0" normalizeH="0" baseline="0" noProof="0" smtClean="0">
                <a:ln>
                  <a:noFill/>
                </a:ln>
                <a:solidFill>
                  <a:prstClr val="black"/>
                </a:solidFill>
                <a:effectLst/>
                <a:uLnTx/>
                <a:uFillTx/>
                <a:latin typeface="Avenir Next LT Pro" panose="020B0504020202020204" pitchFamily="34" charset="77"/>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Avenir Next LT Pro" panose="020B0504020202020204" pitchFamily="34" charset="77"/>
              <a:ea typeface="+mn-ea"/>
              <a:cs typeface="+mn-cs"/>
            </a:endParaRPr>
          </a:p>
        </p:txBody>
      </p:sp>
    </p:spTree>
    <p:extLst>
      <p:ext uri="{BB962C8B-B14F-4D97-AF65-F5344CB8AC3E}">
        <p14:creationId xmlns:p14="http://schemas.microsoft.com/office/powerpoint/2010/main" val="3475111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9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A666478B-2A39-7D49-A45F-B91617B92350}" type="slidenum">
              <a:rPr kumimoji="0" lang="en-US" sz="1200" b="0" i="0" u="none" strike="noStrike" kern="1200" cap="none" spc="0" normalizeH="0" baseline="0" noProof="0" smtClean="0">
                <a:ln>
                  <a:noFill/>
                </a:ln>
                <a:solidFill>
                  <a:prstClr val="black"/>
                </a:solidFill>
                <a:effectLst/>
                <a:uLnTx/>
                <a:uFillTx/>
                <a:latin typeface="Avenir Next LT Pro" panose="020B0504020202020204" pitchFamily="34" charset="77"/>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Avenir Next LT Pro" panose="020B0504020202020204" pitchFamily="34" charset="77"/>
              <a:ea typeface="+mn-ea"/>
              <a:cs typeface="+mn-cs"/>
            </a:endParaRPr>
          </a:p>
        </p:txBody>
      </p:sp>
    </p:spTree>
    <p:extLst>
      <p:ext uri="{BB962C8B-B14F-4D97-AF65-F5344CB8AC3E}">
        <p14:creationId xmlns:p14="http://schemas.microsoft.com/office/powerpoint/2010/main" val="18472721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base" latinLnBrk="0" hangingPunct="1">
              <a:lnSpc>
                <a:spcPct val="100000"/>
              </a:lnSpc>
              <a:spcBef>
                <a:spcPts val="0"/>
              </a:spcBef>
              <a:spcAft>
                <a:spcPts val="0"/>
              </a:spcAft>
              <a:buClrTx/>
              <a:buSzTx/>
              <a:buFontTx/>
              <a:buNone/>
              <a:tabLst/>
              <a:defRPr/>
            </a:pPr>
            <a:endParaRPr lang="en-US" sz="9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266F8B2E-479E-6646-BBAC-6D8E3735B0B3}" type="slidenum">
              <a:rPr kumimoji="0" lang="en-US" sz="1200" b="0" i="0" u="none" strike="noStrike" kern="1200" cap="none" spc="0" normalizeH="0" baseline="0" noProof="0" smtClean="0">
                <a:ln>
                  <a:noFill/>
                </a:ln>
                <a:solidFill>
                  <a:prstClr val="black"/>
                </a:solidFill>
                <a:effectLst/>
                <a:uLnTx/>
                <a:uFillTx/>
                <a:latin typeface="Avenir Next LT Pro" panose="020B0504020202020204" pitchFamily="34" charset="77"/>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Avenir Next LT Pro" panose="020B0504020202020204" pitchFamily="34" charset="77"/>
              <a:ea typeface="+mn-ea"/>
              <a:cs typeface="+mn-cs"/>
            </a:endParaRPr>
          </a:p>
        </p:txBody>
      </p:sp>
    </p:spTree>
    <p:extLst>
      <p:ext uri="{BB962C8B-B14F-4D97-AF65-F5344CB8AC3E}">
        <p14:creationId xmlns:p14="http://schemas.microsoft.com/office/powerpoint/2010/main" val="18004787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base" latinLnBrk="0" hangingPunct="1">
              <a:lnSpc>
                <a:spcPct val="100000"/>
              </a:lnSpc>
              <a:spcBef>
                <a:spcPts val="0"/>
              </a:spcBef>
              <a:spcAft>
                <a:spcPts val="0"/>
              </a:spcAft>
              <a:buClrTx/>
              <a:buSzTx/>
              <a:buFontTx/>
              <a:buNone/>
              <a:tabLst/>
              <a:defRPr/>
            </a:pPr>
            <a:endParaRPr lang="en-US" sz="9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266F8B2E-479E-6646-BBAC-6D8E3735B0B3}" type="slidenum">
              <a:rPr kumimoji="0" lang="en-US" sz="1200" b="0" i="0" u="none" strike="noStrike" kern="1200" cap="none" spc="0" normalizeH="0" baseline="0" noProof="0" smtClean="0">
                <a:ln>
                  <a:noFill/>
                </a:ln>
                <a:solidFill>
                  <a:prstClr val="black"/>
                </a:solidFill>
                <a:effectLst/>
                <a:uLnTx/>
                <a:uFillTx/>
                <a:latin typeface="Avenir Next LT Pro" panose="020B0504020202020204" pitchFamily="34" charset="77"/>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Avenir Next LT Pro" panose="020B0504020202020204" pitchFamily="34" charset="77"/>
              <a:ea typeface="+mn-ea"/>
              <a:cs typeface="+mn-cs"/>
            </a:endParaRPr>
          </a:p>
        </p:txBody>
      </p:sp>
    </p:spTree>
    <p:extLst>
      <p:ext uri="{BB962C8B-B14F-4D97-AF65-F5344CB8AC3E}">
        <p14:creationId xmlns:p14="http://schemas.microsoft.com/office/powerpoint/2010/main" val="24661156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base" latinLnBrk="0" hangingPunct="1">
              <a:lnSpc>
                <a:spcPct val="100000"/>
              </a:lnSpc>
              <a:spcBef>
                <a:spcPts val="0"/>
              </a:spcBef>
              <a:spcAft>
                <a:spcPts val="0"/>
              </a:spcAft>
              <a:buClrTx/>
              <a:buSzTx/>
              <a:buFontTx/>
              <a:buNone/>
              <a:tabLst/>
              <a:defRPr/>
            </a:pPr>
            <a:endParaRPr lang="en-US" sz="9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266F8B2E-479E-6646-BBAC-6D8E3735B0B3}" type="slidenum">
              <a:rPr kumimoji="0" lang="en-US" sz="1200" b="0" i="0" u="none" strike="noStrike" kern="1200" cap="none" spc="0" normalizeH="0" baseline="0" noProof="0" smtClean="0">
                <a:ln>
                  <a:noFill/>
                </a:ln>
                <a:solidFill>
                  <a:prstClr val="black"/>
                </a:solidFill>
                <a:effectLst/>
                <a:uLnTx/>
                <a:uFillTx/>
                <a:latin typeface="Avenir Next LT Pro" panose="020B0504020202020204" pitchFamily="34" charset="77"/>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Avenir Next LT Pro" panose="020B0504020202020204" pitchFamily="34" charset="77"/>
              <a:ea typeface="+mn-ea"/>
              <a:cs typeface="+mn-cs"/>
            </a:endParaRPr>
          </a:p>
        </p:txBody>
      </p:sp>
    </p:spTree>
    <p:extLst>
      <p:ext uri="{BB962C8B-B14F-4D97-AF65-F5344CB8AC3E}">
        <p14:creationId xmlns:p14="http://schemas.microsoft.com/office/powerpoint/2010/main" val="609165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base" latinLnBrk="0" hangingPunct="1">
              <a:lnSpc>
                <a:spcPct val="100000"/>
              </a:lnSpc>
              <a:spcBef>
                <a:spcPts val="0"/>
              </a:spcBef>
              <a:spcAft>
                <a:spcPts val="0"/>
              </a:spcAft>
              <a:buClrTx/>
              <a:buSzTx/>
              <a:buFontTx/>
              <a:buNone/>
              <a:tabLst/>
              <a:defRPr/>
            </a:pPr>
            <a:r>
              <a:rPr lang="en-US" sz="900" kern="1200" dirty="0">
                <a:solidFill>
                  <a:schemeClr val="tx1"/>
                </a:solidFill>
                <a:effectLst/>
                <a:latin typeface="+mn-lt"/>
                <a:ea typeface="+mn-ea"/>
                <a:cs typeface="+mn-cs"/>
              </a:rPr>
              <a:t>Since the webinar on January 18, 2022, the highest number of MMGs in production for a Jurisdiction is 12.  </a:t>
            </a:r>
          </a:p>
          <a:p>
            <a:pPr marL="0" marR="0" lvl="0" indent="0" algn="l" defTabSz="685800" rtl="0" eaLnBrk="1" fontAlgn="base" latinLnBrk="0" hangingPunct="1">
              <a:lnSpc>
                <a:spcPct val="100000"/>
              </a:lnSpc>
              <a:spcBef>
                <a:spcPts val="0"/>
              </a:spcBef>
              <a:spcAft>
                <a:spcPts val="0"/>
              </a:spcAft>
              <a:buClrTx/>
              <a:buSzTx/>
              <a:buFontTx/>
              <a:buNone/>
              <a:tabLst/>
              <a:defRPr/>
            </a:pPr>
            <a:r>
              <a:rPr lang="en-US" sz="900" kern="1200" dirty="0">
                <a:solidFill>
                  <a:schemeClr val="tx1"/>
                </a:solidFill>
                <a:effectLst/>
                <a:latin typeface="+mn-lt"/>
                <a:ea typeface="+mn-ea"/>
                <a:cs typeface="+mn-cs"/>
              </a:rPr>
              <a:t>Top 5 jurisdictions include: </a:t>
            </a:r>
          </a:p>
          <a:p>
            <a:pPr marL="0" marR="0" lvl="0" indent="0" algn="l" defTabSz="685800" rtl="0" eaLnBrk="1" fontAlgn="base" latinLnBrk="0" hangingPunct="1">
              <a:lnSpc>
                <a:spcPct val="100000"/>
              </a:lnSpc>
              <a:spcBef>
                <a:spcPts val="0"/>
              </a:spcBef>
              <a:spcAft>
                <a:spcPts val="0"/>
              </a:spcAft>
              <a:buClrTx/>
              <a:buSzTx/>
              <a:buFontTx/>
              <a:buNone/>
              <a:tabLst/>
              <a:defRPr/>
            </a:pPr>
            <a:r>
              <a:rPr lang="en-US" sz="900" kern="1200" dirty="0">
                <a:solidFill>
                  <a:schemeClr val="tx1"/>
                </a:solidFill>
                <a:effectLst/>
                <a:latin typeface="+mn-lt"/>
                <a:ea typeface="+mn-ea"/>
                <a:cs typeface="+mn-cs"/>
              </a:rPr>
              <a:t>MI 12 </a:t>
            </a:r>
          </a:p>
          <a:p>
            <a:pPr marL="0" marR="0" lvl="0" indent="0" algn="l" defTabSz="685800" rtl="0" eaLnBrk="1" fontAlgn="base" latinLnBrk="0" hangingPunct="1">
              <a:lnSpc>
                <a:spcPct val="100000"/>
              </a:lnSpc>
              <a:spcBef>
                <a:spcPts val="0"/>
              </a:spcBef>
              <a:spcAft>
                <a:spcPts val="0"/>
              </a:spcAft>
              <a:buClrTx/>
              <a:buSzTx/>
              <a:buFontTx/>
              <a:buNone/>
              <a:tabLst/>
              <a:defRPr/>
            </a:pPr>
            <a:r>
              <a:rPr lang="en-US" sz="900" kern="1200" dirty="0">
                <a:solidFill>
                  <a:schemeClr val="tx1"/>
                </a:solidFill>
                <a:effectLst/>
                <a:latin typeface="+mn-lt"/>
                <a:ea typeface="+mn-ea"/>
                <a:cs typeface="+mn-cs"/>
              </a:rPr>
              <a:t>ID and UT 9 </a:t>
            </a:r>
          </a:p>
          <a:p>
            <a:pPr marL="0" marR="0" lvl="0" indent="0" algn="l" defTabSz="685800" rtl="0" eaLnBrk="1" fontAlgn="base" latinLnBrk="0" hangingPunct="1">
              <a:lnSpc>
                <a:spcPct val="100000"/>
              </a:lnSpc>
              <a:spcBef>
                <a:spcPts val="0"/>
              </a:spcBef>
              <a:spcAft>
                <a:spcPts val="0"/>
              </a:spcAft>
              <a:buClrTx/>
              <a:buSzTx/>
              <a:buFontTx/>
              <a:buNone/>
              <a:tabLst/>
              <a:defRPr/>
            </a:pPr>
            <a:r>
              <a:rPr lang="en-US" sz="900" kern="1200" dirty="0">
                <a:solidFill>
                  <a:schemeClr val="tx1"/>
                </a:solidFill>
                <a:effectLst/>
                <a:latin typeface="+mn-lt"/>
                <a:ea typeface="+mn-ea"/>
                <a:cs typeface="+mn-cs"/>
              </a:rPr>
              <a:t>OR and WI 8 </a:t>
            </a:r>
          </a:p>
        </p:txBody>
      </p:sp>
      <p:sp>
        <p:nvSpPr>
          <p:cNvPr id="4" name="Slide Number Placeholder 3"/>
          <p:cNvSpPr>
            <a:spLocks noGrp="1"/>
          </p:cNvSpPr>
          <p:nvPr>
            <p:ph type="sldNum" sz="quarter" idx="5"/>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266F8B2E-479E-6646-BBAC-6D8E3735B0B3}" type="slidenum">
              <a:rPr kumimoji="0" lang="en-US" sz="1200" b="0" i="0" u="none" strike="noStrike" kern="1200" cap="none" spc="0" normalizeH="0" baseline="0" noProof="0" smtClean="0">
                <a:ln>
                  <a:noFill/>
                </a:ln>
                <a:solidFill>
                  <a:prstClr val="black"/>
                </a:solidFill>
                <a:effectLst/>
                <a:uLnTx/>
                <a:uFillTx/>
                <a:latin typeface="Avenir Next LT Pro" panose="020B0504020202020204" pitchFamily="34" charset="77"/>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Avenir Next LT Pro" panose="020B0504020202020204" pitchFamily="34" charset="77"/>
              <a:ea typeface="+mn-ea"/>
              <a:cs typeface="+mn-cs"/>
            </a:endParaRPr>
          </a:p>
        </p:txBody>
      </p:sp>
    </p:spTree>
    <p:extLst>
      <p:ext uri="{BB962C8B-B14F-4D97-AF65-F5344CB8AC3E}">
        <p14:creationId xmlns:p14="http://schemas.microsoft.com/office/powerpoint/2010/main" val="22333561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base" latinLnBrk="0" hangingPunct="1">
              <a:lnSpc>
                <a:spcPct val="100000"/>
              </a:lnSpc>
              <a:spcBef>
                <a:spcPts val="0"/>
              </a:spcBef>
              <a:spcAft>
                <a:spcPts val="0"/>
              </a:spcAft>
              <a:buClrTx/>
              <a:buSzTx/>
              <a:buFontTx/>
              <a:buNone/>
              <a:tabLst/>
              <a:defRPr/>
            </a:pPr>
            <a:r>
              <a:rPr lang="en-US" sz="900" kern="1200" dirty="0">
                <a:solidFill>
                  <a:schemeClr val="tx1"/>
                </a:solidFill>
                <a:effectLst/>
                <a:latin typeface="+mn-lt"/>
                <a:ea typeface="+mn-ea"/>
                <a:cs typeface="+mn-cs"/>
              </a:rPr>
              <a:t>Kudos representing jurisdictions who were actively onboarded in 2022 and continues through the onboarding process to date. </a:t>
            </a:r>
          </a:p>
          <a:p>
            <a:pPr marL="0" marR="0" lvl="0" indent="0" algn="l" defTabSz="685800" rtl="0" eaLnBrk="1" fontAlgn="base" latinLnBrk="0" hangingPunct="1">
              <a:lnSpc>
                <a:spcPct val="100000"/>
              </a:lnSpc>
              <a:spcBef>
                <a:spcPts val="0"/>
              </a:spcBef>
              <a:spcAft>
                <a:spcPts val="0"/>
              </a:spcAft>
              <a:buClrTx/>
              <a:buSzTx/>
              <a:buFontTx/>
              <a:buNone/>
              <a:tabLst/>
              <a:defRPr/>
            </a:pPr>
            <a:endParaRPr lang="en-US" sz="900" kern="1200" dirty="0">
              <a:solidFill>
                <a:schemeClr val="tx1"/>
              </a:solidFill>
              <a:effectLst/>
              <a:latin typeface="+mn-lt"/>
              <a:ea typeface="+mn-ea"/>
              <a:cs typeface="+mn-cs"/>
            </a:endParaRPr>
          </a:p>
          <a:p>
            <a:pPr marL="0" marR="0" lvl="0" indent="0" algn="l" defTabSz="685800" rtl="0" eaLnBrk="1" fontAlgn="base" latinLnBrk="0" hangingPunct="1">
              <a:lnSpc>
                <a:spcPct val="100000"/>
              </a:lnSpc>
              <a:spcBef>
                <a:spcPts val="0"/>
              </a:spcBef>
              <a:spcAft>
                <a:spcPts val="0"/>
              </a:spcAft>
              <a:buClrTx/>
              <a:buSzTx/>
              <a:buFontTx/>
              <a:buNone/>
              <a:tabLst/>
              <a:defRPr/>
            </a:pPr>
            <a:r>
              <a:rPr lang="en-US" sz="900" kern="1200" dirty="0">
                <a:solidFill>
                  <a:schemeClr val="tx1"/>
                </a:solidFill>
                <a:effectLst/>
                <a:latin typeface="+mn-lt"/>
                <a:ea typeface="+mn-ea"/>
                <a:cs typeface="+mn-cs"/>
              </a:rPr>
              <a:t>As previously noted during the COVID-19 data implementation in progress map update, we also give kudos to 5 states including, </a:t>
            </a:r>
            <a:r>
              <a:rPr lang="en-US" sz="900" dirty="0">
                <a:latin typeface="Avenir Next LT Pro"/>
              </a:rPr>
              <a:t>AL, CT, MS, NE, &amp; TN</a:t>
            </a:r>
            <a:endParaRPr lang="en-US" sz="900" kern="1200" dirty="0">
              <a:solidFill>
                <a:schemeClr val="tx1"/>
              </a:solidFill>
              <a:effectLst/>
              <a:latin typeface="+mn-lt"/>
              <a:ea typeface="+mn-ea"/>
              <a:cs typeface="+mn-cs"/>
            </a:endParaRPr>
          </a:p>
          <a:p>
            <a:pPr marL="0" marR="0" lvl="0" indent="0" algn="l" defTabSz="685800" rtl="0" eaLnBrk="1" fontAlgn="base" latinLnBrk="0" hangingPunct="1">
              <a:lnSpc>
                <a:spcPct val="100000"/>
              </a:lnSpc>
              <a:spcBef>
                <a:spcPts val="0"/>
              </a:spcBef>
              <a:spcAft>
                <a:spcPts val="0"/>
              </a:spcAft>
              <a:buClrTx/>
              <a:buSzTx/>
              <a:buFontTx/>
              <a:buNone/>
              <a:tabLst/>
              <a:defRPr/>
            </a:pPr>
            <a:endParaRPr lang="en-US" sz="9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266F8B2E-479E-6646-BBAC-6D8E3735B0B3}" type="slidenum">
              <a:rPr kumimoji="0" lang="en-US" sz="1200" b="0" i="0" u="none" strike="noStrike" kern="1200" cap="none" spc="0" normalizeH="0" baseline="0" noProof="0" smtClean="0">
                <a:ln>
                  <a:noFill/>
                </a:ln>
                <a:solidFill>
                  <a:prstClr val="black"/>
                </a:solidFill>
                <a:effectLst/>
                <a:uLnTx/>
                <a:uFillTx/>
                <a:latin typeface="Avenir Next LT Pro" panose="020B0504020202020204" pitchFamily="34" charset="77"/>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Avenir Next LT Pro" panose="020B0504020202020204" pitchFamily="34" charset="77"/>
              <a:ea typeface="+mn-ea"/>
              <a:cs typeface="+mn-cs"/>
            </a:endParaRPr>
          </a:p>
        </p:txBody>
      </p:sp>
    </p:spTree>
    <p:extLst>
      <p:ext uri="{BB962C8B-B14F-4D97-AF65-F5344CB8AC3E}">
        <p14:creationId xmlns:p14="http://schemas.microsoft.com/office/powerpoint/2010/main" val="23917387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8.jpe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jpeg"/><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6.jpeg"/><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8.jpeg"/><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jpeg"/><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wmf"/><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wmf"/><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0" y="210922"/>
            <a:ext cx="12192000" cy="957133"/>
          </a:xfrm>
          <a:prstGeom prst="rect">
            <a:avLst/>
          </a:prstGeom>
          <a:solidFill>
            <a:srgbClr val="17468F"/>
          </a:solidFill>
          <a:ln>
            <a:noFill/>
          </a:ln>
        </p:spPr>
        <p:txBody>
          <a:bodyPr vert="horz" wrap="square" lIns="81280" tIns="40640" rIns="81280" bIns="40640" numCol="1" anchor="t" anchorCtr="0" compatLnSpc="1">
            <a:prstTxWarp prst="textNoShape">
              <a:avLst/>
            </a:prstTxWarp>
          </a:bodyPr>
          <a:lstStyle/>
          <a:p>
            <a:endParaRPr lang="en-US" sz="2223" dirty="0"/>
          </a:p>
        </p:txBody>
      </p:sp>
      <p:sp>
        <p:nvSpPr>
          <p:cNvPr id="20" name="bk object 25"/>
          <p:cNvSpPr/>
          <p:nvPr userDrawn="1"/>
        </p:nvSpPr>
        <p:spPr>
          <a:xfrm>
            <a:off x="1" y="-15770"/>
            <a:ext cx="696487" cy="226691"/>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sz="2400" dirty="0"/>
          </a:p>
        </p:txBody>
      </p:sp>
      <p:sp>
        <p:nvSpPr>
          <p:cNvPr id="21" name="bk object 26"/>
          <p:cNvSpPr/>
          <p:nvPr userDrawn="1"/>
        </p:nvSpPr>
        <p:spPr>
          <a:xfrm>
            <a:off x="453402" y="-15770"/>
            <a:ext cx="1151380" cy="226691"/>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sz="2400" dirty="0"/>
          </a:p>
        </p:txBody>
      </p:sp>
      <p:sp>
        <p:nvSpPr>
          <p:cNvPr id="22" name="bk object 27"/>
          <p:cNvSpPr/>
          <p:nvPr userDrawn="1"/>
        </p:nvSpPr>
        <p:spPr>
          <a:xfrm>
            <a:off x="1171032" y="-15770"/>
            <a:ext cx="1791269" cy="226691"/>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sz="2400" dirty="0"/>
          </a:p>
        </p:txBody>
      </p:sp>
      <p:sp>
        <p:nvSpPr>
          <p:cNvPr id="23" name="bk object 28"/>
          <p:cNvSpPr/>
          <p:nvPr userDrawn="1"/>
        </p:nvSpPr>
        <p:spPr>
          <a:xfrm>
            <a:off x="2206131" y="-15770"/>
            <a:ext cx="1816611" cy="226691"/>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sz="2400" dirty="0"/>
          </a:p>
        </p:txBody>
      </p:sp>
      <p:sp>
        <p:nvSpPr>
          <p:cNvPr id="24" name="bk object 29"/>
          <p:cNvSpPr/>
          <p:nvPr userDrawn="1"/>
        </p:nvSpPr>
        <p:spPr>
          <a:xfrm>
            <a:off x="3073074" y="-15770"/>
            <a:ext cx="1250212" cy="226691"/>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sz="2400" dirty="0"/>
          </a:p>
        </p:txBody>
      </p:sp>
      <p:sp>
        <p:nvSpPr>
          <p:cNvPr id="25" name="bk object 30"/>
          <p:cNvSpPr/>
          <p:nvPr userDrawn="1"/>
        </p:nvSpPr>
        <p:spPr>
          <a:xfrm>
            <a:off x="3406413" y="-15770"/>
            <a:ext cx="3311799" cy="226691"/>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sz="2400" dirty="0"/>
          </a:p>
        </p:txBody>
      </p:sp>
      <p:sp>
        <p:nvSpPr>
          <p:cNvPr id="26" name="bk object 31"/>
          <p:cNvSpPr/>
          <p:nvPr userDrawn="1"/>
        </p:nvSpPr>
        <p:spPr>
          <a:xfrm>
            <a:off x="5114460" y="-15770"/>
            <a:ext cx="2553645" cy="226691"/>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sz="2400" dirty="0"/>
          </a:p>
        </p:txBody>
      </p:sp>
      <p:sp>
        <p:nvSpPr>
          <p:cNvPr id="27" name="bk object 32"/>
          <p:cNvSpPr/>
          <p:nvPr userDrawn="1"/>
        </p:nvSpPr>
        <p:spPr>
          <a:xfrm>
            <a:off x="5945157" y="-15770"/>
            <a:ext cx="6246843" cy="226691"/>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sz="2400" dirty="0"/>
          </a:p>
        </p:txBody>
      </p:sp>
      <p:cxnSp>
        <p:nvCxnSpPr>
          <p:cNvPr id="28" name="Straight Connector 27"/>
          <p:cNvCxnSpPr/>
          <p:nvPr userDrawn="1"/>
        </p:nvCxnSpPr>
        <p:spPr>
          <a:xfrm>
            <a:off x="0" y="210921"/>
            <a:ext cx="12192000" cy="0"/>
          </a:xfrm>
          <a:prstGeom prst="line">
            <a:avLst/>
          </a:prstGeom>
          <a:ln w="9525">
            <a:solidFill>
              <a:srgbClr val="536DB3"/>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userDrawn="1">
            <p:ph type="title"/>
          </p:nvPr>
        </p:nvSpPr>
        <p:spPr>
          <a:xfrm>
            <a:off x="609600" y="1275655"/>
            <a:ext cx="10972800" cy="1155779"/>
          </a:xfrm>
          <a:prstGeom prst="rect">
            <a:avLst/>
          </a:prstGeom>
        </p:spPr>
        <p:txBody>
          <a:bodyPr/>
          <a:lstStyle>
            <a:lvl1pPr algn="l">
              <a:lnSpc>
                <a:spcPts val="4000"/>
              </a:lnSpc>
              <a:defRPr sz="3733" b="1" baseline="0">
                <a:solidFill>
                  <a:srgbClr val="0039A6"/>
                </a:solidFill>
                <a:effectLst/>
                <a:latin typeface="Calibri" pitchFamily="34" charset="0"/>
              </a:defRPr>
            </a:lvl1pPr>
          </a:lstStyle>
          <a:p>
            <a:endParaRPr lang="en-US"/>
          </a:p>
        </p:txBody>
      </p:sp>
      <p:sp>
        <p:nvSpPr>
          <p:cNvPr id="5" name="Subtitle 2"/>
          <p:cNvSpPr>
            <a:spLocks noGrp="1"/>
          </p:cNvSpPr>
          <p:nvPr userDrawn="1">
            <p:ph type="subTitle" idx="1"/>
          </p:nvPr>
        </p:nvSpPr>
        <p:spPr>
          <a:xfrm>
            <a:off x="609600" y="2748933"/>
            <a:ext cx="8534400" cy="457200"/>
          </a:xfrm>
          <a:prstGeom prst="rect">
            <a:avLst/>
          </a:prstGeom>
        </p:spPr>
        <p:txBody>
          <a:bodyPr/>
          <a:lstStyle>
            <a:lvl1pPr marL="0" indent="0" algn="l">
              <a:buNone/>
              <a:defRPr sz="2667" b="1" baseline="0">
                <a:solidFill>
                  <a:srgbClr val="0039A6"/>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a:p>
        </p:txBody>
      </p:sp>
      <p:sp>
        <p:nvSpPr>
          <p:cNvPr id="9" name="Text Placeholder 8"/>
          <p:cNvSpPr>
            <a:spLocks noGrp="1"/>
          </p:cNvSpPr>
          <p:nvPr userDrawn="1">
            <p:ph type="body" sz="quarter" idx="10"/>
          </p:nvPr>
        </p:nvSpPr>
        <p:spPr>
          <a:xfrm>
            <a:off x="609600" y="3835603"/>
            <a:ext cx="8534400" cy="1295400"/>
          </a:xfrm>
          <a:prstGeom prst="rect">
            <a:avLst/>
          </a:prstGeom>
        </p:spPr>
        <p:txBody>
          <a:bodyPr/>
          <a:lstStyle>
            <a:lvl1pPr marL="0" indent="0" algn="l">
              <a:lnSpc>
                <a:spcPts val="2667"/>
              </a:lnSpc>
              <a:buNone/>
              <a:defRPr sz="2400" baseline="0">
                <a:solidFill>
                  <a:srgbClr val="0039A6"/>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10" name="TextBox 9"/>
          <p:cNvSpPr txBox="1"/>
          <p:nvPr userDrawn="1"/>
        </p:nvSpPr>
        <p:spPr>
          <a:xfrm>
            <a:off x="609600" y="216724"/>
            <a:ext cx="9204101" cy="461665"/>
          </a:xfrm>
          <a:prstGeom prst="rect">
            <a:avLst/>
          </a:prstGeom>
          <a:noFill/>
        </p:spPr>
        <p:txBody>
          <a:bodyPr wrap="square" rtlCol="0">
            <a:spAutoFit/>
          </a:bodyPr>
          <a:lstStyle/>
          <a:p>
            <a:r>
              <a:rPr lang="en-US" sz="2400" b="1" dirty="0">
                <a:solidFill>
                  <a:schemeClr val="tx2">
                    <a:lumMod val="95000"/>
                  </a:schemeClr>
                </a:solidFill>
                <a:latin typeface="Calibri" panose="020F0502020204030204" pitchFamily="34" charset="0"/>
              </a:rPr>
              <a:t>Centers for Disease Control and Prevention</a:t>
            </a:r>
          </a:p>
        </p:txBody>
      </p: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46839" y="108699"/>
            <a:ext cx="2527397" cy="968596"/>
          </a:xfrm>
          <a:prstGeom prst="rect">
            <a:avLst/>
          </a:prstGeom>
        </p:spPr>
      </p:pic>
    </p:spTree>
    <p:extLst>
      <p:ext uri="{BB962C8B-B14F-4D97-AF65-F5344CB8AC3E}">
        <p14:creationId xmlns:p14="http://schemas.microsoft.com/office/powerpoint/2010/main" val="2865293505"/>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1_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chemeClr val="bg1"/>
                </a:solidFill>
                <a:latin typeface="Arial Black"/>
                <a:cs typeface="Arial Black"/>
              </a:defRPr>
            </a:lvl1pPr>
          </a:lstStyle>
          <a:p>
            <a:endParaRPr/>
          </a:p>
        </p:txBody>
      </p:sp>
      <p:sp>
        <p:nvSpPr>
          <p:cNvPr id="3" name="Holder 3"/>
          <p:cNvSpPr>
            <a:spLocks noGrp="1"/>
          </p:cNvSpPr>
          <p:nvPr>
            <p:ph sz="half" idx="2"/>
          </p:nvPr>
        </p:nvSpPr>
        <p:spPr>
          <a:xfrm>
            <a:off x="609600" y="1577341"/>
            <a:ext cx="5303520" cy="656655"/>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1"/>
            <a:ext cx="5303520" cy="656655"/>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1251" b="0" i="0">
                <a:solidFill>
                  <a:schemeClr val="bg1"/>
                </a:solidFill>
                <a:latin typeface="Arial"/>
                <a:cs typeface="Arial"/>
              </a:defRPr>
            </a:lvl1pPr>
          </a:lstStyle>
          <a:p>
            <a:pPr marL="190495">
              <a:spcBef>
                <a:spcPts val="225"/>
              </a:spcBef>
            </a:pPr>
            <a:r>
              <a:rPr lang="en-US" spc="-5" dirty="0"/>
              <a:t>CARES </a:t>
            </a:r>
            <a:r>
              <a:rPr lang="en-US" spc="-35" dirty="0"/>
              <a:t>ACT:</a:t>
            </a:r>
            <a:r>
              <a:rPr lang="en-US" spc="-105" dirty="0"/>
              <a:t> </a:t>
            </a:r>
            <a:r>
              <a:rPr lang="en-US" b="1" dirty="0">
                <a:latin typeface="Arial Black"/>
                <a:cs typeface="Arial Black"/>
              </a:rPr>
              <a:t>$500M</a:t>
            </a:r>
          </a:p>
          <a:p>
            <a:pPr marL="12065" marR="5080">
              <a:spcBef>
                <a:spcPts val="1055"/>
              </a:spcBef>
            </a:pPr>
            <a:r>
              <a:rPr lang="en-US" sz="1000" dirty="0">
                <a:latin typeface="Arial Narrow"/>
                <a:cs typeface="Arial Narrow"/>
              </a:rPr>
              <a:t>Emergency </a:t>
            </a:r>
            <a:r>
              <a:rPr lang="en-US" sz="1000" spc="-5" dirty="0">
                <a:latin typeface="Arial Narrow"/>
                <a:cs typeface="Arial Narrow"/>
              </a:rPr>
              <a:t>funding supports</a:t>
            </a:r>
            <a:r>
              <a:rPr lang="en-US" sz="1000" spc="-91" dirty="0">
                <a:latin typeface="Arial Narrow"/>
                <a:cs typeface="Arial Narrow"/>
              </a:rPr>
              <a:t> </a:t>
            </a:r>
            <a:r>
              <a:rPr lang="en-US" sz="1000" spc="-5" dirty="0">
                <a:latin typeface="Arial Narrow"/>
                <a:cs typeface="Arial Narrow"/>
              </a:rPr>
              <a:t>innovating  and connecting systems and data  sources that are coming in new </a:t>
            </a:r>
            <a:r>
              <a:rPr lang="en-US" sz="1000" dirty="0">
                <a:latin typeface="Arial Narrow"/>
                <a:cs typeface="Arial Narrow"/>
              </a:rPr>
              <a:t>ways,  </a:t>
            </a:r>
            <a:r>
              <a:rPr lang="en-US" sz="1000" spc="-5" dirty="0">
                <a:latin typeface="Arial Narrow"/>
                <a:cs typeface="Arial Narrow"/>
              </a:rPr>
              <a:t>including improving infrastructure to  enable data linking, sharing, analysis,  and visualization across</a:t>
            </a:r>
            <a:r>
              <a:rPr lang="en-US" sz="1000" spc="-31" dirty="0">
                <a:latin typeface="Arial Narrow"/>
                <a:cs typeface="Arial Narrow"/>
              </a:rPr>
              <a:t> </a:t>
            </a:r>
            <a:r>
              <a:rPr lang="en-US" sz="1000" dirty="0">
                <a:latin typeface="Arial Narrow"/>
                <a:cs typeface="Arial Narrow"/>
              </a:rPr>
              <a:t>CDC.</a:t>
            </a:r>
          </a:p>
        </p:txBody>
      </p:sp>
      <p:sp>
        <p:nvSpPr>
          <p:cNvPr id="6" name="Holder 6"/>
          <p:cNvSpPr>
            <a:spLocks noGrp="1"/>
          </p:cNvSpPr>
          <p:nvPr>
            <p:ph type="dt" sz="half" idx="6"/>
          </p:nvPr>
        </p:nvSpPr>
        <p:spPr/>
        <p:txBody>
          <a:bodyPr lIns="0" tIns="0" rIns="0" bIns="0"/>
          <a:lstStyle>
            <a:lvl1pPr>
              <a:defRPr sz="1251" b="0" i="0">
                <a:solidFill>
                  <a:schemeClr val="bg1"/>
                </a:solidFill>
                <a:latin typeface="Arial"/>
                <a:cs typeface="Arial"/>
              </a:defRPr>
            </a:lvl1pPr>
          </a:lstStyle>
          <a:p>
            <a:pPr marL="215260">
              <a:spcBef>
                <a:spcPts val="225"/>
              </a:spcBef>
            </a:pPr>
            <a:r>
              <a:rPr lang="en-US" spc="25" dirty="0"/>
              <a:t>CARES: </a:t>
            </a:r>
            <a:r>
              <a:rPr lang="en-US" dirty="0"/>
              <a:t>STLT</a:t>
            </a:r>
            <a:r>
              <a:rPr lang="en-US" spc="-31" dirty="0"/>
              <a:t> </a:t>
            </a:r>
            <a:r>
              <a:rPr lang="en-US" b="1" dirty="0">
                <a:latin typeface="Arial Black"/>
                <a:cs typeface="Arial Black"/>
              </a:rPr>
              <a:t>$200M*</a:t>
            </a:r>
          </a:p>
          <a:p>
            <a:pPr marL="12700" marR="5080" indent="-635" algn="ctr">
              <a:spcBef>
                <a:spcPts val="1115"/>
              </a:spcBef>
            </a:pPr>
            <a:r>
              <a:rPr lang="en-US" sz="1000" dirty="0">
                <a:latin typeface="Arial Narrow"/>
                <a:cs typeface="Arial Narrow"/>
              </a:rPr>
              <a:t>Support </a:t>
            </a:r>
            <a:r>
              <a:rPr lang="en-US" sz="1000" spc="-5" dirty="0">
                <a:latin typeface="Arial Narrow"/>
                <a:cs typeface="Arial Narrow"/>
              </a:rPr>
              <a:t>to state and local public health  jurisdictions to advance foundational data  modernization activities and accelerate  improvements to the </a:t>
            </a:r>
            <a:r>
              <a:rPr lang="en-US" sz="1000" dirty="0">
                <a:latin typeface="Arial Narrow"/>
                <a:cs typeface="Arial Narrow"/>
              </a:rPr>
              <a:t>National </a:t>
            </a:r>
            <a:r>
              <a:rPr lang="en-US" sz="1000" spc="-11" dirty="0">
                <a:latin typeface="Arial Narrow"/>
                <a:cs typeface="Arial Narrow"/>
              </a:rPr>
              <a:t>Vital </a:t>
            </a:r>
            <a:r>
              <a:rPr lang="en-US" sz="1000" dirty="0">
                <a:latin typeface="Arial Narrow"/>
                <a:cs typeface="Arial Narrow"/>
              </a:rPr>
              <a:t>Statistics  System </a:t>
            </a:r>
            <a:r>
              <a:rPr lang="en-US" sz="1000" spc="-5" dirty="0">
                <a:latin typeface="Arial Narrow"/>
                <a:cs typeface="Arial Narrow"/>
              </a:rPr>
              <a:t>and electronic case </a:t>
            </a:r>
            <a:r>
              <a:rPr lang="en-US" sz="1000" dirty="0">
                <a:latin typeface="Arial Narrow"/>
                <a:cs typeface="Arial Narrow"/>
              </a:rPr>
              <a:t>reporting</a:t>
            </a:r>
            <a:r>
              <a:rPr lang="en-US" sz="1000" spc="-85" dirty="0">
                <a:latin typeface="Arial Narrow"/>
                <a:cs typeface="Arial Narrow"/>
              </a:rPr>
              <a:t> </a:t>
            </a:r>
            <a:r>
              <a:rPr lang="en-US" sz="1000" dirty="0">
                <a:latin typeface="Arial Narrow"/>
                <a:cs typeface="Arial Narrow"/>
              </a:rPr>
              <a:t>(eCR).</a:t>
            </a: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164812178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A7CFD-A434-4DE3-9098-E7F40C5266B2}"/>
              </a:ext>
            </a:extLst>
          </p:cNvPr>
          <p:cNvSpPr>
            <a:spLocks noGrp="1"/>
          </p:cNvSpPr>
          <p:nvPr>
            <p:ph type="title"/>
          </p:nvPr>
        </p:nvSpPr>
        <p:spPr>
          <a:xfrm>
            <a:off x="839788" y="365125"/>
            <a:ext cx="10515600" cy="1325563"/>
          </a:xfrm>
        </p:spPr>
        <p:txBody>
          <a:bodyPr>
            <a:normAutofit/>
          </a:bodyPr>
          <a:lstStyle>
            <a:lvl1pPr>
              <a:defRPr sz="3600" b="1">
                <a:solidFill>
                  <a:srgbClr val="007889"/>
                </a:solidFill>
                <a:latin typeface="+mn-lt"/>
              </a:defRPr>
            </a:lvl1pPr>
          </a:lstStyle>
          <a:p>
            <a:r>
              <a:rPr lang="en-US"/>
              <a:t>Click to edit Master title style</a:t>
            </a:r>
          </a:p>
        </p:txBody>
      </p:sp>
      <p:sp>
        <p:nvSpPr>
          <p:cNvPr id="4" name="Content Placeholder 3">
            <a:extLst>
              <a:ext uri="{FF2B5EF4-FFF2-40B4-BE49-F238E27FC236}">
                <a16:creationId xmlns:a16="http://schemas.microsoft.com/office/drawing/2014/main" id="{9A7B0660-1DD0-4FD3-B390-5C412A35217E}"/>
              </a:ext>
            </a:extLst>
          </p:cNvPr>
          <p:cNvSpPr>
            <a:spLocks noGrp="1"/>
          </p:cNvSpPr>
          <p:nvPr>
            <p:ph sz="half" idx="2"/>
          </p:nvPr>
        </p:nvSpPr>
        <p:spPr>
          <a:xfrm>
            <a:off x="839788" y="1828800"/>
            <a:ext cx="5157787" cy="4360863"/>
          </a:xfrm>
        </p:spPr>
        <p:txBody>
          <a:bodyPr/>
          <a:lstStyle>
            <a:lvl1pPr>
              <a:defRPr sz="2400" b="1">
                <a:solidFill>
                  <a:srgbClr val="7BA255"/>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FD77F812-FA35-4DD0-9B9C-FACAAC6261FE}"/>
              </a:ext>
            </a:extLst>
          </p:cNvPr>
          <p:cNvSpPr>
            <a:spLocks noGrp="1"/>
          </p:cNvSpPr>
          <p:nvPr>
            <p:ph sz="quarter" idx="4"/>
          </p:nvPr>
        </p:nvSpPr>
        <p:spPr>
          <a:xfrm>
            <a:off x="6172200" y="1828800"/>
            <a:ext cx="5183188" cy="4360863"/>
          </a:xfrm>
        </p:spPr>
        <p:txBody>
          <a:bodyPr/>
          <a:lstStyle>
            <a:lvl1pPr>
              <a:defRPr sz="2400" b="1">
                <a:solidFill>
                  <a:srgbClr val="7BA255"/>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33" name="Group 32">
            <a:extLst>
              <a:ext uri="{FF2B5EF4-FFF2-40B4-BE49-F238E27FC236}">
                <a16:creationId xmlns:a16="http://schemas.microsoft.com/office/drawing/2014/main" id="{6F72A2E2-6AF6-457E-A77B-6D0ADEBF2287}"/>
              </a:ext>
            </a:extLst>
          </p:cNvPr>
          <p:cNvGrpSpPr/>
          <p:nvPr userDrawn="1"/>
        </p:nvGrpSpPr>
        <p:grpSpPr>
          <a:xfrm>
            <a:off x="0" y="6739363"/>
            <a:ext cx="12192000" cy="147710"/>
            <a:chOff x="0" y="6739363"/>
            <a:chExt cx="12192000" cy="147710"/>
          </a:xfrm>
        </p:grpSpPr>
        <p:sp>
          <p:nvSpPr>
            <p:cNvPr id="34" name="Rectangle 33">
              <a:extLst>
                <a:ext uri="{FF2B5EF4-FFF2-40B4-BE49-F238E27FC236}">
                  <a16:creationId xmlns:a16="http://schemas.microsoft.com/office/drawing/2014/main" id="{744C733B-5D5B-4D9B-8F6D-C0CEB4A589C5}"/>
                </a:ext>
              </a:extLst>
            </p:cNvPr>
            <p:cNvSpPr>
              <a:spLocks noChangeArrowheads="1"/>
            </p:cNvSpPr>
            <p:nvPr userDrawn="1"/>
          </p:nvSpPr>
          <p:spPr bwMode="auto">
            <a:xfrm>
              <a:off x="11364967" y="6739363"/>
              <a:ext cx="827033" cy="147710"/>
            </a:xfrm>
            <a:prstGeom prst="rect">
              <a:avLst/>
            </a:prstGeom>
            <a:solidFill>
              <a:srgbClr val="0033A1"/>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35" name="Rectangle 20">
              <a:extLst>
                <a:ext uri="{FF2B5EF4-FFF2-40B4-BE49-F238E27FC236}">
                  <a16:creationId xmlns:a16="http://schemas.microsoft.com/office/drawing/2014/main" id="{F6B35C3F-F87A-45B0-81AD-F44450A63CBC}"/>
                </a:ext>
              </a:extLst>
            </p:cNvPr>
            <p:cNvSpPr>
              <a:spLocks noChangeArrowheads="1"/>
            </p:cNvSpPr>
            <p:nvPr userDrawn="1"/>
          </p:nvSpPr>
          <p:spPr bwMode="auto">
            <a:xfrm>
              <a:off x="0" y="6739363"/>
              <a:ext cx="8181933" cy="147710"/>
            </a:xfrm>
            <a:prstGeom prst="rect">
              <a:avLst/>
            </a:prstGeom>
            <a:solidFill>
              <a:srgbClr val="0197D6"/>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36" name="Rectangle 35">
              <a:extLst>
                <a:ext uri="{FF2B5EF4-FFF2-40B4-BE49-F238E27FC236}">
                  <a16:creationId xmlns:a16="http://schemas.microsoft.com/office/drawing/2014/main" id="{02C5C2A3-21DF-4BDC-817A-7918C5F8174E}"/>
                </a:ext>
              </a:extLst>
            </p:cNvPr>
            <p:cNvSpPr>
              <a:spLocks noChangeArrowheads="1"/>
            </p:cNvSpPr>
            <p:nvPr userDrawn="1"/>
          </p:nvSpPr>
          <p:spPr bwMode="auto">
            <a:xfrm>
              <a:off x="9773710" y="6739363"/>
              <a:ext cx="804110" cy="147710"/>
            </a:xfrm>
            <a:prstGeom prst="rect">
              <a:avLst/>
            </a:prstGeom>
            <a:solidFill>
              <a:srgbClr val="3F395F"/>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37" name="Rectangle 36">
              <a:extLst>
                <a:ext uri="{FF2B5EF4-FFF2-40B4-BE49-F238E27FC236}">
                  <a16:creationId xmlns:a16="http://schemas.microsoft.com/office/drawing/2014/main" id="{B282F15E-C678-4B4E-8F45-5B4F512D2F1B}"/>
                </a:ext>
              </a:extLst>
            </p:cNvPr>
            <p:cNvSpPr>
              <a:spLocks noChangeArrowheads="1"/>
            </p:cNvSpPr>
            <p:nvPr userDrawn="1"/>
          </p:nvSpPr>
          <p:spPr bwMode="auto">
            <a:xfrm>
              <a:off x="10567333" y="6739363"/>
              <a:ext cx="804110" cy="147710"/>
            </a:xfrm>
            <a:prstGeom prst="rect">
              <a:avLst/>
            </a:prstGeom>
            <a:solidFill>
              <a:srgbClr val="B07C57"/>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38" name="Rectangle 37">
              <a:extLst>
                <a:ext uri="{FF2B5EF4-FFF2-40B4-BE49-F238E27FC236}">
                  <a16:creationId xmlns:a16="http://schemas.microsoft.com/office/drawing/2014/main" id="{92771B69-B994-4A7E-BFB2-49DB9A55E21D}"/>
                </a:ext>
              </a:extLst>
            </p:cNvPr>
            <p:cNvSpPr>
              <a:spLocks noChangeArrowheads="1"/>
            </p:cNvSpPr>
            <p:nvPr userDrawn="1"/>
          </p:nvSpPr>
          <p:spPr bwMode="auto">
            <a:xfrm>
              <a:off x="8969600" y="6739363"/>
              <a:ext cx="804110" cy="147710"/>
            </a:xfrm>
            <a:prstGeom prst="rect">
              <a:avLst/>
            </a:prstGeom>
            <a:solidFill>
              <a:srgbClr val="0099A7"/>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39" name="Rectangle 38">
              <a:extLst>
                <a:ext uri="{FF2B5EF4-FFF2-40B4-BE49-F238E27FC236}">
                  <a16:creationId xmlns:a16="http://schemas.microsoft.com/office/drawing/2014/main" id="{8E770738-F13C-4D7E-8847-00FB4E3E4B6C}"/>
                </a:ext>
              </a:extLst>
            </p:cNvPr>
            <p:cNvSpPr>
              <a:spLocks noChangeArrowheads="1"/>
            </p:cNvSpPr>
            <p:nvPr userDrawn="1"/>
          </p:nvSpPr>
          <p:spPr bwMode="auto">
            <a:xfrm>
              <a:off x="8154363" y="6739363"/>
              <a:ext cx="825725" cy="147710"/>
            </a:xfrm>
            <a:prstGeom prst="rect">
              <a:avLst/>
            </a:prstGeom>
            <a:solidFill>
              <a:srgbClr val="81BC00"/>
            </a:solidFill>
            <a:ln>
              <a:noFill/>
            </a:ln>
          </p:spPr>
          <p:txBody>
            <a:bodyPr vert="horz" wrap="square" lIns="60960" tIns="30480" rIns="60960" bIns="30480" numCol="1" anchor="t" anchorCtr="0" compatLnSpc="1">
              <a:prstTxWarp prst="textNoShape">
                <a:avLst/>
              </a:prstTxWarp>
            </a:bodyPr>
            <a:lstStyle/>
            <a:p>
              <a:endParaRPr lang="en-US" sz="1667" dirty="0"/>
            </a:p>
          </p:txBody>
        </p:sp>
      </p:grpSp>
    </p:spTree>
    <p:extLst>
      <p:ext uri="{BB962C8B-B14F-4D97-AF65-F5344CB8AC3E}">
        <p14:creationId xmlns:p14="http://schemas.microsoft.com/office/powerpoint/2010/main" val="394977069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8534426-4588-40A8-AB16-C2AF7D010CE5}"/>
              </a:ext>
            </a:extLst>
          </p:cNvPr>
          <p:cNvSpPr txBox="1"/>
          <p:nvPr userDrawn="1"/>
        </p:nvSpPr>
        <p:spPr>
          <a:xfrm>
            <a:off x="127218" y="4049187"/>
            <a:ext cx="6639341" cy="1384995"/>
          </a:xfrm>
          <a:prstGeom prst="rect">
            <a:avLst/>
          </a:prstGeom>
          <a:noFill/>
        </p:spPr>
        <p:txBody>
          <a:bodyPr wrap="square" rtlCol="0">
            <a:spAutoFit/>
          </a:bodyPr>
          <a:lstStyle/>
          <a:p>
            <a:r>
              <a:rPr lang="en-US" sz="1200" dirty="0">
                <a:solidFill>
                  <a:srgbClr val="695E4A"/>
                </a:solidFill>
                <a:latin typeface="Calibri" panose="020F0502020204030204" pitchFamily="34" charset="0"/>
              </a:rPr>
              <a:t>For more information, contact CDC</a:t>
            </a: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1-800-CDC-INFO (232-4636)</a:t>
            </a: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TTY:  1-888-232-6348    www.cdc.gov</a:t>
            </a:r>
            <a:br>
              <a:rPr lang="en-US" sz="1200" dirty="0">
                <a:solidFill>
                  <a:srgbClr val="695E4A"/>
                </a:solidFill>
                <a:latin typeface="Calibri" panose="020F0502020204030204" pitchFamily="34" charset="0"/>
              </a:rPr>
            </a:br>
            <a:br>
              <a:rPr lang="en-US" sz="1200" dirty="0">
                <a:solidFill>
                  <a:srgbClr val="695E4A"/>
                </a:solidFill>
                <a:latin typeface="Calibri" panose="020F0502020204030204" pitchFamily="34" charset="0"/>
              </a:rPr>
            </a:b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grpSp>
        <p:nvGrpSpPr>
          <p:cNvPr id="6" name="Group 5">
            <a:extLst>
              <a:ext uri="{FF2B5EF4-FFF2-40B4-BE49-F238E27FC236}">
                <a16:creationId xmlns:a16="http://schemas.microsoft.com/office/drawing/2014/main" id="{86526D09-8127-4A81-B770-A8FC6245C774}"/>
              </a:ext>
            </a:extLst>
          </p:cNvPr>
          <p:cNvGrpSpPr/>
          <p:nvPr userDrawn="1"/>
        </p:nvGrpSpPr>
        <p:grpSpPr>
          <a:xfrm>
            <a:off x="0" y="5675086"/>
            <a:ext cx="12192000" cy="1182914"/>
            <a:chOff x="0" y="-11827"/>
            <a:chExt cx="9144000" cy="170018"/>
          </a:xfrm>
        </p:grpSpPr>
        <p:sp>
          <p:nvSpPr>
            <p:cNvPr id="7" name="bk object 25">
              <a:extLst>
                <a:ext uri="{FF2B5EF4-FFF2-40B4-BE49-F238E27FC236}">
                  <a16:creationId xmlns:a16="http://schemas.microsoft.com/office/drawing/2014/main" id="{D2B650CA-A85E-4F14-B69A-114F1AC71E52}"/>
                </a:ext>
              </a:extLst>
            </p:cNvPr>
            <p:cNvSpPr/>
            <p:nvPr userDrawn="1"/>
          </p:nvSpPr>
          <p:spPr>
            <a:xfrm>
              <a:off x="0"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dirty="0"/>
            </a:p>
          </p:txBody>
        </p:sp>
        <p:sp>
          <p:nvSpPr>
            <p:cNvPr id="8" name="bk object 26">
              <a:extLst>
                <a:ext uri="{FF2B5EF4-FFF2-40B4-BE49-F238E27FC236}">
                  <a16:creationId xmlns:a16="http://schemas.microsoft.com/office/drawing/2014/main" id="{C645D4BD-0C9B-4E33-9FAD-69F09CDBABB5}"/>
                </a:ext>
              </a:extLst>
            </p:cNvPr>
            <p:cNvSpPr/>
            <p:nvPr userDrawn="1"/>
          </p:nvSpPr>
          <p:spPr>
            <a:xfrm>
              <a:off x="340051"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dirty="0"/>
            </a:p>
          </p:txBody>
        </p:sp>
        <p:sp>
          <p:nvSpPr>
            <p:cNvPr id="9" name="bk object 27">
              <a:extLst>
                <a:ext uri="{FF2B5EF4-FFF2-40B4-BE49-F238E27FC236}">
                  <a16:creationId xmlns:a16="http://schemas.microsoft.com/office/drawing/2014/main" id="{53F5EAF7-44AE-4DA0-A66F-7457F8E97247}"/>
                </a:ext>
              </a:extLst>
            </p:cNvPr>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dirty="0"/>
            </a:p>
          </p:txBody>
        </p:sp>
        <p:sp>
          <p:nvSpPr>
            <p:cNvPr id="10" name="bk object 28">
              <a:extLst>
                <a:ext uri="{FF2B5EF4-FFF2-40B4-BE49-F238E27FC236}">
                  <a16:creationId xmlns:a16="http://schemas.microsoft.com/office/drawing/2014/main" id="{6E72D0F0-942E-439C-B474-A2ED6D1D1896}"/>
                </a:ext>
              </a:extLst>
            </p:cNvPr>
            <p:cNvSpPr/>
            <p:nvPr userDrawn="1"/>
          </p:nvSpPr>
          <p:spPr>
            <a:xfrm>
              <a:off x="1654598"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dirty="0"/>
            </a:p>
          </p:txBody>
        </p:sp>
        <p:sp>
          <p:nvSpPr>
            <p:cNvPr id="11" name="bk object 29">
              <a:extLst>
                <a:ext uri="{FF2B5EF4-FFF2-40B4-BE49-F238E27FC236}">
                  <a16:creationId xmlns:a16="http://schemas.microsoft.com/office/drawing/2014/main" id="{E926208D-BD33-4667-B501-F0C54FE47583}"/>
                </a:ext>
              </a:extLst>
            </p:cNvPr>
            <p:cNvSpPr/>
            <p:nvPr userDrawn="1"/>
          </p:nvSpPr>
          <p:spPr>
            <a:xfrm>
              <a:off x="2304805"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dirty="0"/>
            </a:p>
          </p:txBody>
        </p:sp>
        <p:sp>
          <p:nvSpPr>
            <p:cNvPr id="12" name="bk object 30">
              <a:extLst>
                <a:ext uri="{FF2B5EF4-FFF2-40B4-BE49-F238E27FC236}">
                  <a16:creationId xmlns:a16="http://schemas.microsoft.com/office/drawing/2014/main" id="{674CBAFF-F854-4B57-9205-98C19A1D26EC}"/>
                </a:ext>
              </a:extLst>
            </p:cNvPr>
            <p:cNvSpPr/>
            <p:nvPr userDrawn="1"/>
          </p:nvSpPr>
          <p:spPr>
            <a:xfrm>
              <a:off x="2554809"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dirty="0"/>
            </a:p>
          </p:txBody>
        </p:sp>
        <p:sp>
          <p:nvSpPr>
            <p:cNvPr id="13" name="bk object 31">
              <a:extLst>
                <a:ext uri="{FF2B5EF4-FFF2-40B4-BE49-F238E27FC236}">
                  <a16:creationId xmlns:a16="http://schemas.microsoft.com/office/drawing/2014/main" id="{E8E051EE-6DB1-421F-A774-48B9DAF2ADFF}"/>
                </a:ext>
              </a:extLst>
            </p:cNvPr>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dirty="0"/>
            </a:p>
          </p:txBody>
        </p:sp>
        <p:sp>
          <p:nvSpPr>
            <p:cNvPr id="14" name="bk object 32">
              <a:extLst>
                <a:ext uri="{FF2B5EF4-FFF2-40B4-BE49-F238E27FC236}">
                  <a16:creationId xmlns:a16="http://schemas.microsoft.com/office/drawing/2014/main" id="{1713FC97-638B-42A2-AAB4-9FBCBB80E5DD}"/>
                </a:ext>
              </a:extLst>
            </p:cNvPr>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dirty="0"/>
            </a:p>
          </p:txBody>
        </p:sp>
      </p:grpSp>
    </p:spTree>
    <p:extLst>
      <p:ext uri="{BB962C8B-B14F-4D97-AF65-F5344CB8AC3E}">
        <p14:creationId xmlns:p14="http://schemas.microsoft.com/office/powerpoint/2010/main" val="2378310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2_TITLE">
    <p:spTree>
      <p:nvGrpSpPr>
        <p:cNvPr id="1" name=""/>
        <p:cNvGrpSpPr/>
        <p:nvPr/>
      </p:nvGrpSpPr>
      <p:grpSpPr>
        <a:xfrm>
          <a:off x="0" y="0"/>
          <a:ext cx="0" cy="0"/>
          <a:chOff x="0" y="0"/>
          <a:chExt cx="0" cy="0"/>
        </a:xfrm>
      </p:grpSpPr>
      <p:sp>
        <p:nvSpPr>
          <p:cNvPr id="8" name="Rectangle 7"/>
          <p:cNvSpPr>
            <a:spLocks noChangeArrowheads="1"/>
          </p:cNvSpPr>
          <p:nvPr/>
        </p:nvSpPr>
        <p:spPr bwMode="auto">
          <a:xfrm>
            <a:off x="0" y="210923"/>
            <a:ext cx="12192000" cy="957133"/>
          </a:xfrm>
          <a:prstGeom prst="rect">
            <a:avLst/>
          </a:prstGeom>
          <a:solidFill>
            <a:srgbClr val="17468F"/>
          </a:solidFill>
          <a:ln>
            <a:noFill/>
          </a:ln>
        </p:spPr>
        <p:txBody>
          <a:bodyPr vert="horz" wrap="square" lIns="81280" tIns="40640" rIns="81280" bIns="40640" numCol="1" anchor="t" anchorCtr="0" compatLnSpc="1">
            <a:prstTxWarp prst="textNoShape">
              <a:avLst/>
            </a:prstTxWarp>
          </a:bodyPr>
          <a:lstStyle/>
          <a:p>
            <a:endParaRPr lang="en-US" sz="2223" dirty="0"/>
          </a:p>
        </p:txBody>
      </p:sp>
      <p:sp>
        <p:nvSpPr>
          <p:cNvPr id="20" name="bk object 25"/>
          <p:cNvSpPr/>
          <p:nvPr/>
        </p:nvSpPr>
        <p:spPr>
          <a:xfrm>
            <a:off x="2" y="-15770"/>
            <a:ext cx="696487" cy="226691"/>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sz="2400" dirty="0"/>
          </a:p>
        </p:txBody>
      </p:sp>
      <p:sp>
        <p:nvSpPr>
          <p:cNvPr id="21" name="bk object 26"/>
          <p:cNvSpPr/>
          <p:nvPr/>
        </p:nvSpPr>
        <p:spPr>
          <a:xfrm>
            <a:off x="453403" y="-15770"/>
            <a:ext cx="1151380" cy="226691"/>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sz="2400" dirty="0"/>
          </a:p>
        </p:txBody>
      </p:sp>
      <p:sp>
        <p:nvSpPr>
          <p:cNvPr id="22" name="bk object 27"/>
          <p:cNvSpPr/>
          <p:nvPr/>
        </p:nvSpPr>
        <p:spPr>
          <a:xfrm>
            <a:off x="1171032" y="-15770"/>
            <a:ext cx="1791269" cy="226691"/>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sz="2400" dirty="0"/>
          </a:p>
        </p:txBody>
      </p:sp>
      <p:sp>
        <p:nvSpPr>
          <p:cNvPr id="23" name="bk object 28"/>
          <p:cNvSpPr/>
          <p:nvPr/>
        </p:nvSpPr>
        <p:spPr>
          <a:xfrm>
            <a:off x="2206132" y="-15770"/>
            <a:ext cx="1816611" cy="226691"/>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sz="2400" dirty="0"/>
          </a:p>
        </p:txBody>
      </p:sp>
      <p:sp>
        <p:nvSpPr>
          <p:cNvPr id="24" name="bk object 29"/>
          <p:cNvSpPr/>
          <p:nvPr/>
        </p:nvSpPr>
        <p:spPr>
          <a:xfrm>
            <a:off x="3073075" y="-15770"/>
            <a:ext cx="1250212" cy="226691"/>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sz="2400" dirty="0"/>
          </a:p>
        </p:txBody>
      </p:sp>
      <p:sp>
        <p:nvSpPr>
          <p:cNvPr id="25" name="bk object 30"/>
          <p:cNvSpPr/>
          <p:nvPr/>
        </p:nvSpPr>
        <p:spPr>
          <a:xfrm>
            <a:off x="3406414" y="-15770"/>
            <a:ext cx="3311799" cy="226691"/>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sz="2400" dirty="0"/>
          </a:p>
        </p:txBody>
      </p:sp>
      <p:sp>
        <p:nvSpPr>
          <p:cNvPr id="26" name="bk object 31"/>
          <p:cNvSpPr/>
          <p:nvPr/>
        </p:nvSpPr>
        <p:spPr>
          <a:xfrm>
            <a:off x="5114460" y="-15770"/>
            <a:ext cx="2553645" cy="226691"/>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sz="2400" dirty="0"/>
          </a:p>
        </p:txBody>
      </p:sp>
      <p:sp>
        <p:nvSpPr>
          <p:cNvPr id="27" name="bk object 32"/>
          <p:cNvSpPr/>
          <p:nvPr/>
        </p:nvSpPr>
        <p:spPr>
          <a:xfrm>
            <a:off x="5945157" y="-15770"/>
            <a:ext cx="6246843" cy="226691"/>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sz="2400" dirty="0"/>
          </a:p>
        </p:txBody>
      </p:sp>
      <p:cxnSp>
        <p:nvCxnSpPr>
          <p:cNvPr id="28" name="Straight Connector 27"/>
          <p:cNvCxnSpPr/>
          <p:nvPr/>
        </p:nvCxnSpPr>
        <p:spPr>
          <a:xfrm>
            <a:off x="0" y="210921"/>
            <a:ext cx="12192000" cy="0"/>
          </a:xfrm>
          <a:prstGeom prst="line">
            <a:avLst/>
          </a:prstGeom>
          <a:ln w="9525">
            <a:solidFill>
              <a:srgbClr val="536DB3"/>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p:ph type="title"/>
          </p:nvPr>
        </p:nvSpPr>
        <p:spPr>
          <a:xfrm>
            <a:off x="609600" y="1275656"/>
            <a:ext cx="10972800" cy="1155779"/>
          </a:xfrm>
          <a:prstGeom prst="rect">
            <a:avLst/>
          </a:prstGeom>
        </p:spPr>
        <p:txBody>
          <a:bodyPr/>
          <a:lstStyle>
            <a:lvl1pPr algn="l">
              <a:lnSpc>
                <a:spcPts val="4000"/>
              </a:lnSpc>
              <a:defRPr sz="3733" b="1" baseline="0">
                <a:solidFill>
                  <a:srgbClr val="0039A6"/>
                </a:solidFill>
                <a:effectLst/>
                <a:latin typeface="Calibri" pitchFamily="34" charset="0"/>
              </a:defRPr>
            </a:lvl1pPr>
          </a:lstStyle>
          <a:p>
            <a:r>
              <a:rPr lang="en-US"/>
              <a:t>Click to edit Master title style</a:t>
            </a:r>
          </a:p>
        </p:txBody>
      </p:sp>
      <p:sp>
        <p:nvSpPr>
          <p:cNvPr id="5" name="Subtitle 2"/>
          <p:cNvSpPr>
            <a:spLocks noGrp="1"/>
          </p:cNvSpPr>
          <p:nvPr>
            <p:ph type="subTitle" idx="1"/>
          </p:nvPr>
        </p:nvSpPr>
        <p:spPr>
          <a:xfrm>
            <a:off x="609600" y="2748933"/>
            <a:ext cx="8534400" cy="457200"/>
          </a:xfrm>
          <a:prstGeom prst="rect">
            <a:avLst/>
          </a:prstGeom>
        </p:spPr>
        <p:txBody>
          <a:bodyPr/>
          <a:lstStyle>
            <a:lvl1pPr marL="0" indent="0" algn="l">
              <a:buNone/>
              <a:defRPr sz="2667" b="1" baseline="0">
                <a:solidFill>
                  <a:srgbClr val="0039A6"/>
                </a:solidFill>
                <a:effectLst/>
                <a:latin typeface="Calibri"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a:t>Click to edit Master subtitle style</a:t>
            </a:r>
          </a:p>
        </p:txBody>
      </p:sp>
      <p:sp>
        <p:nvSpPr>
          <p:cNvPr id="9" name="Text Placeholder 8"/>
          <p:cNvSpPr>
            <a:spLocks noGrp="1"/>
          </p:cNvSpPr>
          <p:nvPr>
            <p:ph type="body" sz="quarter" idx="10"/>
          </p:nvPr>
        </p:nvSpPr>
        <p:spPr>
          <a:xfrm>
            <a:off x="609600" y="3835603"/>
            <a:ext cx="8534400" cy="1295400"/>
          </a:xfrm>
          <a:prstGeom prst="rect">
            <a:avLst/>
          </a:prstGeom>
        </p:spPr>
        <p:txBody>
          <a:bodyPr/>
          <a:lstStyle>
            <a:lvl1pPr marL="0" indent="0" algn="l">
              <a:lnSpc>
                <a:spcPts val="2667"/>
              </a:lnSpc>
              <a:buNone/>
              <a:defRPr sz="2400" baseline="0">
                <a:solidFill>
                  <a:srgbClr val="0039A6"/>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a:t>Click to edit Master text styles</a:t>
            </a:r>
          </a:p>
        </p:txBody>
      </p:sp>
      <p:sp>
        <p:nvSpPr>
          <p:cNvPr id="10" name="TextBox 9"/>
          <p:cNvSpPr txBox="1"/>
          <p:nvPr/>
        </p:nvSpPr>
        <p:spPr>
          <a:xfrm>
            <a:off x="609600" y="216725"/>
            <a:ext cx="9204101" cy="461665"/>
          </a:xfrm>
          <a:prstGeom prst="rect">
            <a:avLst/>
          </a:prstGeom>
          <a:noFill/>
        </p:spPr>
        <p:txBody>
          <a:bodyPr wrap="square" rtlCol="0">
            <a:spAutoFit/>
          </a:bodyPr>
          <a:lstStyle/>
          <a:p>
            <a:r>
              <a:rPr lang="en-US" sz="2400" b="1" dirty="0">
                <a:solidFill>
                  <a:schemeClr val="tx2">
                    <a:lumMod val="95000"/>
                  </a:schemeClr>
                </a:solidFill>
                <a:latin typeface="Calibri" panose="020F0502020204030204" pitchFamily="34" charset="0"/>
              </a:rPr>
              <a:t>Centers for Disease Control and Prevention</a:t>
            </a:r>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46840" y="108699"/>
            <a:ext cx="2527397" cy="968596"/>
          </a:xfrm>
          <a:prstGeom prst="rect">
            <a:avLst/>
          </a:prstGeom>
        </p:spPr>
      </p:pic>
      <p:sp>
        <p:nvSpPr>
          <p:cNvPr id="17" name="Rectangle 16">
            <a:extLst>
              <a:ext uri="{FF2B5EF4-FFF2-40B4-BE49-F238E27FC236}">
                <a16:creationId xmlns:a16="http://schemas.microsoft.com/office/drawing/2014/main" id="{647F5D71-7CB6-49FD-A082-61C7D156B758}"/>
              </a:ext>
            </a:extLst>
          </p:cNvPr>
          <p:cNvSpPr>
            <a:spLocks noChangeArrowheads="1"/>
          </p:cNvSpPr>
          <p:nvPr userDrawn="1"/>
        </p:nvSpPr>
        <p:spPr bwMode="auto">
          <a:xfrm>
            <a:off x="0" y="210923"/>
            <a:ext cx="12192000" cy="957133"/>
          </a:xfrm>
          <a:prstGeom prst="rect">
            <a:avLst/>
          </a:prstGeom>
          <a:solidFill>
            <a:srgbClr val="17468F"/>
          </a:solidFill>
          <a:ln>
            <a:noFill/>
          </a:ln>
        </p:spPr>
        <p:txBody>
          <a:bodyPr vert="horz" wrap="square" lIns="81280" tIns="40640" rIns="81280" bIns="40640" numCol="1" anchor="t" anchorCtr="0" compatLnSpc="1">
            <a:prstTxWarp prst="textNoShape">
              <a:avLst/>
            </a:prstTxWarp>
          </a:bodyPr>
          <a:lstStyle/>
          <a:p>
            <a:endParaRPr lang="en-US" sz="2223" dirty="0"/>
          </a:p>
        </p:txBody>
      </p:sp>
      <p:sp>
        <p:nvSpPr>
          <p:cNvPr id="19" name="bk object 25">
            <a:extLst>
              <a:ext uri="{FF2B5EF4-FFF2-40B4-BE49-F238E27FC236}">
                <a16:creationId xmlns:a16="http://schemas.microsoft.com/office/drawing/2014/main" id="{DC5C5F58-ACEE-40CF-8FAA-909CFD1D88A0}"/>
              </a:ext>
            </a:extLst>
          </p:cNvPr>
          <p:cNvSpPr/>
          <p:nvPr userDrawn="1"/>
        </p:nvSpPr>
        <p:spPr>
          <a:xfrm>
            <a:off x="2" y="-15770"/>
            <a:ext cx="696487" cy="226691"/>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sz="2400" dirty="0"/>
          </a:p>
        </p:txBody>
      </p:sp>
      <p:sp>
        <p:nvSpPr>
          <p:cNvPr id="29" name="bk object 26">
            <a:extLst>
              <a:ext uri="{FF2B5EF4-FFF2-40B4-BE49-F238E27FC236}">
                <a16:creationId xmlns:a16="http://schemas.microsoft.com/office/drawing/2014/main" id="{F11CAB75-8C96-4403-8CD9-A4132C89BCD4}"/>
              </a:ext>
            </a:extLst>
          </p:cNvPr>
          <p:cNvSpPr/>
          <p:nvPr userDrawn="1"/>
        </p:nvSpPr>
        <p:spPr>
          <a:xfrm>
            <a:off x="453403" y="-15770"/>
            <a:ext cx="1151380" cy="226691"/>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sz="2400" dirty="0"/>
          </a:p>
        </p:txBody>
      </p:sp>
      <p:sp>
        <p:nvSpPr>
          <p:cNvPr id="30" name="bk object 27">
            <a:extLst>
              <a:ext uri="{FF2B5EF4-FFF2-40B4-BE49-F238E27FC236}">
                <a16:creationId xmlns:a16="http://schemas.microsoft.com/office/drawing/2014/main" id="{E92EA598-E608-4866-90C3-F306F7E33616}"/>
              </a:ext>
            </a:extLst>
          </p:cNvPr>
          <p:cNvSpPr/>
          <p:nvPr userDrawn="1"/>
        </p:nvSpPr>
        <p:spPr>
          <a:xfrm>
            <a:off x="1171032" y="-15770"/>
            <a:ext cx="1791269" cy="226691"/>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sz="2400" dirty="0"/>
          </a:p>
        </p:txBody>
      </p:sp>
      <p:sp>
        <p:nvSpPr>
          <p:cNvPr id="31" name="bk object 28">
            <a:extLst>
              <a:ext uri="{FF2B5EF4-FFF2-40B4-BE49-F238E27FC236}">
                <a16:creationId xmlns:a16="http://schemas.microsoft.com/office/drawing/2014/main" id="{E563220C-EC6C-4687-806F-A21BDC853406}"/>
              </a:ext>
            </a:extLst>
          </p:cNvPr>
          <p:cNvSpPr/>
          <p:nvPr userDrawn="1"/>
        </p:nvSpPr>
        <p:spPr>
          <a:xfrm>
            <a:off x="2206132" y="-15770"/>
            <a:ext cx="1816611" cy="226691"/>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sz="2400" dirty="0"/>
          </a:p>
        </p:txBody>
      </p:sp>
      <p:sp>
        <p:nvSpPr>
          <p:cNvPr id="32" name="bk object 29">
            <a:extLst>
              <a:ext uri="{FF2B5EF4-FFF2-40B4-BE49-F238E27FC236}">
                <a16:creationId xmlns:a16="http://schemas.microsoft.com/office/drawing/2014/main" id="{34F54C65-A247-4CDA-AACE-CEBBD35455CC}"/>
              </a:ext>
            </a:extLst>
          </p:cNvPr>
          <p:cNvSpPr/>
          <p:nvPr userDrawn="1"/>
        </p:nvSpPr>
        <p:spPr>
          <a:xfrm>
            <a:off x="3073075" y="-15770"/>
            <a:ext cx="1250212" cy="226691"/>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sz="2400" dirty="0"/>
          </a:p>
        </p:txBody>
      </p:sp>
      <p:sp>
        <p:nvSpPr>
          <p:cNvPr id="33" name="bk object 30">
            <a:extLst>
              <a:ext uri="{FF2B5EF4-FFF2-40B4-BE49-F238E27FC236}">
                <a16:creationId xmlns:a16="http://schemas.microsoft.com/office/drawing/2014/main" id="{B0550A4D-7C94-4B51-A9DD-4E18BE84FFE8}"/>
              </a:ext>
            </a:extLst>
          </p:cNvPr>
          <p:cNvSpPr/>
          <p:nvPr userDrawn="1"/>
        </p:nvSpPr>
        <p:spPr>
          <a:xfrm>
            <a:off x="3406414" y="-15770"/>
            <a:ext cx="3311799" cy="226691"/>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sz="2400" dirty="0"/>
          </a:p>
        </p:txBody>
      </p:sp>
      <p:sp>
        <p:nvSpPr>
          <p:cNvPr id="34" name="bk object 31">
            <a:extLst>
              <a:ext uri="{FF2B5EF4-FFF2-40B4-BE49-F238E27FC236}">
                <a16:creationId xmlns:a16="http://schemas.microsoft.com/office/drawing/2014/main" id="{BF79D89B-6190-4755-A8D8-10BD34D6C5EA}"/>
              </a:ext>
            </a:extLst>
          </p:cNvPr>
          <p:cNvSpPr/>
          <p:nvPr userDrawn="1"/>
        </p:nvSpPr>
        <p:spPr>
          <a:xfrm>
            <a:off x="5114460" y="-15770"/>
            <a:ext cx="2553645" cy="226691"/>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sz="2400" dirty="0"/>
          </a:p>
        </p:txBody>
      </p:sp>
      <p:sp>
        <p:nvSpPr>
          <p:cNvPr id="35" name="bk object 32">
            <a:extLst>
              <a:ext uri="{FF2B5EF4-FFF2-40B4-BE49-F238E27FC236}">
                <a16:creationId xmlns:a16="http://schemas.microsoft.com/office/drawing/2014/main" id="{A992A6D2-117C-4777-9511-6EA67A8B703C}"/>
              </a:ext>
            </a:extLst>
          </p:cNvPr>
          <p:cNvSpPr/>
          <p:nvPr userDrawn="1"/>
        </p:nvSpPr>
        <p:spPr>
          <a:xfrm>
            <a:off x="5945157" y="-15770"/>
            <a:ext cx="6246843" cy="226691"/>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sz="2400" dirty="0"/>
          </a:p>
        </p:txBody>
      </p:sp>
      <p:cxnSp>
        <p:nvCxnSpPr>
          <p:cNvPr id="36" name="Straight Connector 35">
            <a:extLst>
              <a:ext uri="{FF2B5EF4-FFF2-40B4-BE49-F238E27FC236}">
                <a16:creationId xmlns:a16="http://schemas.microsoft.com/office/drawing/2014/main" id="{AC763EFA-E7A4-4ACF-B32B-B8DDD5D059F2}"/>
              </a:ext>
            </a:extLst>
          </p:cNvPr>
          <p:cNvCxnSpPr/>
          <p:nvPr userDrawn="1"/>
        </p:nvCxnSpPr>
        <p:spPr>
          <a:xfrm>
            <a:off x="0" y="210921"/>
            <a:ext cx="12192000" cy="0"/>
          </a:xfrm>
          <a:prstGeom prst="line">
            <a:avLst/>
          </a:prstGeom>
          <a:ln w="9525">
            <a:solidFill>
              <a:srgbClr val="536DB3"/>
            </a:solidFill>
          </a:ln>
        </p:spPr>
        <p:style>
          <a:lnRef idx="1">
            <a:schemeClr val="accent1"/>
          </a:lnRef>
          <a:fillRef idx="0">
            <a:schemeClr val="accent1"/>
          </a:fillRef>
          <a:effectRef idx="0">
            <a:schemeClr val="accent1"/>
          </a:effectRef>
          <a:fontRef idx="minor">
            <a:schemeClr val="tx1"/>
          </a:fontRef>
        </p:style>
      </p:cxnSp>
      <p:sp>
        <p:nvSpPr>
          <p:cNvPr id="37" name="Title 1">
            <a:extLst>
              <a:ext uri="{FF2B5EF4-FFF2-40B4-BE49-F238E27FC236}">
                <a16:creationId xmlns:a16="http://schemas.microsoft.com/office/drawing/2014/main" id="{71D397C1-E453-4363-AA9B-2AEF67ECC2E0}"/>
              </a:ext>
            </a:extLst>
          </p:cNvPr>
          <p:cNvSpPr>
            <a:spLocks noGrp="1"/>
          </p:cNvSpPr>
          <p:nvPr>
            <p:ph type="title"/>
          </p:nvPr>
        </p:nvSpPr>
        <p:spPr>
          <a:xfrm>
            <a:off x="609600" y="1275656"/>
            <a:ext cx="10972800" cy="1155779"/>
          </a:xfrm>
          <a:prstGeom prst="rect">
            <a:avLst/>
          </a:prstGeom>
        </p:spPr>
        <p:txBody>
          <a:bodyPr/>
          <a:lstStyle>
            <a:lvl1pPr algn="l">
              <a:lnSpc>
                <a:spcPts val="4000"/>
              </a:lnSpc>
              <a:defRPr sz="3733" b="1" baseline="0">
                <a:solidFill>
                  <a:srgbClr val="0039A6"/>
                </a:solidFill>
                <a:effectLst/>
                <a:latin typeface="Calibri" pitchFamily="34" charset="0"/>
              </a:defRPr>
            </a:lvl1pPr>
          </a:lstStyle>
          <a:p>
            <a:endParaRPr lang="en-US"/>
          </a:p>
        </p:txBody>
      </p:sp>
      <p:sp>
        <p:nvSpPr>
          <p:cNvPr id="38" name="Subtitle 2">
            <a:extLst>
              <a:ext uri="{FF2B5EF4-FFF2-40B4-BE49-F238E27FC236}">
                <a16:creationId xmlns:a16="http://schemas.microsoft.com/office/drawing/2014/main" id="{57FE5A06-4203-4F74-9855-ABF9A6125A56}"/>
              </a:ext>
            </a:extLst>
          </p:cNvPr>
          <p:cNvSpPr>
            <a:spLocks noGrp="1"/>
          </p:cNvSpPr>
          <p:nvPr>
            <p:ph type="subTitle" idx="1"/>
          </p:nvPr>
        </p:nvSpPr>
        <p:spPr>
          <a:xfrm>
            <a:off x="609600" y="2748933"/>
            <a:ext cx="8534400" cy="457200"/>
          </a:xfrm>
          <a:prstGeom prst="rect">
            <a:avLst/>
          </a:prstGeom>
        </p:spPr>
        <p:txBody>
          <a:bodyPr/>
          <a:lstStyle>
            <a:lvl1pPr marL="0" indent="0" algn="l">
              <a:buNone/>
              <a:defRPr sz="2667" b="1" baseline="0">
                <a:solidFill>
                  <a:srgbClr val="0039A6"/>
                </a:solidFill>
                <a:effectLst/>
                <a:latin typeface="Calibri"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endParaRPr lang="en-US"/>
          </a:p>
        </p:txBody>
      </p:sp>
      <p:sp>
        <p:nvSpPr>
          <p:cNvPr id="39" name="Text Placeholder 8">
            <a:extLst>
              <a:ext uri="{FF2B5EF4-FFF2-40B4-BE49-F238E27FC236}">
                <a16:creationId xmlns:a16="http://schemas.microsoft.com/office/drawing/2014/main" id="{6F460E47-2CDC-4DD2-BA2A-F2B39FFF45A9}"/>
              </a:ext>
            </a:extLst>
          </p:cNvPr>
          <p:cNvSpPr>
            <a:spLocks noGrp="1"/>
          </p:cNvSpPr>
          <p:nvPr>
            <p:ph type="body" sz="quarter" idx="10"/>
          </p:nvPr>
        </p:nvSpPr>
        <p:spPr>
          <a:xfrm>
            <a:off x="609600" y="3835603"/>
            <a:ext cx="8534400" cy="1295400"/>
          </a:xfrm>
          <a:prstGeom prst="rect">
            <a:avLst/>
          </a:prstGeom>
        </p:spPr>
        <p:txBody>
          <a:bodyPr/>
          <a:lstStyle>
            <a:lvl1pPr marL="0" indent="0" algn="l">
              <a:lnSpc>
                <a:spcPts val="2667"/>
              </a:lnSpc>
              <a:buNone/>
              <a:defRPr sz="2400" baseline="0">
                <a:solidFill>
                  <a:srgbClr val="0039A6"/>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40" name="TextBox 39">
            <a:extLst>
              <a:ext uri="{FF2B5EF4-FFF2-40B4-BE49-F238E27FC236}">
                <a16:creationId xmlns:a16="http://schemas.microsoft.com/office/drawing/2014/main" id="{BE5A946C-0D65-42EC-87A3-1358433E1D61}"/>
              </a:ext>
            </a:extLst>
          </p:cNvPr>
          <p:cNvSpPr txBox="1"/>
          <p:nvPr userDrawn="1"/>
        </p:nvSpPr>
        <p:spPr>
          <a:xfrm>
            <a:off x="609600" y="216725"/>
            <a:ext cx="9204101" cy="461665"/>
          </a:xfrm>
          <a:prstGeom prst="rect">
            <a:avLst/>
          </a:prstGeom>
          <a:noFill/>
        </p:spPr>
        <p:txBody>
          <a:bodyPr wrap="square" rtlCol="0">
            <a:spAutoFit/>
          </a:bodyPr>
          <a:lstStyle/>
          <a:p>
            <a:r>
              <a:rPr lang="en-US" sz="2400" b="1" dirty="0">
                <a:solidFill>
                  <a:schemeClr val="tx2">
                    <a:lumMod val="95000"/>
                  </a:schemeClr>
                </a:solidFill>
                <a:latin typeface="Calibri" panose="020F0502020204030204" pitchFamily="34" charset="0"/>
              </a:rPr>
              <a:t>Centers for Disease Control and Prevention</a:t>
            </a:r>
          </a:p>
        </p:txBody>
      </p:sp>
      <p:pic>
        <p:nvPicPr>
          <p:cNvPr id="41" name="Picture 40">
            <a:extLst>
              <a:ext uri="{FF2B5EF4-FFF2-40B4-BE49-F238E27FC236}">
                <a16:creationId xmlns:a16="http://schemas.microsoft.com/office/drawing/2014/main" id="{B8F9F3A5-A157-4685-B737-75E79EE507D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46840" y="108699"/>
            <a:ext cx="2527397" cy="968596"/>
          </a:xfrm>
          <a:prstGeom prst="rect">
            <a:avLst/>
          </a:prstGeom>
        </p:spPr>
      </p:pic>
    </p:spTree>
    <p:extLst>
      <p:ext uri="{BB962C8B-B14F-4D97-AF65-F5344CB8AC3E}">
        <p14:creationId xmlns:p14="http://schemas.microsoft.com/office/powerpoint/2010/main" val="3938029069"/>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98166" y="1887986"/>
            <a:ext cx="7561277" cy="1325820"/>
          </a:xfrm>
        </p:spPr>
        <p:txBody>
          <a:bodyPr>
            <a:noAutofit/>
          </a:bodyPr>
          <a:lstStyle>
            <a:lvl1pPr algn="l">
              <a:defRPr sz="4000" b="1" i="0" cap="all" baseline="0">
                <a:solidFill>
                  <a:schemeClr val="accent5"/>
                </a:solidFill>
                <a:latin typeface="Avenir Next LT Pro Demi" panose="020B0704020202020204" pitchFamily="34" charset="0"/>
                <a:ea typeface="Batang" panose="02030600000101010101" pitchFamily="18" charset="-127"/>
              </a:defRPr>
            </a:lvl1pPr>
          </a:lstStyle>
          <a:p>
            <a:r>
              <a:rPr lang="en-US"/>
              <a:t>Click to edit Master title style</a:t>
            </a:r>
          </a:p>
        </p:txBody>
      </p:sp>
      <p:sp>
        <p:nvSpPr>
          <p:cNvPr id="10" name="Subtitle 2"/>
          <p:cNvSpPr>
            <a:spLocks noGrp="1"/>
          </p:cNvSpPr>
          <p:nvPr>
            <p:ph type="subTitle" idx="1"/>
          </p:nvPr>
        </p:nvSpPr>
        <p:spPr>
          <a:xfrm>
            <a:off x="1398166" y="3370570"/>
            <a:ext cx="7561277" cy="719569"/>
          </a:xfrm>
        </p:spPr>
        <p:txBody>
          <a:bodyPr>
            <a:normAutofit/>
          </a:bodyPr>
          <a:lstStyle>
            <a:lvl1pPr marL="0" indent="0" algn="l">
              <a:buNone/>
              <a:defRPr sz="2800" b="0" i="0">
                <a:solidFill>
                  <a:srgbClr val="FFFFFF"/>
                </a:solidFill>
                <a:latin typeface="Avenir Next LT Pro" panose="020B0504020202020204" pitchFamily="34" charset="77"/>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17" name="Text Placeholder 3"/>
          <p:cNvSpPr>
            <a:spLocks noGrp="1"/>
          </p:cNvSpPr>
          <p:nvPr>
            <p:ph type="body" idx="10"/>
          </p:nvPr>
        </p:nvSpPr>
        <p:spPr>
          <a:xfrm>
            <a:off x="1398166" y="4908710"/>
            <a:ext cx="5736965" cy="365125"/>
          </a:xfrm>
        </p:spPr>
        <p:txBody>
          <a:bodyPr>
            <a:normAutofit/>
          </a:bodyPr>
          <a:lstStyle>
            <a:lvl1pPr marL="0" indent="0">
              <a:buNone/>
              <a:defRPr sz="2000" b="0" i="0">
                <a:solidFill>
                  <a:srgbClr val="FFFFFF"/>
                </a:solidFill>
                <a:latin typeface="AvenirNext LT Pro Regular" panose="020B0504020202020204" pitchFamily="34" charset="77"/>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8" name="Content Placeholder 4"/>
          <p:cNvSpPr>
            <a:spLocks noGrp="1"/>
          </p:cNvSpPr>
          <p:nvPr>
            <p:ph sz="quarter" idx="12"/>
          </p:nvPr>
        </p:nvSpPr>
        <p:spPr>
          <a:xfrm>
            <a:off x="1399118" y="5978426"/>
            <a:ext cx="5736167" cy="652527"/>
          </a:xfrm>
        </p:spPr>
        <p:txBody>
          <a:bodyPr>
            <a:noAutofit/>
          </a:bodyPr>
          <a:lstStyle>
            <a:lvl1pPr>
              <a:spcBef>
                <a:spcPts val="0"/>
              </a:spcBef>
              <a:defRPr lang="en-US" sz="2133" smtClean="0">
                <a:latin typeface="Avenir Next LT Pro" panose="020B0504020202020204"/>
                <a:ea typeface="+mn-ea"/>
                <a:cs typeface="+mn-cs"/>
              </a:defRPr>
            </a:lvl1pPr>
            <a:lvl2pPr>
              <a:defRPr lang="en-US" sz="2400" smtClean="0">
                <a:latin typeface="Avenir Next LT Pro" panose="020B0504020202020204"/>
                <a:ea typeface="+mn-ea"/>
                <a:cs typeface="+mn-cs"/>
              </a:defRPr>
            </a:lvl2pPr>
            <a:lvl3pPr>
              <a:defRPr lang="en-US" smtClean="0">
                <a:latin typeface="Avenir Next LT Pro" panose="020B0504020202020204"/>
                <a:ea typeface="+mn-ea"/>
                <a:cs typeface="+mn-cs"/>
              </a:defRPr>
            </a:lvl3pPr>
            <a:lvl4pPr>
              <a:defRPr lang="en-US" sz="2400" smtClean="0">
                <a:latin typeface="Avenir Next LT Pro" panose="020B0504020202020204"/>
                <a:ea typeface="+mn-ea"/>
                <a:cs typeface="+mn-cs"/>
              </a:defRPr>
            </a:lvl4pPr>
            <a:lvl5pPr>
              <a:defRPr lang="en-US" sz="2400">
                <a:latin typeface="Avenir Next LT Pro" panose="020B0504020202020204"/>
                <a:ea typeface="+mn-ea"/>
                <a:cs typeface="+mn-cs"/>
              </a:defRPr>
            </a:lvl5pPr>
          </a:lstStyle>
          <a:p>
            <a:pPr lvl="0"/>
            <a:r>
              <a:rPr lang="en-US"/>
              <a:t>Click to edit Master text styles</a:t>
            </a:r>
          </a:p>
        </p:txBody>
      </p:sp>
      <p:pic>
        <p:nvPicPr>
          <p:cNvPr id="5" name="Picture 4" descr="Graphical user interface, text, application, chat or text message&#10;&#10;Description automatically generated">
            <a:extLst>
              <a:ext uri="{FF2B5EF4-FFF2-40B4-BE49-F238E27FC236}">
                <a16:creationId xmlns:a16="http://schemas.microsoft.com/office/drawing/2014/main" id="{DC393AA4-B9E6-4AB3-8D6C-336A2D09D510}"/>
              </a:ext>
            </a:extLst>
          </p:cNvPr>
          <p:cNvPicPr>
            <a:picLocks noChangeAspect="1"/>
          </p:cNvPicPr>
          <p:nvPr userDrawn="1"/>
        </p:nvPicPr>
        <p:blipFill rotWithShape="1">
          <a:blip r:embed="rId3"/>
          <a:srcRect r="58612"/>
          <a:stretch/>
        </p:blipFill>
        <p:spPr>
          <a:xfrm>
            <a:off x="10618572" y="5774200"/>
            <a:ext cx="1366189" cy="799656"/>
          </a:xfrm>
          <a:prstGeom prst="rect">
            <a:avLst/>
          </a:prstGeom>
        </p:spPr>
      </p:pic>
    </p:spTree>
    <p:extLst>
      <p:ext uri="{BB962C8B-B14F-4D97-AF65-F5344CB8AC3E}">
        <p14:creationId xmlns:p14="http://schemas.microsoft.com/office/powerpoint/2010/main" val="20761342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98166" y="1887986"/>
            <a:ext cx="7561277" cy="1325820"/>
          </a:xfrm>
        </p:spPr>
        <p:txBody>
          <a:bodyPr>
            <a:noAutofit/>
          </a:bodyPr>
          <a:lstStyle>
            <a:lvl1pPr algn="l">
              <a:defRPr sz="4000" b="1" i="0" cap="all" baseline="0">
                <a:solidFill>
                  <a:schemeClr val="accent5"/>
                </a:solidFill>
                <a:latin typeface="Avenir Next LT Pro Demi" panose="020B0704020202020204" pitchFamily="34" charset="0"/>
                <a:ea typeface="Batang" panose="02030600000101010101" pitchFamily="18" charset="-127"/>
              </a:defRPr>
            </a:lvl1pPr>
          </a:lstStyle>
          <a:p>
            <a:r>
              <a:rPr lang="en-US"/>
              <a:t>Click to edit Master title style</a:t>
            </a:r>
          </a:p>
        </p:txBody>
      </p:sp>
      <p:sp>
        <p:nvSpPr>
          <p:cNvPr id="10" name="Subtitle 2"/>
          <p:cNvSpPr>
            <a:spLocks noGrp="1"/>
          </p:cNvSpPr>
          <p:nvPr>
            <p:ph type="subTitle" idx="1"/>
          </p:nvPr>
        </p:nvSpPr>
        <p:spPr>
          <a:xfrm>
            <a:off x="1398166" y="3370570"/>
            <a:ext cx="7561277" cy="719569"/>
          </a:xfrm>
        </p:spPr>
        <p:txBody>
          <a:bodyPr>
            <a:normAutofit/>
          </a:bodyPr>
          <a:lstStyle>
            <a:lvl1pPr marL="0" indent="0" algn="l">
              <a:buNone/>
              <a:defRPr sz="2800" b="0" i="0">
                <a:solidFill>
                  <a:srgbClr val="FFFFFF"/>
                </a:solidFill>
                <a:latin typeface="Avenir Next LT Pro" panose="020B0504020202020204" pitchFamily="34" charset="77"/>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17" name="Text Placeholder 3"/>
          <p:cNvSpPr>
            <a:spLocks noGrp="1"/>
          </p:cNvSpPr>
          <p:nvPr>
            <p:ph type="body" idx="10"/>
          </p:nvPr>
        </p:nvSpPr>
        <p:spPr>
          <a:xfrm>
            <a:off x="1398166" y="4908710"/>
            <a:ext cx="5736965" cy="365125"/>
          </a:xfrm>
        </p:spPr>
        <p:txBody>
          <a:bodyPr>
            <a:normAutofit/>
          </a:bodyPr>
          <a:lstStyle>
            <a:lvl1pPr marL="0" indent="0">
              <a:buNone/>
              <a:defRPr sz="2000" b="0" i="0">
                <a:solidFill>
                  <a:srgbClr val="FFFFFF"/>
                </a:solidFill>
                <a:latin typeface="Avenir Next LT Pro" panose="020B0504020202020204" pitchFamily="34" charset="77"/>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Content Placeholder 4"/>
          <p:cNvSpPr>
            <a:spLocks noGrp="1"/>
          </p:cNvSpPr>
          <p:nvPr>
            <p:ph sz="quarter" idx="11"/>
          </p:nvPr>
        </p:nvSpPr>
        <p:spPr>
          <a:xfrm>
            <a:off x="1399118" y="5978426"/>
            <a:ext cx="5736167" cy="652527"/>
          </a:xfrm>
        </p:spPr>
        <p:txBody>
          <a:bodyPr>
            <a:noAutofit/>
          </a:bodyPr>
          <a:lstStyle>
            <a:lvl1pPr>
              <a:spcBef>
                <a:spcPts val="0"/>
              </a:spcBef>
              <a:defRPr lang="en-US" sz="2133" smtClean="0">
                <a:latin typeface="Avenir Next LT Pro" panose="020B0504020202020204"/>
                <a:ea typeface="+mn-ea"/>
                <a:cs typeface="+mn-cs"/>
              </a:defRPr>
            </a:lvl1pPr>
            <a:lvl2pPr>
              <a:defRPr lang="en-US" sz="2400" smtClean="0">
                <a:latin typeface="Avenir Next LT Pro" panose="020B0504020202020204"/>
                <a:ea typeface="+mn-ea"/>
                <a:cs typeface="+mn-cs"/>
              </a:defRPr>
            </a:lvl2pPr>
            <a:lvl3pPr>
              <a:defRPr lang="en-US" smtClean="0">
                <a:latin typeface="Avenir Next LT Pro" panose="020B0504020202020204"/>
                <a:ea typeface="+mn-ea"/>
                <a:cs typeface="+mn-cs"/>
              </a:defRPr>
            </a:lvl3pPr>
            <a:lvl4pPr>
              <a:defRPr lang="en-US" sz="2400" smtClean="0">
                <a:latin typeface="Avenir Next LT Pro" panose="020B0504020202020204"/>
                <a:ea typeface="+mn-ea"/>
                <a:cs typeface="+mn-cs"/>
              </a:defRPr>
            </a:lvl4pPr>
            <a:lvl5pPr>
              <a:defRPr lang="en-US" sz="2400">
                <a:latin typeface="Avenir Next LT Pro" panose="020B0504020202020204"/>
                <a:ea typeface="+mn-ea"/>
                <a:cs typeface="+mn-cs"/>
              </a:defRPr>
            </a:lvl5pPr>
          </a:lstStyle>
          <a:p>
            <a:pPr lvl="0"/>
            <a:r>
              <a:rPr lang="en-US"/>
              <a:t>Click to edit Master text styles</a:t>
            </a:r>
          </a:p>
        </p:txBody>
      </p:sp>
      <p:pic>
        <p:nvPicPr>
          <p:cNvPr id="9" name="Picture 8" descr="Graphical user interface, text, application, chat or text message&#10;&#10;Description automatically generated">
            <a:extLst>
              <a:ext uri="{FF2B5EF4-FFF2-40B4-BE49-F238E27FC236}">
                <a16:creationId xmlns:a16="http://schemas.microsoft.com/office/drawing/2014/main" id="{605AFF3A-B473-4749-93FB-2DF0FC85442F}"/>
              </a:ext>
            </a:extLst>
          </p:cNvPr>
          <p:cNvPicPr>
            <a:picLocks noChangeAspect="1"/>
          </p:cNvPicPr>
          <p:nvPr userDrawn="1"/>
        </p:nvPicPr>
        <p:blipFill rotWithShape="1">
          <a:blip r:embed="rId3"/>
          <a:srcRect r="58612"/>
          <a:stretch/>
        </p:blipFill>
        <p:spPr>
          <a:xfrm>
            <a:off x="10618572" y="5774200"/>
            <a:ext cx="1366189" cy="799656"/>
          </a:xfrm>
          <a:prstGeom prst="rect">
            <a:avLst/>
          </a:prstGeom>
        </p:spPr>
      </p:pic>
    </p:spTree>
    <p:extLst>
      <p:ext uri="{BB962C8B-B14F-4D97-AF65-F5344CB8AC3E}">
        <p14:creationId xmlns:p14="http://schemas.microsoft.com/office/powerpoint/2010/main" val="12012098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1"/>
          <p:cNvSpPr>
            <a:spLocks noGrp="1"/>
          </p:cNvSpPr>
          <p:nvPr>
            <p:ph type="title"/>
          </p:nvPr>
        </p:nvSpPr>
        <p:spPr>
          <a:xfrm>
            <a:off x="1" y="-1"/>
            <a:ext cx="11582401" cy="1096161"/>
          </a:xfrm>
        </p:spPr>
        <p:txBody>
          <a:bodyPr>
            <a:normAutofit/>
          </a:bodyPr>
          <a:lstStyle>
            <a:lvl1pPr algn="l">
              <a:defRPr sz="4267" b="1" i="0">
                <a:solidFill>
                  <a:schemeClr val="tx1"/>
                </a:solidFill>
                <a:latin typeface="Avenir Next LT Pro Demi" panose="020B0704020202020204" pitchFamily="34" charset="0"/>
              </a:defRPr>
            </a:lvl1pPr>
          </a:lstStyle>
          <a:p>
            <a:r>
              <a:rPr lang="en-US"/>
              <a:t>Click to edit Master title style</a:t>
            </a:r>
          </a:p>
        </p:txBody>
      </p:sp>
      <p:sp>
        <p:nvSpPr>
          <p:cNvPr id="3" name="Content Placeholder 2"/>
          <p:cNvSpPr>
            <a:spLocks noGrp="1"/>
          </p:cNvSpPr>
          <p:nvPr>
            <p:ph idx="1"/>
          </p:nvPr>
        </p:nvSpPr>
        <p:spPr>
          <a:xfrm>
            <a:off x="603251" y="1460500"/>
            <a:ext cx="11404191" cy="4665664"/>
          </a:xfrm>
        </p:spPr>
        <p:txBody>
          <a:bodyPr/>
          <a:lstStyle>
            <a:lvl1pPr marL="0" indent="0">
              <a:buNone/>
              <a:defRPr sz="3200" b="0" i="0">
                <a:latin typeface="Avenir Next LT Pro" panose="020B0504020202020204" pitchFamily="34" charset="77"/>
              </a:defRPr>
            </a:lvl1pPr>
            <a:lvl2pPr marL="742932" indent="-285744">
              <a:buClr>
                <a:schemeClr val="tx1"/>
              </a:buClr>
              <a:buFont typeface="Arial" panose="020B0604020202020204" pitchFamily="34" charset="0"/>
              <a:buChar char="•"/>
              <a:defRPr sz="2667" b="0" i="0">
                <a:latin typeface="Avenir Next LT Pro" panose="020B0504020202020204" pitchFamily="34" charset="77"/>
              </a:defRPr>
            </a:lvl2pPr>
            <a:lvl3pPr marL="1142971" indent="-228594">
              <a:buClr>
                <a:schemeClr val="tx1"/>
              </a:buClr>
              <a:buFont typeface="Arial" panose="020B0604020202020204" pitchFamily="34" charset="0"/>
              <a:buChar char="•"/>
              <a:defRPr sz="2400" b="0" i="0">
                <a:latin typeface="Avenir Next LT Pro" panose="020B0504020202020204" pitchFamily="34" charset="77"/>
              </a:defRPr>
            </a:lvl3pPr>
            <a:lvl4pPr>
              <a:buClr>
                <a:schemeClr val="tx1"/>
              </a:buClr>
              <a:defRPr sz="1867" b="0" i="0">
                <a:latin typeface="Avenir Next LT Pro" panose="020B0504020202020204" pitchFamily="34" charset="77"/>
              </a:defRPr>
            </a:lvl4pPr>
            <a:lvl5pPr>
              <a:buClr>
                <a:schemeClr val="tx1"/>
              </a:buClr>
              <a:defRPr sz="1867" b="0" i="0">
                <a:latin typeface="Avenir Next LT Pro" panose="020B0504020202020204" pitchFamily="34" charset="77"/>
              </a:defRPr>
            </a:lvl5pPr>
          </a:lstStyle>
          <a:p>
            <a:pPr lvl="0"/>
            <a:r>
              <a:rPr lang="en-US"/>
              <a:t>Click to edit Master text styles</a:t>
            </a:r>
          </a:p>
          <a:p>
            <a:pPr lvl="1"/>
            <a:r>
              <a:rPr lang="en-US"/>
              <a:t>Second level</a:t>
            </a:r>
          </a:p>
          <a:p>
            <a:pPr lvl="2"/>
            <a:r>
              <a:rPr lang="en-US"/>
              <a:t>Third level</a:t>
            </a:r>
          </a:p>
        </p:txBody>
      </p:sp>
      <p:sp>
        <p:nvSpPr>
          <p:cNvPr id="5" name="Slide Number Placeholder 3">
            <a:extLst>
              <a:ext uri="{FF2B5EF4-FFF2-40B4-BE49-F238E27FC236}">
                <a16:creationId xmlns:a16="http://schemas.microsoft.com/office/drawing/2014/main" id="{6657FA5B-CBE1-E24D-BF34-09430E09D796}"/>
              </a:ext>
            </a:extLst>
          </p:cNvPr>
          <p:cNvSpPr>
            <a:spLocks noGrp="1"/>
          </p:cNvSpPr>
          <p:nvPr>
            <p:ph type="sldNum" sz="quarter" idx="10"/>
          </p:nvPr>
        </p:nvSpPr>
        <p:spPr/>
        <p:txBody>
          <a:bodyPr/>
          <a:lstStyle>
            <a:lvl1pPr>
              <a:defRPr/>
            </a:lvl1pPr>
          </a:lstStyle>
          <a:p>
            <a:pPr>
              <a:defRPr/>
            </a:pPr>
            <a:fld id="{F00CBC20-E6D7-574B-ACBF-FDCADD95A7A4}" type="slidenum">
              <a:rPr lang="en-US"/>
              <a:pPr>
                <a:defRPr/>
              </a:pPr>
              <a:t>‹#›</a:t>
            </a:fld>
            <a:endParaRPr lang="en-US" dirty="0"/>
          </a:p>
        </p:txBody>
      </p:sp>
    </p:spTree>
    <p:extLst>
      <p:ext uri="{BB962C8B-B14F-4D97-AF65-F5344CB8AC3E}">
        <p14:creationId xmlns:p14="http://schemas.microsoft.com/office/powerpoint/2010/main" val="16996658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Title 1"/>
          <p:cNvSpPr>
            <a:spLocks noGrp="1"/>
          </p:cNvSpPr>
          <p:nvPr>
            <p:ph type="title"/>
          </p:nvPr>
        </p:nvSpPr>
        <p:spPr>
          <a:xfrm>
            <a:off x="1" y="-1"/>
            <a:ext cx="11582401" cy="1096161"/>
          </a:xfrm>
        </p:spPr>
        <p:txBody>
          <a:bodyPr>
            <a:normAutofit/>
          </a:bodyPr>
          <a:lstStyle>
            <a:lvl1pPr algn="l">
              <a:defRPr sz="4267" b="1" i="0">
                <a:solidFill>
                  <a:schemeClr val="tx1"/>
                </a:solidFill>
                <a:latin typeface="Avenir Next LT Pro Demi" panose="020B0704020202020204" pitchFamily="34" charset="0"/>
              </a:defRPr>
            </a:lvl1pPr>
          </a:lstStyle>
          <a:p>
            <a:r>
              <a:rPr lang="en-US"/>
              <a:t>Click to edit Master title style</a:t>
            </a:r>
          </a:p>
        </p:txBody>
      </p:sp>
      <p:sp>
        <p:nvSpPr>
          <p:cNvPr id="3" name="Content Placeholder 2"/>
          <p:cNvSpPr>
            <a:spLocks noGrp="1"/>
          </p:cNvSpPr>
          <p:nvPr>
            <p:ph idx="1"/>
          </p:nvPr>
        </p:nvSpPr>
        <p:spPr>
          <a:xfrm>
            <a:off x="1726560" y="2051292"/>
            <a:ext cx="1643365" cy="1429963"/>
          </a:xfrm>
        </p:spPr>
        <p:txBody>
          <a:bodyPr>
            <a:noAutofit/>
          </a:bodyPr>
          <a:lstStyle>
            <a:lvl1pPr marL="0" indent="0">
              <a:buNone/>
              <a:defRPr sz="1600" b="0" i="0">
                <a:latin typeface="Avenir Next LT Pro" panose="020B0504020202020204" pitchFamily="34" charset="77"/>
              </a:defRPr>
            </a:lvl1pPr>
            <a:lvl2pPr marL="742932" indent="-285744">
              <a:buClr>
                <a:schemeClr val="tx1"/>
              </a:buClr>
              <a:buFont typeface="Arial" panose="020B0604020202020204" pitchFamily="34" charset="0"/>
              <a:buChar char="•"/>
              <a:defRPr sz="1600" b="0" i="0">
                <a:latin typeface="Avenir Next LT Pro" panose="020B0504020202020204" pitchFamily="34" charset="77"/>
              </a:defRPr>
            </a:lvl2pPr>
            <a:lvl3pPr marL="1142971" indent="-228594">
              <a:buClr>
                <a:schemeClr val="tx1"/>
              </a:buClr>
              <a:buFont typeface="Arial" panose="020B0604020202020204" pitchFamily="34" charset="0"/>
              <a:buChar char="•"/>
              <a:defRPr sz="1600" b="0" i="0">
                <a:latin typeface="Avenir Next LT Pro" panose="020B0504020202020204" pitchFamily="34" charset="77"/>
              </a:defRPr>
            </a:lvl3pPr>
            <a:lvl4pPr>
              <a:buClr>
                <a:schemeClr val="tx1"/>
              </a:buClr>
              <a:defRPr sz="1867" b="0" i="0">
                <a:latin typeface="Avenir Next LT Pro" panose="020B0504020202020204" pitchFamily="34" charset="77"/>
              </a:defRPr>
            </a:lvl4pPr>
            <a:lvl5pPr>
              <a:buClr>
                <a:schemeClr val="tx1"/>
              </a:buClr>
              <a:defRPr sz="1867" b="0" i="0">
                <a:latin typeface="Avenir Next LT Pro" panose="020B0504020202020204" pitchFamily="34" charset="77"/>
              </a:defRPr>
            </a:lvl5pPr>
          </a:lstStyle>
          <a:p>
            <a:pPr lvl="0"/>
            <a:r>
              <a:rPr lang="en-US"/>
              <a:t>Click to edit Master text styles</a:t>
            </a:r>
          </a:p>
        </p:txBody>
      </p:sp>
      <p:sp>
        <p:nvSpPr>
          <p:cNvPr id="6" name="Content Placeholder 3"/>
          <p:cNvSpPr>
            <a:spLocks noGrp="1"/>
          </p:cNvSpPr>
          <p:nvPr>
            <p:ph idx="10"/>
          </p:nvPr>
        </p:nvSpPr>
        <p:spPr>
          <a:xfrm>
            <a:off x="4110166" y="2051292"/>
            <a:ext cx="1643365" cy="1429963"/>
          </a:xfrm>
        </p:spPr>
        <p:txBody>
          <a:bodyPr>
            <a:noAutofit/>
          </a:bodyPr>
          <a:lstStyle>
            <a:lvl1pPr marL="0" indent="0">
              <a:buNone/>
              <a:defRPr sz="1600" b="0" i="0">
                <a:latin typeface="Avenir Next LT Pro" panose="020B0504020202020204" pitchFamily="34" charset="77"/>
              </a:defRPr>
            </a:lvl1pPr>
            <a:lvl2pPr marL="742932" indent="-285744">
              <a:buClr>
                <a:schemeClr val="tx1"/>
              </a:buClr>
              <a:buFont typeface="Arial" panose="020B0604020202020204" pitchFamily="34" charset="0"/>
              <a:buChar char="•"/>
              <a:defRPr sz="1600" b="0" i="0">
                <a:latin typeface="Avenir Next LT Pro" panose="020B0504020202020204" pitchFamily="34" charset="77"/>
              </a:defRPr>
            </a:lvl2pPr>
            <a:lvl3pPr marL="1142971" indent="-228594">
              <a:buClr>
                <a:schemeClr val="tx1"/>
              </a:buClr>
              <a:buFont typeface="Arial" panose="020B0604020202020204" pitchFamily="34" charset="0"/>
              <a:buChar char="•"/>
              <a:defRPr sz="1600" b="0" i="0">
                <a:latin typeface="Avenir Next LT Pro" panose="020B0504020202020204" pitchFamily="34" charset="77"/>
              </a:defRPr>
            </a:lvl3pPr>
            <a:lvl4pPr>
              <a:buClr>
                <a:schemeClr val="tx1"/>
              </a:buClr>
              <a:defRPr sz="1867" b="0" i="0">
                <a:latin typeface="Avenir Next LT Pro" panose="020B0504020202020204" pitchFamily="34" charset="77"/>
              </a:defRPr>
            </a:lvl4pPr>
            <a:lvl5pPr>
              <a:buClr>
                <a:schemeClr val="tx1"/>
              </a:buClr>
              <a:defRPr sz="1867" b="0" i="0">
                <a:latin typeface="Avenir Next LT Pro" panose="020B0504020202020204" pitchFamily="34" charset="77"/>
              </a:defRPr>
            </a:lvl5pPr>
          </a:lstStyle>
          <a:p>
            <a:pPr lvl="0"/>
            <a:r>
              <a:rPr lang="en-US"/>
              <a:t>Click to edit Master text styles</a:t>
            </a:r>
          </a:p>
        </p:txBody>
      </p:sp>
      <p:sp>
        <p:nvSpPr>
          <p:cNvPr id="7" name="Content Placeholder 4"/>
          <p:cNvSpPr>
            <a:spLocks noGrp="1"/>
          </p:cNvSpPr>
          <p:nvPr>
            <p:ph idx="11"/>
          </p:nvPr>
        </p:nvSpPr>
        <p:spPr>
          <a:xfrm>
            <a:off x="6425275" y="2051292"/>
            <a:ext cx="1643365" cy="1429963"/>
          </a:xfrm>
        </p:spPr>
        <p:txBody>
          <a:bodyPr>
            <a:noAutofit/>
          </a:bodyPr>
          <a:lstStyle>
            <a:lvl1pPr marL="0" indent="0">
              <a:buNone/>
              <a:defRPr sz="1600" b="0" i="0">
                <a:latin typeface="Avenir Next LT Pro" panose="020B0504020202020204" pitchFamily="34" charset="77"/>
              </a:defRPr>
            </a:lvl1pPr>
            <a:lvl2pPr marL="742932" indent="-285744">
              <a:buClr>
                <a:schemeClr val="tx1"/>
              </a:buClr>
              <a:buFont typeface="Arial" panose="020B0604020202020204" pitchFamily="34" charset="0"/>
              <a:buChar char="•"/>
              <a:defRPr sz="1600" b="0" i="0">
                <a:latin typeface="Avenir Next LT Pro" panose="020B0504020202020204" pitchFamily="34" charset="77"/>
              </a:defRPr>
            </a:lvl2pPr>
            <a:lvl3pPr marL="1142971" indent="-228594">
              <a:buClr>
                <a:schemeClr val="tx1"/>
              </a:buClr>
              <a:buFont typeface="Arial" panose="020B0604020202020204" pitchFamily="34" charset="0"/>
              <a:buChar char="•"/>
              <a:defRPr sz="1600" b="0" i="0">
                <a:latin typeface="Avenir Next LT Pro" panose="020B0504020202020204" pitchFamily="34" charset="77"/>
              </a:defRPr>
            </a:lvl3pPr>
            <a:lvl4pPr>
              <a:buClr>
                <a:schemeClr val="tx1"/>
              </a:buClr>
              <a:defRPr sz="1867" b="0" i="0">
                <a:latin typeface="Avenir Next LT Pro" panose="020B0504020202020204" pitchFamily="34" charset="77"/>
              </a:defRPr>
            </a:lvl4pPr>
            <a:lvl5pPr>
              <a:buClr>
                <a:schemeClr val="tx1"/>
              </a:buClr>
              <a:defRPr sz="1867" b="0" i="0">
                <a:latin typeface="Avenir Next LT Pro" panose="020B0504020202020204" pitchFamily="34" charset="77"/>
              </a:defRPr>
            </a:lvl5pPr>
          </a:lstStyle>
          <a:p>
            <a:pPr lvl="0"/>
            <a:r>
              <a:rPr lang="en-US"/>
              <a:t>Click to edit Master text styles</a:t>
            </a:r>
          </a:p>
        </p:txBody>
      </p:sp>
      <p:sp>
        <p:nvSpPr>
          <p:cNvPr id="8" name="Content Placeholder 5"/>
          <p:cNvSpPr>
            <a:spLocks noGrp="1"/>
          </p:cNvSpPr>
          <p:nvPr>
            <p:ph idx="12"/>
          </p:nvPr>
        </p:nvSpPr>
        <p:spPr>
          <a:xfrm>
            <a:off x="8808880" y="2051292"/>
            <a:ext cx="1643365" cy="1429963"/>
          </a:xfrm>
        </p:spPr>
        <p:txBody>
          <a:bodyPr>
            <a:noAutofit/>
          </a:bodyPr>
          <a:lstStyle>
            <a:lvl1pPr marL="0" indent="0">
              <a:buNone/>
              <a:defRPr sz="1600" b="0" i="0">
                <a:latin typeface="Avenir Next LT Pro" panose="020B0504020202020204" pitchFamily="34" charset="77"/>
              </a:defRPr>
            </a:lvl1pPr>
            <a:lvl2pPr marL="742932" indent="-285744">
              <a:buClr>
                <a:schemeClr val="tx1"/>
              </a:buClr>
              <a:buFont typeface="Arial" panose="020B0604020202020204" pitchFamily="34" charset="0"/>
              <a:buChar char="•"/>
              <a:defRPr sz="1600" b="0" i="0">
                <a:latin typeface="Avenir Next LT Pro" panose="020B0504020202020204" pitchFamily="34" charset="77"/>
              </a:defRPr>
            </a:lvl2pPr>
            <a:lvl3pPr marL="1142971" indent="-228594">
              <a:buClr>
                <a:schemeClr val="tx1"/>
              </a:buClr>
              <a:buFont typeface="Arial" panose="020B0604020202020204" pitchFamily="34" charset="0"/>
              <a:buChar char="•"/>
              <a:defRPr sz="1600" b="0" i="0">
                <a:latin typeface="Avenir Next LT Pro" panose="020B0504020202020204" pitchFamily="34" charset="77"/>
              </a:defRPr>
            </a:lvl3pPr>
            <a:lvl4pPr>
              <a:buClr>
                <a:schemeClr val="tx1"/>
              </a:buClr>
              <a:defRPr sz="1867" b="0" i="0">
                <a:latin typeface="Avenir Next LT Pro" panose="020B0504020202020204" pitchFamily="34" charset="77"/>
              </a:defRPr>
            </a:lvl4pPr>
            <a:lvl5pPr>
              <a:buClr>
                <a:schemeClr val="tx1"/>
              </a:buClr>
              <a:defRPr sz="1867" b="0" i="0">
                <a:latin typeface="Avenir Next LT Pro" panose="020B0504020202020204" pitchFamily="34" charset="77"/>
              </a:defRPr>
            </a:lvl5pPr>
          </a:lstStyle>
          <a:p>
            <a:pPr lvl="0"/>
            <a:r>
              <a:rPr lang="en-US"/>
              <a:t>Click to edit Master text styles</a:t>
            </a:r>
          </a:p>
        </p:txBody>
      </p:sp>
      <p:sp>
        <p:nvSpPr>
          <p:cNvPr id="9" name="Content Placeholder 6"/>
          <p:cNvSpPr>
            <a:spLocks noGrp="1"/>
          </p:cNvSpPr>
          <p:nvPr>
            <p:ph idx="13"/>
          </p:nvPr>
        </p:nvSpPr>
        <p:spPr>
          <a:xfrm>
            <a:off x="1726560" y="3928037"/>
            <a:ext cx="1643365" cy="1429963"/>
          </a:xfrm>
        </p:spPr>
        <p:txBody>
          <a:bodyPr>
            <a:noAutofit/>
          </a:bodyPr>
          <a:lstStyle>
            <a:lvl1pPr marL="0" indent="0">
              <a:buNone/>
              <a:defRPr sz="1600" b="0" i="0">
                <a:latin typeface="Avenir Next LT Pro" panose="020B0504020202020204" pitchFamily="34" charset="77"/>
              </a:defRPr>
            </a:lvl1pPr>
            <a:lvl2pPr marL="742932" indent="-285744">
              <a:buClr>
                <a:schemeClr val="tx1"/>
              </a:buClr>
              <a:buFont typeface="Arial" panose="020B0604020202020204" pitchFamily="34" charset="0"/>
              <a:buChar char="•"/>
              <a:defRPr sz="1600" b="0" i="0">
                <a:latin typeface="Avenir Next LT Pro" panose="020B0504020202020204" pitchFamily="34" charset="77"/>
              </a:defRPr>
            </a:lvl2pPr>
            <a:lvl3pPr marL="1142971" indent="-228594">
              <a:buClr>
                <a:schemeClr val="tx1"/>
              </a:buClr>
              <a:buFont typeface="Arial" panose="020B0604020202020204" pitchFamily="34" charset="0"/>
              <a:buChar char="•"/>
              <a:defRPr sz="1600" b="0" i="0">
                <a:latin typeface="Avenir Next LT Pro" panose="020B0504020202020204" pitchFamily="34" charset="77"/>
              </a:defRPr>
            </a:lvl3pPr>
            <a:lvl4pPr>
              <a:buClr>
                <a:schemeClr val="tx1"/>
              </a:buClr>
              <a:defRPr sz="1867" b="0" i="0">
                <a:latin typeface="Avenir Next LT Pro" panose="020B0504020202020204" pitchFamily="34" charset="77"/>
              </a:defRPr>
            </a:lvl4pPr>
            <a:lvl5pPr>
              <a:buClr>
                <a:schemeClr val="tx1"/>
              </a:buClr>
              <a:defRPr sz="1867" b="0" i="0">
                <a:latin typeface="Avenir Next LT Pro" panose="020B0504020202020204" pitchFamily="34" charset="77"/>
              </a:defRPr>
            </a:lvl5pPr>
          </a:lstStyle>
          <a:p>
            <a:pPr lvl="0"/>
            <a:r>
              <a:rPr lang="en-US"/>
              <a:t>Click to edit Master text styles</a:t>
            </a:r>
          </a:p>
        </p:txBody>
      </p:sp>
      <p:sp>
        <p:nvSpPr>
          <p:cNvPr id="10" name="Content Placeholder 7"/>
          <p:cNvSpPr>
            <a:spLocks noGrp="1"/>
          </p:cNvSpPr>
          <p:nvPr>
            <p:ph idx="14"/>
          </p:nvPr>
        </p:nvSpPr>
        <p:spPr>
          <a:xfrm>
            <a:off x="4110166" y="3928037"/>
            <a:ext cx="1643365" cy="1429963"/>
          </a:xfrm>
        </p:spPr>
        <p:txBody>
          <a:bodyPr>
            <a:noAutofit/>
          </a:bodyPr>
          <a:lstStyle>
            <a:lvl1pPr marL="0" indent="0">
              <a:buNone/>
              <a:defRPr sz="1600" b="0" i="0">
                <a:latin typeface="Avenir Next LT Pro" panose="020B0504020202020204" pitchFamily="34" charset="77"/>
              </a:defRPr>
            </a:lvl1pPr>
            <a:lvl2pPr marL="742932" indent="-285744">
              <a:buClr>
                <a:schemeClr val="tx1"/>
              </a:buClr>
              <a:buFont typeface="Arial" panose="020B0604020202020204" pitchFamily="34" charset="0"/>
              <a:buChar char="•"/>
              <a:defRPr sz="1600" b="0" i="0">
                <a:latin typeface="Avenir Next LT Pro" panose="020B0504020202020204" pitchFamily="34" charset="77"/>
              </a:defRPr>
            </a:lvl2pPr>
            <a:lvl3pPr marL="1142971" indent="-228594">
              <a:buClr>
                <a:schemeClr val="tx1"/>
              </a:buClr>
              <a:buFont typeface="Arial" panose="020B0604020202020204" pitchFamily="34" charset="0"/>
              <a:buChar char="•"/>
              <a:defRPr sz="1600" b="0" i="0">
                <a:latin typeface="Avenir Next LT Pro" panose="020B0504020202020204" pitchFamily="34" charset="77"/>
              </a:defRPr>
            </a:lvl3pPr>
            <a:lvl4pPr>
              <a:buClr>
                <a:schemeClr val="tx1"/>
              </a:buClr>
              <a:defRPr sz="1867" b="0" i="0">
                <a:latin typeface="Avenir Next LT Pro" panose="020B0504020202020204" pitchFamily="34" charset="77"/>
              </a:defRPr>
            </a:lvl4pPr>
            <a:lvl5pPr>
              <a:buClr>
                <a:schemeClr val="tx1"/>
              </a:buClr>
              <a:defRPr sz="1867" b="0" i="0">
                <a:latin typeface="Avenir Next LT Pro" panose="020B0504020202020204" pitchFamily="34" charset="77"/>
              </a:defRPr>
            </a:lvl5pPr>
          </a:lstStyle>
          <a:p>
            <a:pPr lvl="0"/>
            <a:r>
              <a:rPr lang="en-US"/>
              <a:t>Click to edit Master text styles</a:t>
            </a:r>
          </a:p>
        </p:txBody>
      </p:sp>
      <p:sp>
        <p:nvSpPr>
          <p:cNvPr id="11" name="Content Placeholder 8"/>
          <p:cNvSpPr>
            <a:spLocks noGrp="1"/>
          </p:cNvSpPr>
          <p:nvPr>
            <p:ph idx="15"/>
          </p:nvPr>
        </p:nvSpPr>
        <p:spPr>
          <a:xfrm>
            <a:off x="6425275" y="3928037"/>
            <a:ext cx="1643365" cy="1429963"/>
          </a:xfrm>
        </p:spPr>
        <p:txBody>
          <a:bodyPr>
            <a:noAutofit/>
          </a:bodyPr>
          <a:lstStyle>
            <a:lvl1pPr marL="0" indent="0">
              <a:buNone/>
              <a:defRPr sz="1600" b="0" i="0">
                <a:latin typeface="Avenir Next LT Pro" panose="020B0504020202020204" pitchFamily="34" charset="77"/>
              </a:defRPr>
            </a:lvl1pPr>
            <a:lvl2pPr marL="742932" indent="-285744">
              <a:buClr>
                <a:schemeClr val="tx1"/>
              </a:buClr>
              <a:buFont typeface="Arial" panose="020B0604020202020204" pitchFamily="34" charset="0"/>
              <a:buChar char="•"/>
              <a:defRPr sz="1600" b="0" i="0">
                <a:latin typeface="Avenir Next LT Pro" panose="020B0504020202020204" pitchFamily="34" charset="77"/>
              </a:defRPr>
            </a:lvl2pPr>
            <a:lvl3pPr marL="1142971" indent="-228594">
              <a:buClr>
                <a:schemeClr val="tx1"/>
              </a:buClr>
              <a:buFont typeface="Arial" panose="020B0604020202020204" pitchFamily="34" charset="0"/>
              <a:buChar char="•"/>
              <a:defRPr sz="1600" b="0" i="0">
                <a:latin typeface="Avenir Next LT Pro" panose="020B0504020202020204" pitchFamily="34" charset="77"/>
              </a:defRPr>
            </a:lvl3pPr>
            <a:lvl4pPr>
              <a:buClr>
                <a:schemeClr val="tx1"/>
              </a:buClr>
              <a:defRPr sz="1867" b="0" i="0">
                <a:latin typeface="Avenir Next LT Pro" panose="020B0504020202020204" pitchFamily="34" charset="77"/>
              </a:defRPr>
            </a:lvl4pPr>
            <a:lvl5pPr>
              <a:buClr>
                <a:schemeClr val="tx1"/>
              </a:buClr>
              <a:defRPr sz="1867" b="0" i="0">
                <a:latin typeface="Avenir Next LT Pro" panose="020B0504020202020204" pitchFamily="34" charset="77"/>
              </a:defRPr>
            </a:lvl5pPr>
          </a:lstStyle>
          <a:p>
            <a:pPr lvl="0"/>
            <a:r>
              <a:rPr lang="en-US"/>
              <a:t>Click to edit Master text styles</a:t>
            </a:r>
          </a:p>
        </p:txBody>
      </p:sp>
      <p:sp>
        <p:nvSpPr>
          <p:cNvPr id="12" name="Content Placeholder 9"/>
          <p:cNvSpPr>
            <a:spLocks noGrp="1"/>
          </p:cNvSpPr>
          <p:nvPr>
            <p:ph idx="16"/>
          </p:nvPr>
        </p:nvSpPr>
        <p:spPr>
          <a:xfrm>
            <a:off x="8808880" y="3928037"/>
            <a:ext cx="1643365" cy="1429963"/>
          </a:xfrm>
        </p:spPr>
        <p:txBody>
          <a:bodyPr>
            <a:noAutofit/>
          </a:bodyPr>
          <a:lstStyle>
            <a:lvl1pPr marL="0" indent="0">
              <a:buNone/>
              <a:defRPr sz="1600" b="0" i="0">
                <a:latin typeface="Avenir Next LT Pro" panose="020B0504020202020204" pitchFamily="34" charset="77"/>
              </a:defRPr>
            </a:lvl1pPr>
            <a:lvl2pPr marL="742932" indent="-285744">
              <a:buClr>
                <a:schemeClr val="tx1"/>
              </a:buClr>
              <a:buFont typeface="Arial" panose="020B0604020202020204" pitchFamily="34" charset="0"/>
              <a:buChar char="•"/>
              <a:defRPr sz="1600" b="0" i="0">
                <a:latin typeface="Avenir Next LT Pro" panose="020B0504020202020204" pitchFamily="34" charset="77"/>
              </a:defRPr>
            </a:lvl2pPr>
            <a:lvl3pPr marL="1142971" indent="-228594">
              <a:buClr>
                <a:schemeClr val="tx1"/>
              </a:buClr>
              <a:buFont typeface="Arial" panose="020B0604020202020204" pitchFamily="34" charset="0"/>
              <a:buChar char="•"/>
              <a:defRPr sz="1600" b="0" i="0">
                <a:latin typeface="Avenir Next LT Pro" panose="020B0504020202020204" pitchFamily="34" charset="77"/>
              </a:defRPr>
            </a:lvl3pPr>
            <a:lvl4pPr>
              <a:buClr>
                <a:schemeClr val="tx1"/>
              </a:buClr>
              <a:defRPr sz="1867" b="0" i="0">
                <a:latin typeface="Avenir Next LT Pro" panose="020B0504020202020204" pitchFamily="34" charset="77"/>
              </a:defRPr>
            </a:lvl4pPr>
            <a:lvl5pPr>
              <a:buClr>
                <a:schemeClr val="tx1"/>
              </a:buClr>
              <a:defRPr sz="1867" b="0" i="0">
                <a:latin typeface="Avenir Next LT Pro" panose="020B0504020202020204" pitchFamily="34" charset="77"/>
              </a:defRPr>
            </a:lvl5pPr>
          </a:lstStyle>
          <a:p>
            <a:pPr lvl="0"/>
            <a:r>
              <a:rPr lang="en-US"/>
              <a:t>Click to edit Master text styles</a:t>
            </a:r>
          </a:p>
        </p:txBody>
      </p:sp>
      <p:sp>
        <p:nvSpPr>
          <p:cNvPr id="13" name="Slide Number Placeholder 10">
            <a:extLst>
              <a:ext uri="{FF2B5EF4-FFF2-40B4-BE49-F238E27FC236}">
                <a16:creationId xmlns:a16="http://schemas.microsoft.com/office/drawing/2014/main" id="{E73C7FA8-E16E-CA46-BD5E-0BEAAFAA55D5}"/>
              </a:ext>
            </a:extLst>
          </p:cNvPr>
          <p:cNvSpPr>
            <a:spLocks noGrp="1"/>
          </p:cNvSpPr>
          <p:nvPr>
            <p:ph type="sldNum" sz="quarter" idx="17"/>
          </p:nvPr>
        </p:nvSpPr>
        <p:spPr/>
        <p:txBody>
          <a:bodyPr/>
          <a:lstStyle>
            <a:lvl1pPr>
              <a:defRPr/>
            </a:lvl1pPr>
          </a:lstStyle>
          <a:p>
            <a:pPr>
              <a:defRPr/>
            </a:pPr>
            <a:fld id="{EAC5067C-720B-DD44-A000-381744F29815}" type="slidenum">
              <a:rPr lang="en-US"/>
              <a:pPr>
                <a:defRPr/>
              </a:pPr>
              <a:t>‹#›</a:t>
            </a:fld>
            <a:endParaRPr lang="en-US" dirty="0"/>
          </a:p>
        </p:txBody>
      </p:sp>
    </p:spTree>
    <p:extLst>
      <p:ext uri="{BB962C8B-B14F-4D97-AF65-F5344CB8AC3E}">
        <p14:creationId xmlns:p14="http://schemas.microsoft.com/office/powerpoint/2010/main" val="10471004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582400" cy="1084976"/>
          </a:xfrm>
        </p:spPr>
        <p:txBody>
          <a:bodyPr/>
          <a:lstStyle>
            <a:lvl1pPr>
              <a:defRPr b="1" i="0">
                <a:solidFill>
                  <a:schemeClr val="tx1"/>
                </a:solidFill>
                <a:latin typeface="Avenir Next LT Pro Demi" panose="020B0704020202020204" pitchFamily="34" charset="0"/>
              </a:defRPr>
            </a:lvl1pPr>
          </a:lstStyle>
          <a:p>
            <a:r>
              <a:rPr lang="en-US"/>
              <a:t>Click to edit Master title style</a:t>
            </a:r>
          </a:p>
        </p:txBody>
      </p:sp>
      <p:sp>
        <p:nvSpPr>
          <p:cNvPr id="5" name="Content Placeholder 2"/>
          <p:cNvSpPr>
            <a:spLocks noGrp="1"/>
          </p:cNvSpPr>
          <p:nvPr>
            <p:ph idx="1"/>
          </p:nvPr>
        </p:nvSpPr>
        <p:spPr>
          <a:xfrm>
            <a:off x="603251" y="1460500"/>
            <a:ext cx="11404191" cy="4665664"/>
          </a:xfrm>
        </p:spPr>
        <p:txBody>
          <a:bodyPr/>
          <a:lstStyle>
            <a:lvl1pPr marL="0" indent="0">
              <a:buNone/>
              <a:defRPr sz="3200" b="0" i="0">
                <a:latin typeface="Avenir Next LT Pro" panose="020B0504020202020204" pitchFamily="34" charset="77"/>
              </a:defRPr>
            </a:lvl1pPr>
            <a:lvl2pPr marL="742932" indent="-285744">
              <a:buClr>
                <a:schemeClr val="tx1"/>
              </a:buClr>
              <a:buFont typeface="Arial" panose="020B0604020202020204" pitchFamily="34" charset="0"/>
              <a:buChar char="•"/>
              <a:defRPr sz="2667" b="0" i="0">
                <a:latin typeface="Avenir Next LT Pro" panose="020B0504020202020204" pitchFamily="34" charset="77"/>
              </a:defRPr>
            </a:lvl2pPr>
            <a:lvl3pPr marL="1142971" indent="-228594">
              <a:buClr>
                <a:schemeClr val="tx1"/>
              </a:buClr>
              <a:buFont typeface="Arial" panose="020B0604020202020204" pitchFamily="34" charset="0"/>
              <a:buChar char="•"/>
              <a:defRPr sz="2400" b="0" i="0">
                <a:latin typeface="Avenir Next LT Pro" panose="020B0504020202020204" pitchFamily="34" charset="77"/>
              </a:defRPr>
            </a:lvl3pPr>
            <a:lvl4pPr>
              <a:buClr>
                <a:schemeClr val="tx1"/>
              </a:buClr>
              <a:defRPr sz="1867" b="0" i="0">
                <a:latin typeface="Avenir Next LT Pro" panose="020B0504020202020204" pitchFamily="34" charset="77"/>
              </a:defRPr>
            </a:lvl4pPr>
            <a:lvl5pPr>
              <a:buClr>
                <a:schemeClr val="tx1"/>
              </a:buClr>
              <a:defRPr sz="1867" b="0" i="0">
                <a:latin typeface="Avenir Next LT Pro" panose="020B0504020202020204" pitchFamily="34" charset="77"/>
              </a:defRPr>
            </a:lvl5pPr>
          </a:lstStyle>
          <a:p>
            <a:pPr lvl="0"/>
            <a:r>
              <a:rPr lang="en-US"/>
              <a:t>Click to edit Master text styles</a:t>
            </a:r>
          </a:p>
          <a:p>
            <a:pPr lvl="1"/>
            <a:r>
              <a:rPr lang="en-US"/>
              <a:t>Second level</a:t>
            </a:r>
          </a:p>
          <a:p>
            <a:pPr lvl="2"/>
            <a:r>
              <a:rPr lang="en-US"/>
              <a:t>Third level</a:t>
            </a:r>
          </a:p>
        </p:txBody>
      </p:sp>
      <p:sp>
        <p:nvSpPr>
          <p:cNvPr id="4" name="Slide Number Placeholder 3">
            <a:extLst>
              <a:ext uri="{FF2B5EF4-FFF2-40B4-BE49-F238E27FC236}">
                <a16:creationId xmlns:a16="http://schemas.microsoft.com/office/drawing/2014/main" id="{E71B2060-EF19-D249-8DE0-69ABC03ABEA3}"/>
              </a:ext>
            </a:extLst>
          </p:cNvPr>
          <p:cNvSpPr>
            <a:spLocks noGrp="1"/>
          </p:cNvSpPr>
          <p:nvPr>
            <p:ph type="sldNum" sz="quarter" idx="10"/>
          </p:nvPr>
        </p:nvSpPr>
        <p:spPr/>
        <p:txBody>
          <a:bodyPr/>
          <a:lstStyle>
            <a:lvl1pPr algn="r">
              <a:defRPr sz="1067" b="0" i="0" smtClean="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pPr>
              <a:defRPr/>
            </a:pPr>
            <a:fld id="{1C0AD5DD-2A14-9641-A057-2F254FFA7DED}" type="slidenum">
              <a:rPr lang="en-US"/>
              <a:pPr>
                <a:defRPr/>
              </a:pPr>
              <a:t>‹#›</a:t>
            </a:fld>
            <a:endParaRPr lang="en-US" dirty="0"/>
          </a:p>
        </p:txBody>
      </p:sp>
    </p:spTree>
    <p:extLst>
      <p:ext uri="{BB962C8B-B14F-4D97-AF65-F5344CB8AC3E}">
        <p14:creationId xmlns:p14="http://schemas.microsoft.com/office/powerpoint/2010/main" val="19107174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582400" cy="1084976"/>
          </a:xfrm>
        </p:spPr>
        <p:txBody>
          <a:bodyPr/>
          <a:lstStyle>
            <a:lvl1pPr>
              <a:defRPr b="1" i="0">
                <a:solidFill>
                  <a:schemeClr val="tx1"/>
                </a:solidFill>
                <a:latin typeface="Avenir Next LT Pro Demi" panose="020B0704020202020204" pitchFamily="34" charset="0"/>
              </a:defRPr>
            </a:lvl1pPr>
          </a:lstStyle>
          <a:p>
            <a:r>
              <a:rPr lang="en-US"/>
              <a:t>Click to edit Master title style</a:t>
            </a:r>
          </a:p>
        </p:txBody>
      </p:sp>
      <p:sp>
        <p:nvSpPr>
          <p:cNvPr id="14" name="Picture Placeholder 2"/>
          <p:cNvSpPr>
            <a:spLocks noGrp="1"/>
          </p:cNvSpPr>
          <p:nvPr>
            <p:ph type="pic" sz="quarter" idx="17"/>
          </p:nvPr>
        </p:nvSpPr>
        <p:spPr>
          <a:xfrm>
            <a:off x="1740588" y="2051051"/>
            <a:ext cx="1642533" cy="1430867"/>
          </a:xfrm>
        </p:spPr>
        <p:txBody>
          <a:bodyPr rtlCol="0">
            <a:normAutofit/>
          </a:bodyPr>
          <a:lstStyle/>
          <a:p>
            <a:pPr lvl="0"/>
            <a:r>
              <a:rPr lang="en-US" noProof="0" dirty="0"/>
              <a:t>Click icon to add picture</a:t>
            </a:r>
          </a:p>
        </p:txBody>
      </p:sp>
      <p:sp>
        <p:nvSpPr>
          <p:cNvPr id="7" name="Content Placeholder 3"/>
          <p:cNvSpPr>
            <a:spLocks noGrp="1"/>
          </p:cNvSpPr>
          <p:nvPr>
            <p:ph idx="10"/>
          </p:nvPr>
        </p:nvSpPr>
        <p:spPr>
          <a:xfrm>
            <a:off x="4110166" y="2051292"/>
            <a:ext cx="1643365" cy="1429963"/>
          </a:xfrm>
        </p:spPr>
        <p:txBody>
          <a:bodyPr>
            <a:noAutofit/>
          </a:bodyPr>
          <a:lstStyle>
            <a:lvl1pPr marL="0" indent="0">
              <a:buNone/>
              <a:defRPr sz="1600" b="0" i="0">
                <a:latin typeface="Avenir Next LT Pro" panose="020B0504020202020204" pitchFamily="34" charset="77"/>
              </a:defRPr>
            </a:lvl1pPr>
            <a:lvl2pPr marL="742932" indent="-285744">
              <a:buClr>
                <a:schemeClr val="tx1"/>
              </a:buClr>
              <a:buFont typeface="Arial" panose="020B0604020202020204" pitchFamily="34" charset="0"/>
              <a:buChar char="•"/>
              <a:defRPr sz="1600" b="0" i="0">
                <a:latin typeface="Avenir Next LT Pro" panose="020B0504020202020204" pitchFamily="34" charset="77"/>
              </a:defRPr>
            </a:lvl2pPr>
            <a:lvl3pPr marL="1142971" indent="-228594">
              <a:buClr>
                <a:schemeClr val="tx1"/>
              </a:buClr>
              <a:buFont typeface="Arial" panose="020B0604020202020204" pitchFamily="34" charset="0"/>
              <a:buChar char="•"/>
              <a:defRPr sz="1600" b="0" i="0">
                <a:latin typeface="Avenir Next LT Pro" panose="020B0504020202020204" pitchFamily="34" charset="77"/>
              </a:defRPr>
            </a:lvl3pPr>
            <a:lvl4pPr>
              <a:buClr>
                <a:schemeClr val="tx1"/>
              </a:buClr>
              <a:defRPr sz="1867" b="0" i="0">
                <a:latin typeface="Avenir Next LT Pro" panose="020B0504020202020204" pitchFamily="34" charset="77"/>
              </a:defRPr>
            </a:lvl4pPr>
            <a:lvl5pPr>
              <a:buClr>
                <a:schemeClr val="tx1"/>
              </a:buClr>
              <a:defRPr sz="1867" b="0" i="0">
                <a:latin typeface="Avenir Next LT Pro" panose="020B0504020202020204" pitchFamily="34" charset="77"/>
              </a:defRPr>
            </a:lvl5pPr>
          </a:lstStyle>
          <a:p>
            <a:pPr lvl="0"/>
            <a:r>
              <a:rPr lang="en-US"/>
              <a:t>Click to edit Master text styles</a:t>
            </a:r>
          </a:p>
        </p:txBody>
      </p:sp>
      <p:sp>
        <p:nvSpPr>
          <p:cNvPr id="8" name="Content Placeholder 4"/>
          <p:cNvSpPr>
            <a:spLocks noGrp="1"/>
          </p:cNvSpPr>
          <p:nvPr>
            <p:ph idx="11"/>
          </p:nvPr>
        </p:nvSpPr>
        <p:spPr>
          <a:xfrm>
            <a:off x="6425275" y="2051292"/>
            <a:ext cx="1643365" cy="1429963"/>
          </a:xfrm>
        </p:spPr>
        <p:txBody>
          <a:bodyPr>
            <a:noAutofit/>
          </a:bodyPr>
          <a:lstStyle>
            <a:lvl1pPr marL="0" indent="0">
              <a:buNone/>
              <a:defRPr sz="1600" b="0" i="0">
                <a:latin typeface="Avenir Next LT Pro" panose="020B0504020202020204" pitchFamily="34" charset="77"/>
              </a:defRPr>
            </a:lvl1pPr>
            <a:lvl2pPr marL="742932" indent="-285744">
              <a:buClr>
                <a:schemeClr val="tx1"/>
              </a:buClr>
              <a:buFont typeface="Arial" panose="020B0604020202020204" pitchFamily="34" charset="0"/>
              <a:buChar char="•"/>
              <a:defRPr sz="1600" b="0" i="0">
                <a:latin typeface="Avenir Next LT Pro" panose="020B0504020202020204" pitchFamily="34" charset="77"/>
              </a:defRPr>
            </a:lvl2pPr>
            <a:lvl3pPr marL="1142971" indent="-228594">
              <a:buClr>
                <a:schemeClr val="tx1"/>
              </a:buClr>
              <a:buFont typeface="Arial" panose="020B0604020202020204" pitchFamily="34" charset="0"/>
              <a:buChar char="•"/>
              <a:defRPr sz="1600" b="0" i="0">
                <a:latin typeface="Avenir Next LT Pro" panose="020B0504020202020204" pitchFamily="34" charset="77"/>
              </a:defRPr>
            </a:lvl3pPr>
            <a:lvl4pPr>
              <a:buClr>
                <a:schemeClr val="tx1"/>
              </a:buClr>
              <a:defRPr sz="1867" b="0" i="0">
                <a:latin typeface="Avenir Next LT Pro" panose="020B0504020202020204" pitchFamily="34" charset="77"/>
              </a:defRPr>
            </a:lvl4pPr>
            <a:lvl5pPr>
              <a:buClr>
                <a:schemeClr val="tx1"/>
              </a:buClr>
              <a:defRPr sz="1867" b="0" i="0">
                <a:latin typeface="Avenir Next LT Pro" panose="020B0504020202020204" pitchFamily="34" charset="77"/>
              </a:defRPr>
            </a:lvl5pPr>
          </a:lstStyle>
          <a:p>
            <a:pPr lvl="0"/>
            <a:r>
              <a:rPr lang="en-US"/>
              <a:t>Click to edit Master text styles</a:t>
            </a:r>
          </a:p>
        </p:txBody>
      </p:sp>
      <p:sp>
        <p:nvSpPr>
          <p:cNvPr id="9" name="Content Placeholder 5"/>
          <p:cNvSpPr>
            <a:spLocks noGrp="1"/>
          </p:cNvSpPr>
          <p:nvPr>
            <p:ph idx="12"/>
          </p:nvPr>
        </p:nvSpPr>
        <p:spPr>
          <a:xfrm>
            <a:off x="8808880" y="2051292"/>
            <a:ext cx="1643365" cy="1429963"/>
          </a:xfrm>
        </p:spPr>
        <p:txBody>
          <a:bodyPr>
            <a:noAutofit/>
          </a:bodyPr>
          <a:lstStyle>
            <a:lvl1pPr marL="0" indent="0">
              <a:buNone/>
              <a:defRPr sz="1600" b="0" i="0">
                <a:latin typeface="Avenir Next LT Pro" panose="020B0504020202020204" pitchFamily="34" charset="77"/>
              </a:defRPr>
            </a:lvl1pPr>
            <a:lvl2pPr marL="742932" indent="-285744">
              <a:buClr>
                <a:schemeClr val="tx1"/>
              </a:buClr>
              <a:buFont typeface="Arial" panose="020B0604020202020204" pitchFamily="34" charset="0"/>
              <a:buChar char="•"/>
              <a:defRPr sz="1600" b="0" i="0">
                <a:latin typeface="Avenir Next LT Pro" panose="020B0504020202020204" pitchFamily="34" charset="77"/>
              </a:defRPr>
            </a:lvl2pPr>
            <a:lvl3pPr marL="1142971" indent="-228594">
              <a:buClr>
                <a:schemeClr val="tx1"/>
              </a:buClr>
              <a:buFont typeface="Arial" panose="020B0604020202020204" pitchFamily="34" charset="0"/>
              <a:buChar char="•"/>
              <a:defRPr sz="1600" b="0" i="0">
                <a:latin typeface="Avenir Next LT Pro" panose="020B0504020202020204" pitchFamily="34" charset="77"/>
              </a:defRPr>
            </a:lvl3pPr>
            <a:lvl4pPr>
              <a:buClr>
                <a:schemeClr val="tx1"/>
              </a:buClr>
              <a:defRPr sz="1867" b="0" i="0">
                <a:latin typeface="Avenir Next LT Pro" panose="020B0504020202020204" pitchFamily="34" charset="77"/>
              </a:defRPr>
            </a:lvl4pPr>
            <a:lvl5pPr>
              <a:buClr>
                <a:schemeClr val="tx1"/>
              </a:buClr>
              <a:defRPr sz="1867" b="0" i="0">
                <a:latin typeface="Avenir Next LT Pro" panose="020B0504020202020204" pitchFamily="34" charset="77"/>
              </a:defRPr>
            </a:lvl5pPr>
          </a:lstStyle>
          <a:p>
            <a:pPr lvl="0"/>
            <a:r>
              <a:rPr lang="en-US"/>
              <a:t>Click to edit Master text styles</a:t>
            </a:r>
          </a:p>
        </p:txBody>
      </p:sp>
      <p:sp>
        <p:nvSpPr>
          <p:cNvPr id="10" name="Content Placeholder 6"/>
          <p:cNvSpPr>
            <a:spLocks noGrp="1"/>
          </p:cNvSpPr>
          <p:nvPr>
            <p:ph idx="13"/>
          </p:nvPr>
        </p:nvSpPr>
        <p:spPr>
          <a:xfrm>
            <a:off x="1726560" y="3928037"/>
            <a:ext cx="1643365" cy="1429963"/>
          </a:xfrm>
        </p:spPr>
        <p:txBody>
          <a:bodyPr>
            <a:noAutofit/>
          </a:bodyPr>
          <a:lstStyle>
            <a:lvl1pPr marL="0" indent="0">
              <a:buNone/>
              <a:defRPr sz="1600" b="0" i="0">
                <a:latin typeface="Avenir Next LT Pro" panose="020B0504020202020204" pitchFamily="34" charset="77"/>
              </a:defRPr>
            </a:lvl1pPr>
            <a:lvl2pPr marL="742932" indent="-285744">
              <a:buClr>
                <a:schemeClr val="tx1"/>
              </a:buClr>
              <a:buFont typeface="Arial" panose="020B0604020202020204" pitchFamily="34" charset="0"/>
              <a:buChar char="•"/>
              <a:defRPr sz="1600" b="0" i="0">
                <a:latin typeface="Avenir Next LT Pro" panose="020B0504020202020204" pitchFamily="34" charset="77"/>
              </a:defRPr>
            </a:lvl2pPr>
            <a:lvl3pPr marL="1142971" indent="-228594">
              <a:buClr>
                <a:schemeClr val="tx1"/>
              </a:buClr>
              <a:buFont typeface="Arial" panose="020B0604020202020204" pitchFamily="34" charset="0"/>
              <a:buChar char="•"/>
              <a:defRPr sz="1600" b="0" i="0">
                <a:latin typeface="Avenir Next LT Pro" panose="020B0504020202020204" pitchFamily="34" charset="77"/>
              </a:defRPr>
            </a:lvl3pPr>
            <a:lvl4pPr>
              <a:buClr>
                <a:schemeClr val="tx1"/>
              </a:buClr>
              <a:defRPr sz="1867" b="0" i="0">
                <a:latin typeface="Avenir Next LT Pro" panose="020B0504020202020204" pitchFamily="34" charset="77"/>
              </a:defRPr>
            </a:lvl4pPr>
            <a:lvl5pPr>
              <a:buClr>
                <a:schemeClr val="tx1"/>
              </a:buClr>
              <a:defRPr sz="1867" b="0" i="0">
                <a:latin typeface="Avenir Next LT Pro" panose="020B0504020202020204" pitchFamily="34" charset="77"/>
              </a:defRPr>
            </a:lvl5pPr>
          </a:lstStyle>
          <a:p>
            <a:pPr lvl="0"/>
            <a:r>
              <a:rPr lang="en-US"/>
              <a:t>Click to edit Master text styles</a:t>
            </a:r>
          </a:p>
        </p:txBody>
      </p:sp>
      <p:sp>
        <p:nvSpPr>
          <p:cNvPr id="11" name="Content Placeholder 7"/>
          <p:cNvSpPr>
            <a:spLocks noGrp="1"/>
          </p:cNvSpPr>
          <p:nvPr>
            <p:ph idx="14"/>
          </p:nvPr>
        </p:nvSpPr>
        <p:spPr>
          <a:xfrm>
            <a:off x="4110166" y="3928037"/>
            <a:ext cx="1643365" cy="1429963"/>
          </a:xfrm>
        </p:spPr>
        <p:txBody>
          <a:bodyPr>
            <a:noAutofit/>
          </a:bodyPr>
          <a:lstStyle>
            <a:lvl1pPr marL="0" indent="0">
              <a:buNone/>
              <a:defRPr sz="1600" b="0" i="0">
                <a:latin typeface="Avenir Next LT Pro" panose="020B0504020202020204" pitchFamily="34" charset="77"/>
              </a:defRPr>
            </a:lvl1pPr>
            <a:lvl2pPr marL="742932" indent="-285744">
              <a:buClr>
                <a:schemeClr val="tx1"/>
              </a:buClr>
              <a:buFont typeface="Arial" panose="020B0604020202020204" pitchFamily="34" charset="0"/>
              <a:buChar char="•"/>
              <a:defRPr sz="1600" b="0" i="0">
                <a:latin typeface="Avenir Next LT Pro" panose="020B0504020202020204" pitchFamily="34" charset="77"/>
              </a:defRPr>
            </a:lvl2pPr>
            <a:lvl3pPr marL="1142971" indent="-228594">
              <a:buClr>
                <a:schemeClr val="tx1"/>
              </a:buClr>
              <a:buFont typeface="Arial" panose="020B0604020202020204" pitchFamily="34" charset="0"/>
              <a:buChar char="•"/>
              <a:defRPr sz="1600" b="0" i="0">
                <a:latin typeface="Avenir Next LT Pro" panose="020B0504020202020204" pitchFamily="34" charset="77"/>
              </a:defRPr>
            </a:lvl3pPr>
            <a:lvl4pPr>
              <a:buClr>
                <a:schemeClr val="tx1"/>
              </a:buClr>
              <a:defRPr sz="1867" b="0" i="0">
                <a:latin typeface="Avenir Next LT Pro" panose="020B0504020202020204" pitchFamily="34" charset="77"/>
              </a:defRPr>
            </a:lvl4pPr>
            <a:lvl5pPr>
              <a:buClr>
                <a:schemeClr val="tx1"/>
              </a:buClr>
              <a:defRPr sz="1867" b="0" i="0">
                <a:latin typeface="Avenir Next LT Pro" panose="020B0504020202020204" pitchFamily="34" charset="77"/>
              </a:defRPr>
            </a:lvl5pPr>
          </a:lstStyle>
          <a:p>
            <a:pPr lvl="0"/>
            <a:r>
              <a:rPr lang="en-US"/>
              <a:t>Click to edit Master text styles</a:t>
            </a:r>
          </a:p>
        </p:txBody>
      </p:sp>
      <p:sp>
        <p:nvSpPr>
          <p:cNvPr id="12" name="Content Placeholder 8"/>
          <p:cNvSpPr>
            <a:spLocks noGrp="1"/>
          </p:cNvSpPr>
          <p:nvPr>
            <p:ph idx="15"/>
          </p:nvPr>
        </p:nvSpPr>
        <p:spPr>
          <a:xfrm>
            <a:off x="6425275" y="3928037"/>
            <a:ext cx="1643365" cy="1429963"/>
          </a:xfrm>
        </p:spPr>
        <p:txBody>
          <a:bodyPr>
            <a:noAutofit/>
          </a:bodyPr>
          <a:lstStyle>
            <a:lvl1pPr marL="0" indent="0">
              <a:buNone/>
              <a:defRPr sz="1600" b="0" i="0">
                <a:latin typeface="Avenir Next LT Pro" panose="020B0504020202020204" pitchFamily="34" charset="77"/>
              </a:defRPr>
            </a:lvl1pPr>
            <a:lvl2pPr marL="742932" indent="-285744">
              <a:buClr>
                <a:schemeClr val="tx1"/>
              </a:buClr>
              <a:buFont typeface="Arial" panose="020B0604020202020204" pitchFamily="34" charset="0"/>
              <a:buChar char="•"/>
              <a:defRPr sz="1600" b="0" i="0">
                <a:latin typeface="Avenir Next LT Pro" panose="020B0504020202020204" pitchFamily="34" charset="77"/>
              </a:defRPr>
            </a:lvl2pPr>
            <a:lvl3pPr marL="1142971" indent="-228594">
              <a:buClr>
                <a:schemeClr val="tx1"/>
              </a:buClr>
              <a:buFont typeface="Arial" panose="020B0604020202020204" pitchFamily="34" charset="0"/>
              <a:buChar char="•"/>
              <a:defRPr sz="1600" b="0" i="0">
                <a:latin typeface="Avenir Next LT Pro" panose="020B0504020202020204" pitchFamily="34" charset="77"/>
              </a:defRPr>
            </a:lvl3pPr>
            <a:lvl4pPr>
              <a:buClr>
                <a:schemeClr val="tx1"/>
              </a:buClr>
              <a:defRPr sz="1867" b="0" i="0">
                <a:latin typeface="Avenir Next LT Pro" panose="020B0504020202020204" pitchFamily="34" charset="77"/>
              </a:defRPr>
            </a:lvl4pPr>
            <a:lvl5pPr>
              <a:buClr>
                <a:schemeClr val="tx1"/>
              </a:buClr>
              <a:defRPr sz="1867" b="0" i="0">
                <a:latin typeface="Avenir Next LT Pro" panose="020B0504020202020204" pitchFamily="34" charset="77"/>
              </a:defRPr>
            </a:lvl5pPr>
          </a:lstStyle>
          <a:p>
            <a:pPr lvl="0"/>
            <a:r>
              <a:rPr lang="en-US"/>
              <a:t>Click to edit Master text styles</a:t>
            </a:r>
          </a:p>
        </p:txBody>
      </p:sp>
      <p:sp>
        <p:nvSpPr>
          <p:cNvPr id="13" name="Content Placeholder 9"/>
          <p:cNvSpPr>
            <a:spLocks noGrp="1"/>
          </p:cNvSpPr>
          <p:nvPr>
            <p:ph idx="16"/>
          </p:nvPr>
        </p:nvSpPr>
        <p:spPr>
          <a:xfrm>
            <a:off x="8808880" y="3928037"/>
            <a:ext cx="1643365" cy="1429963"/>
          </a:xfrm>
        </p:spPr>
        <p:txBody>
          <a:bodyPr>
            <a:noAutofit/>
          </a:bodyPr>
          <a:lstStyle>
            <a:lvl1pPr marL="0" indent="0">
              <a:buNone/>
              <a:defRPr sz="1600" b="0" i="0">
                <a:latin typeface="Avenir Next LT Pro" panose="020B0504020202020204" pitchFamily="34" charset="77"/>
              </a:defRPr>
            </a:lvl1pPr>
            <a:lvl2pPr marL="742932" indent="-285744">
              <a:buClr>
                <a:schemeClr val="tx1"/>
              </a:buClr>
              <a:buFont typeface="Arial" panose="020B0604020202020204" pitchFamily="34" charset="0"/>
              <a:buChar char="•"/>
              <a:defRPr sz="1600" b="0" i="0">
                <a:latin typeface="Avenir Next LT Pro" panose="020B0504020202020204" pitchFamily="34" charset="77"/>
              </a:defRPr>
            </a:lvl2pPr>
            <a:lvl3pPr marL="1142971" indent="-228594">
              <a:buClr>
                <a:schemeClr val="tx1"/>
              </a:buClr>
              <a:buFont typeface="Arial" panose="020B0604020202020204" pitchFamily="34" charset="0"/>
              <a:buChar char="•"/>
              <a:defRPr sz="1600" b="0" i="0">
                <a:latin typeface="Avenir Next LT Pro" panose="020B0504020202020204" pitchFamily="34" charset="77"/>
              </a:defRPr>
            </a:lvl3pPr>
            <a:lvl4pPr>
              <a:buClr>
                <a:schemeClr val="tx1"/>
              </a:buClr>
              <a:defRPr sz="1867" b="0" i="0">
                <a:latin typeface="Avenir Next LT Pro" panose="020B0504020202020204" pitchFamily="34" charset="77"/>
              </a:defRPr>
            </a:lvl4pPr>
            <a:lvl5pPr>
              <a:buClr>
                <a:schemeClr val="tx1"/>
              </a:buClr>
              <a:defRPr sz="1867" b="0" i="0">
                <a:latin typeface="Avenir Next LT Pro" panose="020B0504020202020204" pitchFamily="34" charset="77"/>
              </a:defRPr>
            </a:lvl5pPr>
          </a:lstStyle>
          <a:p>
            <a:pPr lvl="0"/>
            <a:r>
              <a:rPr lang="en-US"/>
              <a:t>Click to edit Master text styles</a:t>
            </a:r>
          </a:p>
        </p:txBody>
      </p:sp>
      <p:sp>
        <p:nvSpPr>
          <p:cNvPr id="15" name="Slide Number Placeholder 10">
            <a:extLst>
              <a:ext uri="{FF2B5EF4-FFF2-40B4-BE49-F238E27FC236}">
                <a16:creationId xmlns:a16="http://schemas.microsoft.com/office/drawing/2014/main" id="{080A4E39-8F59-4E40-9F93-9C50A00F45DD}"/>
              </a:ext>
            </a:extLst>
          </p:cNvPr>
          <p:cNvSpPr>
            <a:spLocks noGrp="1"/>
          </p:cNvSpPr>
          <p:nvPr>
            <p:ph type="sldNum" sz="quarter" idx="18"/>
          </p:nvPr>
        </p:nvSpPr>
        <p:spPr/>
        <p:txBody>
          <a:bodyPr/>
          <a:lstStyle>
            <a:lvl1pPr algn="r">
              <a:defRPr sz="1067" b="0" i="0" smtClean="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pPr>
              <a:defRPr/>
            </a:pPr>
            <a:fld id="{82DF4CF8-7FF9-BE45-81D0-C6C35D2D0DF9}" type="slidenum">
              <a:rPr lang="en-US"/>
              <a:pPr>
                <a:defRPr/>
              </a:pPr>
              <a:t>‹#›</a:t>
            </a:fld>
            <a:endParaRPr lang="en-US" dirty="0"/>
          </a:p>
        </p:txBody>
      </p:sp>
    </p:spTree>
    <p:extLst>
      <p:ext uri="{BB962C8B-B14F-4D97-AF65-F5344CB8AC3E}">
        <p14:creationId xmlns:p14="http://schemas.microsoft.com/office/powerpoint/2010/main" val="14378354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52450" y="3429000"/>
            <a:ext cx="10166349" cy="896992"/>
          </a:xfrm>
        </p:spPr>
        <p:txBody>
          <a:bodyPr anchor="t">
            <a:noAutofit/>
          </a:bodyPr>
          <a:lstStyle>
            <a:lvl1pPr algn="l">
              <a:defRPr sz="5333" b="1" i="0" cap="all" baseline="0">
                <a:solidFill>
                  <a:schemeClr val="tx1"/>
                </a:solidFill>
                <a:latin typeface="Avenir Next LT Pro Demi" panose="020B0704020202020204" pitchFamily="34" charset="0"/>
                <a:cs typeface="Avenir Next LT Pro Demi" panose="020B0704020202020204" pitchFamily="34" charset="0"/>
              </a:defRPr>
            </a:lvl1pPr>
          </a:lstStyle>
          <a:p>
            <a:r>
              <a:rPr lang="en-US"/>
              <a:t>Click to edit Master title style</a:t>
            </a:r>
          </a:p>
        </p:txBody>
      </p:sp>
      <p:sp>
        <p:nvSpPr>
          <p:cNvPr id="3" name="Slide Number Placeholder 2">
            <a:extLst>
              <a:ext uri="{FF2B5EF4-FFF2-40B4-BE49-F238E27FC236}">
                <a16:creationId xmlns:a16="http://schemas.microsoft.com/office/drawing/2014/main" id="{A1A85CE3-0DA4-8740-9977-E4A1B96639E3}"/>
              </a:ext>
            </a:extLst>
          </p:cNvPr>
          <p:cNvSpPr>
            <a:spLocks noGrp="1"/>
          </p:cNvSpPr>
          <p:nvPr>
            <p:ph type="sldNum" sz="quarter" idx="10"/>
          </p:nvPr>
        </p:nvSpPr>
        <p:spPr/>
        <p:txBody>
          <a:bodyPr/>
          <a:lstStyle>
            <a:lvl1pPr algn="r">
              <a:defRPr sz="1067" b="0" i="0" smtClean="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pPr>
              <a:defRPr/>
            </a:pPr>
            <a:fld id="{E9777181-A0D7-6047-8F20-AA1DC052745E}" type="slidenum">
              <a:rPr lang="en-US"/>
              <a:pPr>
                <a:defRPr/>
              </a:pPr>
              <a:t>‹#›</a:t>
            </a:fld>
            <a:endParaRPr lang="en-US" dirty="0"/>
          </a:p>
        </p:txBody>
      </p:sp>
    </p:spTree>
    <p:extLst>
      <p:ext uri="{BB962C8B-B14F-4D97-AF65-F5344CB8AC3E}">
        <p14:creationId xmlns:p14="http://schemas.microsoft.com/office/powerpoint/2010/main" val="22271879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197395" y="1"/>
            <a:ext cx="3900044" cy="5245100"/>
          </a:xfrm>
        </p:spPr>
        <p:txBody>
          <a:bodyPr/>
          <a:lstStyle>
            <a:lvl1pPr algn="l">
              <a:defRPr b="1" i="0">
                <a:solidFill>
                  <a:schemeClr val="tx1"/>
                </a:solidFill>
                <a:latin typeface="Avenir Next LT Pro Demi" panose="020B0704020202020204" pitchFamily="34" charset="0"/>
              </a:defRPr>
            </a:lvl1pPr>
          </a:lstStyle>
          <a:p>
            <a:r>
              <a:rPr lang="en-US"/>
              <a:t>Click to edit Master title style</a:t>
            </a:r>
          </a:p>
        </p:txBody>
      </p:sp>
      <p:sp>
        <p:nvSpPr>
          <p:cNvPr id="3" name="Content Placeholder 2"/>
          <p:cNvSpPr>
            <a:spLocks noGrp="1"/>
          </p:cNvSpPr>
          <p:nvPr>
            <p:ph sz="quarter" idx="11"/>
          </p:nvPr>
        </p:nvSpPr>
        <p:spPr>
          <a:xfrm>
            <a:off x="196851" y="5245101"/>
            <a:ext cx="3901016" cy="1612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idx="1"/>
          </p:nvPr>
        </p:nvSpPr>
        <p:spPr>
          <a:xfrm>
            <a:off x="4391367" y="438784"/>
            <a:ext cx="6576477" cy="5331685"/>
          </a:xfrm>
        </p:spPr>
        <p:txBody>
          <a:bodyPr/>
          <a:lstStyle>
            <a:lvl1pPr marL="0" indent="0">
              <a:buNone/>
              <a:defRPr sz="3200" b="0" i="0">
                <a:latin typeface="Avenir Next LT Pro" panose="020B0504020202020204" pitchFamily="34" charset="77"/>
              </a:defRPr>
            </a:lvl1pPr>
            <a:lvl2pPr marL="914377" indent="-457189">
              <a:buClr>
                <a:schemeClr val="tx1"/>
              </a:buClr>
              <a:buFont typeface="Arial" panose="020B0604020202020204" pitchFamily="34" charset="0"/>
              <a:buChar char="•"/>
              <a:defRPr sz="2667" b="0" i="0">
                <a:latin typeface="Avenir Next LT Pro" panose="020B0504020202020204" pitchFamily="34" charset="77"/>
              </a:defRPr>
            </a:lvl2pPr>
            <a:lvl3pPr marL="1142971" indent="-228594">
              <a:buClr>
                <a:schemeClr val="tx1"/>
              </a:buClr>
              <a:buFont typeface="Arial" panose="020B0604020202020204" pitchFamily="34" charset="0"/>
              <a:buChar char="•"/>
              <a:defRPr sz="2400" b="0" i="0">
                <a:latin typeface="Avenir Next LT Pro" panose="020B0504020202020204" pitchFamily="34" charset="77"/>
              </a:defRPr>
            </a:lvl3pPr>
            <a:lvl4pPr>
              <a:buClr>
                <a:schemeClr val="tx1"/>
              </a:buClr>
              <a:defRPr sz="1867" b="0" i="0">
                <a:latin typeface="Avenir Next LT Pro" panose="020B0504020202020204" pitchFamily="34" charset="77"/>
              </a:defRPr>
            </a:lvl4pPr>
            <a:lvl5pPr>
              <a:buClr>
                <a:schemeClr val="tx1"/>
              </a:buClr>
              <a:defRPr sz="1867" b="0" i="0">
                <a:latin typeface="Avenir Next LT Pro" panose="020B0504020202020204" pitchFamily="34" charset="77"/>
              </a:defRPr>
            </a:lvl5pPr>
          </a:lstStyle>
          <a:p>
            <a:pPr lvl="0"/>
            <a:r>
              <a:rPr lang="en-US"/>
              <a:t>Click to edit Master text styles</a:t>
            </a:r>
          </a:p>
          <a:p>
            <a:pPr lvl="1"/>
            <a:r>
              <a:rPr lang="en-US"/>
              <a:t>Second level</a:t>
            </a:r>
          </a:p>
          <a:p>
            <a:pPr lvl="2"/>
            <a:r>
              <a:rPr lang="en-US"/>
              <a:t>Third level</a:t>
            </a:r>
          </a:p>
        </p:txBody>
      </p:sp>
      <p:sp>
        <p:nvSpPr>
          <p:cNvPr id="5" name="Slide Number Placeholder 4">
            <a:extLst>
              <a:ext uri="{FF2B5EF4-FFF2-40B4-BE49-F238E27FC236}">
                <a16:creationId xmlns:a16="http://schemas.microsoft.com/office/drawing/2014/main" id="{5129E9F3-97A2-A840-94D1-B9D70196A126}"/>
              </a:ext>
            </a:extLst>
          </p:cNvPr>
          <p:cNvSpPr>
            <a:spLocks noGrp="1"/>
          </p:cNvSpPr>
          <p:nvPr>
            <p:ph type="sldNum" sz="quarter" idx="10"/>
          </p:nvPr>
        </p:nvSpPr>
        <p:spPr/>
        <p:txBody>
          <a:bodyPr/>
          <a:lstStyle>
            <a:lvl1pPr algn="r">
              <a:defRPr sz="1067" b="0" i="0" smtClean="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pPr>
              <a:defRPr/>
            </a:pPr>
            <a:fld id="{1FC21E1E-0025-2449-93DC-93F084ACDA91}" type="slidenum">
              <a:rPr lang="en-US"/>
              <a:pPr>
                <a:defRPr/>
              </a:pPr>
              <a:t>‹#›</a:t>
            </a:fld>
            <a:endParaRPr lang="en-US" dirty="0"/>
          </a:p>
        </p:txBody>
      </p:sp>
    </p:spTree>
    <p:extLst>
      <p:ext uri="{BB962C8B-B14F-4D97-AF65-F5344CB8AC3E}">
        <p14:creationId xmlns:p14="http://schemas.microsoft.com/office/powerpoint/2010/main" val="994888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lor_background">
    <p:bg>
      <p:bgPr>
        <a:solidFill>
          <a:srgbClr val="002060"/>
        </a:solidFill>
        <a:effectLst/>
      </p:bgPr>
    </p:bg>
    <p:spTree>
      <p:nvGrpSpPr>
        <p:cNvPr id="1" name=""/>
        <p:cNvGrpSpPr/>
        <p:nvPr/>
      </p:nvGrpSpPr>
      <p:grpSpPr>
        <a:xfrm>
          <a:off x="0" y="0"/>
          <a:ext cx="0" cy="0"/>
          <a:chOff x="0" y="0"/>
          <a:chExt cx="0" cy="0"/>
        </a:xfrm>
      </p:grpSpPr>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655063"/>
            <a:ext cx="12192000" cy="3255264"/>
          </a:xfrm>
          <a:prstGeom prst="rect">
            <a:avLst/>
          </a:prstGeom>
        </p:spPr>
      </p:pic>
    </p:spTree>
    <p:extLst>
      <p:ext uri="{BB962C8B-B14F-4D97-AF65-F5344CB8AC3E}">
        <p14:creationId xmlns:p14="http://schemas.microsoft.com/office/powerpoint/2010/main" val="2330102417"/>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197395" y="1"/>
            <a:ext cx="3900044" cy="6858001"/>
          </a:xfrm>
        </p:spPr>
        <p:txBody>
          <a:bodyPr/>
          <a:lstStyle>
            <a:lvl1pPr algn="l">
              <a:defRPr b="1" i="0">
                <a:solidFill>
                  <a:schemeClr val="tx1"/>
                </a:solidFill>
                <a:latin typeface="Avenir Next LT Pro Demi" panose="020B0704020202020204" pitchFamily="34" charset="0"/>
              </a:defRPr>
            </a:lvl1pPr>
          </a:lstStyle>
          <a:p>
            <a:r>
              <a:rPr lang="en-US"/>
              <a:t>Click to edit Master title style</a:t>
            </a:r>
          </a:p>
        </p:txBody>
      </p:sp>
      <p:sp>
        <p:nvSpPr>
          <p:cNvPr id="4" name="Content Placeholder 2"/>
          <p:cNvSpPr>
            <a:spLocks noGrp="1"/>
          </p:cNvSpPr>
          <p:nvPr>
            <p:ph idx="1"/>
          </p:nvPr>
        </p:nvSpPr>
        <p:spPr>
          <a:xfrm>
            <a:off x="4391367" y="438784"/>
            <a:ext cx="6576477" cy="5331685"/>
          </a:xfrm>
        </p:spPr>
        <p:txBody>
          <a:bodyPr/>
          <a:lstStyle>
            <a:lvl1pPr marL="0" indent="0">
              <a:buNone/>
              <a:defRPr sz="3200" b="0" i="0">
                <a:latin typeface="Avenir Next LT Pro" panose="020B0504020202020204" pitchFamily="34" charset="77"/>
              </a:defRPr>
            </a:lvl1pPr>
            <a:lvl2pPr marL="914377" indent="-457189">
              <a:buClr>
                <a:schemeClr val="tx1"/>
              </a:buClr>
              <a:buFont typeface="Arial" panose="020B0604020202020204" pitchFamily="34" charset="0"/>
              <a:buChar char="•"/>
              <a:defRPr sz="2667" b="0" i="0">
                <a:latin typeface="Avenir Next LT Pro" panose="020B0504020202020204" pitchFamily="34" charset="77"/>
              </a:defRPr>
            </a:lvl2pPr>
            <a:lvl3pPr marL="1142971" indent="-228594">
              <a:buClr>
                <a:schemeClr val="tx1"/>
              </a:buClr>
              <a:buFont typeface="Arial" panose="020B0604020202020204" pitchFamily="34" charset="0"/>
              <a:buChar char="•"/>
              <a:defRPr sz="2400" b="0" i="0">
                <a:latin typeface="Avenir Next LT Pro" panose="020B0504020202020204" pitchFamily="34" charset="77"/>
              </a:defRPr>
            </a:lvl3pPr>
            <a:lvl4pPr>
              <a:buClr>
                <a:schemeClr val="tx1"/>
              </a:buClr>
              <a:defRPr sz="1867" b="0" i="0">
                <a:latin typeface="Avenir Next LT Pro" panose="020B0504020202020204" pitchFamily="34" charset="77"/>
              </a:defRPr>
            </a:lvl4pPr>
            <a:lvl5pPr>
              <a:buClr>
                <a:schemeClr val="tx1"/>
              </a:buClr>
              <a:defRPr sz="1867" b="0" i="0">
                <a:latin typeface="Avenir Next LT Pro" panose="020B0504020202020204" pitchFamily="34" charset="77"/>
              </a:defRPr>
            </a:lvl5pPr>
          </a:lstStyle>
          <a:p>
            <a:pPr lvl="0"/>
            <a:r>
              <a:rPr lang="en-US"/>
              <a:t>Click to edit Master text styles</a:t>
            </a:r>
          </a:p>
          <a:p>
            <a:pPr lvl="1"/>
            <a:r>
              <a:rPr lang="en-US"/>
              <a:t>Second level</a:t>
            </a:r>
          </a:p>
          <a:p>
            <a:pPr lvl="2"/>
            <a:r>
              <a:rPr lang="en-US"/>
              <a:t>Third level</a:t>
            </a:r>
          </a:p>
        </p:txBody>
      </p:sp>
      <p:sp>
        <p:nvSpPr>
          <p:cNvPr id="5" name="Slide Number Placeholder 3">
            <a:extLst>
              <a:ext uri="{FF2B5EF4-FFF2-40B4-BE49-F238E27FC236}">
                <a16:creationId xmlns:a16="http://schemas.microsoft.com/office/drawing/2014/main" id="{9AE2D945-845F-8A4F-BEE2-CA70D410697A}"/>
              </a:ext>
            </a:extLst>
          </p:cNvPr>
          <p:cNvSpPr>
            <a:spLocks noGrp="1"/>
          </p:cNvSpPr>
          <p:nvPr>
            <p:ph type="sldNum" sz="quarter" idx="10"/>
          </p:nvPr>
        </p:nvSpPr>
        <p:spPr/>
        <p:txBody>
          <a:bodyPr/>
          <a:lstStyle>
            <a:lvl1pPr algn="r">
              <a:defRPr sz="1067" b="0" i="0" smtClean="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pPr>
              <a:defRPr/>
            </a:pPr>
            <a:fld id="{32F55AE2-32FF-174A-AB03-0367CB24ADF4}" type="slidenum">
              <a:rPr lang="en-US"/>
              <a:pPr>
                <a:defRPr/>
              </a:pPr>
              <a:t>‹#›</a:t>
            </a:fld>
            <a:endParaRPr lang="en-US" dirty="0"/>
          </a:p>
        </p:txBody>
      </p:sp>
    </p:spTree>
    <p:extLst>
      <p:ext uri="{BB962C8B-B14F-4D97-AF65-F5344CB8AC3E}">
        <p14:creationId xmlns:p14="http://schemas.microsoft.com/office/powerpoint/2010/main" val="1025826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7395" y="1"/>
            <a:ext cx="3900044" cy="6858001"/>
          </a:xfrm>
        </p:spPr>
        <p:txBody>
          <a:bodyPr/>
          <a:lstStyle>
            <a:lvl1pPr algn="l">
              <a:defRPr b="1" i="0">
                <a:solidFill>
                  <a:schemeClr val="tx1"/>
                </a:solidFill>
                <a:latin typeface="Avenir Next LT Pro Demi" panose="020B0704020202020204" pitchFamily="34" charset="0"/>
              </a:defRPr>
            </a:lvl1pPr>
          </a:lstStyle>
          <a:p>
            <a:r>
              <a:rPr lang="en-US"/>
              <a:t>Click to edit Master title style</a:t>
            </a:r>
          </a:p>
        </p:txBody>
      </p:sp>
      <p:sp>
        <p:nvSpPr>
          <p:cNvPr id="4" name="Content Placeholder 2"/>
          <p:cNvSpPr>
            <a:spLocks noGrp="1"/>
          </p:cNvSpPr>
          <p:nvPr>
            <p:ph idx="1"/>
          </p:nvPr>
        </p:nvSpPr>
        <p:spPr>
          <a:xfrm>
            <a:off x="4391367" y="438783"/>
            <a:ext cx="3703197" cy="5753108"/>
          </a:xfrm>
        </p:spPr>
        <p:txBody>
          <a:bodyPr/>
          <a:lstStyle>
            <a:lvl1pPr marL="0" indent="0">
              <a:buNone/>
              <a:defRPr sz="3200" b="0" i="0">
                <a:latin typeface="Avenir Next LT Pro" panose="020B0504020202020204" pitchFamily="34" charset="77"/>
              </a:defRPr>
            </a:lvl1pPr>
            <a:lvl2pPr marL="914377" indent="-457189">
              <a:buClr>
                <a:schemeClr val="tx1"/>
              </a:buClr>
              <a:buFont typeface="Arial" panose="020B0604020202020204" pitchFamily="34" charset="0"/>
              <a:buChar char="•"/>
              <a:defRPr sz="2667" b="0" i="0">
                <a:latin typeface="Avenir Next LT Pro" panose="020B0504020202020204" pitchFamily="34" charset="77"/>
              </a:defRPr>
            </a:lvl2pPr>
            <a:lvl3pPr marL="1142971" indent="-228594">
              <a:buClr>
                <a:schemeClr val="tx1"/>
              </a:buClr>
              <a:buFont typeface="Arial" panose="020B0604020202020204" pitchFamily="34" charset="0"/>
              <a:buChar char="•"/>
              <a:defRPr sz="2400" b="0" i="0">
                <a:latin typeface="Avenir Next LT Pro" panose="020B0504020202020204" pitchFamily="34" charset="77"/>
              </a:defRPr>
            </a:lvl3pPr>
            <a:lvl4pPr>
              <a:buClr>
                <a:schemeClr val="tx1"/>
              </a:buClr>
              <a:defRPr sz="1867" b="0" i="0">
                <a:latin typeface="Avenir Next LT Pro" panose="020B0504020202020204" pitchFamily="34" charset="77"/>
              </a:defRPr>
            </a:lvl4pPr>
            <a:lvl5pPr>
              <a:buClr>
                <a:schemeClr val="tx1"/>
              </a:buClr>
              <a:defRPr sz="1867" b="0" i="0">
                <a:latin typeface="Avenir Next LT Pro" panose="020B0504020202020204" pitchFamily="34" charset="77"/>
              </a:defRPr>
            </a:lvl5pPr>
          </a:lstStyle>
          <a:p>
            <a:pPr lvl="0"/>
            <a:r>
              <a:rPr lang="en-US"/>
              <a:t>Click to edit Master text styles</a:t>
            </a:r>
          </a:p>
          <a:p>
            <a:pPr lvl="1"/>
            <a:r>
              <a:rPr lang="en-US"/>
              <a:t>Second level</a:t>
            </a:r>
          </a:p>
        </p:txBody>
      </p:sp>
      <p:sp>
        <p:nvSpPr>
          <p:cNvPr id="6" name="Content Placeholder 3"/>
          <p:cNvSpPr>
            <a:spLocks noGrp="1"/>
          </p:cNvSpPr>
          <p:nvPr>
            <p:ph idx="10"/>
          </p:nvPr>
        </p:nvSpPr>
        <p:spPr>
          <a:xfrm>
            <a:off x="8295547" y="438783"/>
            <a:ext cx="3703197" cy="5753108"/>
          </a:xfrm>
        </p:spPr>
        <p:txBody>
          <a:bodyPr/>
          <a:lstStyle>
            <a:lvl1pPr marL="0" indent="0">
              <a:buNone/>
              <a:defRPr sz="3200" b="0" i="0">
                <a:latin typeface="Avenir Next LT Pro" panose="020B0504020202020204" pitchFamily="34" charset="77"/>
              </a:defRPr>
            </a:lvl1pPr>
            <a:lvl2pPr marL="914377" indent="-457189">
              <a:buClr>
                <a:schemeClr val="tx1"/>
              </a:buClr>
              <a:buFont typeface="Arial" panose="020B0604020202020204" pitchFamily="34" charset="0"/>
              <a:buChar char="•"/>
              <a:defRPr sz="2667" b="0" i="0">
                <a:latin typeface="Avenir Next LT Pro" panose="020B0504020202020204" pitchFamily="34" charset="77"/>
              </a:defRPr>
            </a:lvl2pPr>
            <a:lvl3pPr marL="1142971" indent="-228594">
              <a:buClr>
                <a:schemeClr val="tx1"/>
              </a:buClr>
              <a:buFont typeface="Arial" panose="020B0604020202020204" pitchFamily="34" charset="0"/>
              <a:buChar char="•"/>
              <a:defRPr sz="2400" b="0" i="0">
                <a:latin typeface="Avenir Next LT Pro" panose="020B0504020202020204" pitchFamily="34" charset="77"/>
              </a:defRPr>
            </a:lvl3pPr>
            <a:lvl4pPr>
              <a:buClr>
                <a:schemeClr val="tx1"/>
              </a:buClr>
              <a:defRPr sz="1867" b="0" i="0">
                <a:latin typeface="Avenir Next LT Pro" panose="020B0504020202020204" pitchFamily="34" charset="77"/>
              </a:defRPr>
            </a:lvl4pPr>
            <a:lvl5pPr>
              <a:buClr>
                <a:schemeClr val="tx1"/>
              </a:buClr>
              <a:defRPr sz="1867" b="0" i="0">
                <a:latin typeface="Avenir Next LT Pro" panose="020B0504020202020204" pitchFamily="34" charset="77"/>
              </a:defRPr>
            </a:lvl5p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E89DBF66-BAEA-DA45-ACDF-F8BBB37BC55A}"/>
              </a:ext>
            </a:extLst>
          </p:cNvPr>
          <p:cNvSpPr>
            <a:spLocks noGrp="1"/>
          </p:cNvSpPr>
          <p:nvPr>
            <p:ph type="sldNum" sz="quarter" idx="11"/>
          </p:nvPr>
        </p:nvSpPr>
        <p:spPr/>
        <p:txBody>
          <a:bodyPr/>
          <a:lstStyle>
            <a:lvl1pPr algn="r">
              <a:defRPr sz="1067" b="0" i="0" smtClean="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pPr>
              <a:defRPr/>
            </a:pPr>
            <a:fld id="{69AD5161-024F-0A44-A02C-4955665BAEF2}" type="slidenum">
              <a:rPr lang="en-US"/>
              <a:pPr>
                <a:defRPr/>
              </a:pPr>
              <a:t>‹#›</a:t>
            </a:fld>
            <a:endParaRPr lang="en-US" dirty="0"/>
          </a:p>
        </p:txBody>
      </p:sp>
    </p:spTree>
    <p:extLst>
      <p:ext uri="{BB962C8B-B14F-4D97-AF65-F5344CB8AC3E}">
        <p14:creationId xmlns:p14="http://schemas.microsoft.com/office/powerpoint/2010/main" val="26699357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6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7395" y="1"/>
            <a:ext cx="3900044" cy="6858001"/>
          </a:xfrm>
        </p:spPr>
        <p:txBody>
          <a:bodyPr/>
          <a:lstStyle>
            <a:lvl1pPr algn="l">
              <a:defRPr b="1" i="0">
                <a:solidFill>
                  <a:schemeClr val="tx1"/>
                </a:solidFill>
                <a:latin typeface="Avenir Next LT Pro Demi" panose="020B0704020202020204" pitchFamily="34" charset="0"/>
              </a:defRPr>
            </a:lvl1pPr>
          </a:lstStyle>
          <a:p>
            <a:r>
              <a:rPr lang="en-US"/>
              <a:t>Click to edit Master title style</a:t>
            </a:r>
          </a:p>
        </p:txBody>
      </p:sp>
      <p:sp>
        <p:nvSpPr>
          <p:cNvPr id="4" name="Content Placeholder 2"/>
          <p:cNvSpPr>
            <a:spLocks noGrp="1"/>
          </p:cNvSpPr>
          <p:nvPr>
            <p:ph idx="1"/>
          </p:nvPr>
        </p:nvSpPr>
        <p:spPr>
          <a:xfrm>
            <a:off x="4391367" y="438783"/>
            <a:ext cx="3703197" cy="5753108"/>
          </a:xfrm>
        </p:spPr>
        <p:txBody>
          <a:bodyPr/>
          <a:lstStyle>
            <a:lvl1pPr marL="0" indent="0">
              <a:buNone/>
              <a:defRPr sz="3200" b="0" i="0">
                <a:latin typeface="Avenir Next LT Pro" panose="020B0504020202020204" pitchFamily="34" charset="77"/>
              </a:defRPr>
            </a:lvl1pPr>
            <a:lvl2pPr marL="914377" indent="-457189">
              <a:buClr>
                <a:schemeClr val="tx1"/>
              </a:buClr>
              <a:buFont typeface="Arial" panose="020B0604020202020204" pitchFamily="34" charset="0"/>
              <a:buChar char="•"/>
              <a:defRPr sz="2667" b="0" i="0">
                <a:latin typeface="Avenir Next LT Pro" panose="020B0504020202020204" pitchFamily="34" charset="77"/>
              </a:defRPr>
            </a:lvl2pPr>
            <a:lvl3pPr marL="1142971" indent="-228594">
              <a:buClr>
                <a:schemeClr val="tx1"/>
              </a:buClr>
              <a:buFont typeface="Arial" panose="020B0604020202020204" pitchFamily="34" charset="0"/>
              <a:buChar char="•"/>
              <a:defRPr sz="2400" b="0" i="0">
                <a:latin typeface="Avenir Next LT Pro" panose="020B0504020202020204" pitchFamily="34" charset="77"/>
              </a:defRPr>
            </a:lvl3pPr>
            <a:lvl4pPr>
              <a:buClr>
                <a:schemeClr val="tx1"/>
              </a:buClr>
              <a:defRPr sz="1867" b="0" i="0">
                <a:latin typeface="Avenir Next LT Pro" panose="020B0504020202020204" pitchFamily="34" charset="77"/>
              </a:defRPr>
            </a:lvl4pPr>
            <a:lvl5pPr>
              <a:buClr>
                <a:schemeClr val="tx1"/>
              </a:buClr>
              <a:defRPr sz="1867" b="0" i="0">
                <a:latin typeface="Avenir Next LT Pro" panose="020B0504020202020204" pitchFamily="34" charset="77"/>
              </a:defRPr>
            </a:lvl5pPr>
          </a:lstStyle>
          <a:p>
            <a:pPr lvl="0"/>
            <a:r>
              <a:rPr lang="en-US"/>
              <a:t>Click to edit Master text styles</a:t>
            </a:r>
          </a:p>
          <a:p>
            <a:pPr lvl="1"/>
            <a:r>
              <a:rPr lang="en-US"/>
              <a:t>Second level</a:t>
            </a:r>
          </a:p>
        </p:txBody>
      </p:sp>
      <p:sp>
        <p:nvSpPr>
          <p:cNvPr id="6" name="Content Placeholder 3"/>
          <p:cNvSpPr>
            <a:spLocks noGrp="1"/>
          </p:cNvSpPr>
          <p:nvPr>
            <p:ph idx="10"/>
          </p:nvPr>
        </p:nvSpPr>
        <p:spPr>
          <a:xfrm>
            <a:off x="8295547" y="438783"/>
            <a:ext cx="3703197" cy="5753108"/>
          </a:xfrm>
        </p:spPr>
        <p:txBody>
          <a:bodyPr/>
          <a:lstStyle>
            <a:lvl1pPr marL="0" indent="0">
              <a:buNone/>
              <a:defRPr sz="3200" b="0" i="0">
                <a:latin typeface="Avenir Next LT Pro" panose="020B0504020202020204" pitchFamily="34" charset="77"/>
              </a:defRPr>
            </a:lvl1pPr>
            <a:lvl2pPr marL="914377" indent="-457189">
              <a:buClr>
                <a:schemeClr val="tx1"/>
              </a:buClr>
              <a:buFont typeface="Arial" panose="020B0604020202020204" pitchFamily="34" charset="0"/>
              <a:buChar char="•"/>
              <a:defRPr sz="2667" b="0" i="0">
                <a:latin typeface="Avenir Next LT Pro" panose="020B0504020202020204" pitchFamily="34" charset="77"/>
              </a:defRPr>
            </a:lvl2pPr>
            <a:lvl3pPr marL="1142971" indent="-228594">
              <a:buClr>
                <a:schemeClr val="tx1"/>
              </a:buClr>
              <a:buFont typeface="Arial" panose="020B0604020202020204" pitchFamily="34" charset="0"/>
              <a:buChar char="•"/>
              <a:defRPr sz="2400" b="0" i="0">
                <a:latin typeface="Avenir Next LT Pro" panose="020B0504020202020204" pitchFamily="34" charset="77"/>
              </a:defRPr>
            </a:lvl3pPr>
            <a:lvl4pPr>
              <a:buClr>
                <a:schemeClr val="tx1"/>
              </a:buClr>
              <a:defRPr sz="1867" b="0" i="0">
                <a:latin typeface="Avenir Next LT Pro" panose="020B0504020202020204" pitchFamily="34" charset="77"/>
              </a:defRPr>
            </a:lvl4pPr>
            <a:lvl5pPr>
              <a:buClr>
                <a:schemeClr val="tx1"/>
              </a:buClr>
              <a:defRPr sz="1867" b="0" i="0">
                <a:latin typeface="Avenir Next LT Pro" panose="020B0504020202020204" pitchFamily="34" charset="77"/>
              </a:defRPr>
            </a:lvl5p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7761B519-FAD1-7F48-A4AE-3BAC9C4BE9A2}"/>
              </a:ext>
            </a:extLst>
          </p:cNvPr>
          <p:cNvSpPr>
            <a:spLocks noGrp="1"/>
          </p:cNvSpPr>
          <p:nvPr>
            <p:ph type="sldNum" sz="quarter" idx="11"/>
          </p:nvPr>
        </p:nvSpPr>
        <p:spPr/>
        <p:txBody>
          <a:bodyPr/>
          <a:lstStyle>
            <a:lvl1pPr algn="r">
              <a:defRPr sz="1067" b="0" i="0" smtClean="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pPr>
              <a:defRPr/>
            </a:pPr>
            <a:fld id="{979A907D-4157-BC46-864C-D604FE3014AF}" type="slidenum">
              <a:rPr lang="en-US"/>
              <a:pPr>
                <a:defRPr/>
              </a:pPr>
              <a:t>‹#›</a:t>
            </a:fld>
            <a:endParaRPr lang="en-US" dirty="0"/>
          </a:p>
        </p:txBody>
      </p:sp>
    </p:spTree>
    <p:extLst>
      <p:ext uri="{BB962C8B-B14F-4D97-AF65-F5344CB8AC3E}">
        <p14:creationId xmlns:p14="http://schemas.microsoft.com/office/powerpoint/2010/main" val="32568561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9" name="Title 1"/>
          <p:cNvSpPr>
            <a:spLocks noGrp="1"/>
          </p:cNvSpPr>
          <p:nvPr>
            <p:ph type="title"/>
          </p:nvPr>
        </p:nvSpPr>
        <p:spPr>
          <a:xfrm>
            <a:off x="0" y="0"/>
            <a:ext cx="11582400" cy="1084976"/>
          </a:xfrm>
        </p:spPr>
        <p:txBody>
          <a:bodyPr/>
          <a:lstStyle>
            <a:lvl1pPr>
              <a:defRPr b="1" i="0">
                <a:solidFill>
                  <a:schemeClr val="tx1"/>
                </a:solidFill>
                <a:latin typeface="Avenir Next LT Pro Demi" panose="020B0704020202020204" pitchFamily="34" charset="0"/>
              </a:defRPr>
            </a:lvl1pPr>
          </a:lstStyle>
          <a:p>
            <a:r>
              <a:rPr lang="en-US"/>
              <a:t>Click to edit Master title style</a:t>
            </a:r>
          </a:p>
        </p:txBody>
      </p:sp>
      <p:sp>
        <p:nvSpPr>
          <p:cNvPr id="7" name="Content Placeholder 2"/>
          <p:cNvSpPr>
            <a:spLocks noGrp="1"/>
          </p:cNvSpPr>
          <p:nvPr>
            <p:ph sz="quarter" idx="11"/>
          </p:nvPr>
        </p:nvSpPr>
        <p:spPr>
          <a:xfrm>
            <a:off x="895351" y="1322918"/>
            <a:ext cx="10145183" cy="4868333"/>
          </a:xfrm>
        </p:spPr>
        <p:txBody>
          <a:bodyPr/>
          <a:lstStyle/>
          <a:p>
            <a:pPr lvl="0"/>
            <a:r>
              <a:rPr lang="en-US"/>
              <a:t>Click to edit Master text styles</a:t>
            </a:r>
          </a:p>
          <a:p>
            <a:pPr lvl="1"/>
            <a:r>
              <a:rPr lang="en-US"/>
              <a:t>Second level</a:t>
            </a:r>
          </a:p>
          <a:p>
            <a:pPr lvl="2"/>
            <a:r>
              <a:rPr lang="en-US"/>
              <a:t>Third level</a:t>
            </a:r>
          </a:p>
        </p:txBody>
      </p:sp>
      <p:sp>
        <p:nvSpPr>
          <p:cNvPr id="4" name="Slide Number Placeholder 3">
            <a:extLst>
              <a:ext uri="{FF2B5EF4-FFF2-40B4-BE49-F238E27FC236}">
                <a16:creationId xmlns:a16="http://schemas.microsoft.com/office/drawing/2014/main" id="{CE2A37FF-FA88-EF4C-8EAD-4F1157671A3E}"/>
              </a:ext>
            </a:extLst>
          </p:cNvPr>
          <p:cNvSpPr>
            <a:spLocks noGrp="1"/>
          </p:cNvSpPr>
          <p:nvPr>
            <p:ph type="sldNum" sz="quarter" idx="10"/>
          </p:nvPr>
        </p:nvSpPr>
        <p:spPr/>
        <p:txBody>
          <a:bodyPr/>
          <a:lstStyle>
            <a:lvl1pPr algn="r">
              <a:defRPr sz="1067" b="0" i="0" smtClean="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pPr>
              <a:defRPr/>
            </a:pPr>
            <a:fld id="{E6044A3E-C0A5-3F47-B0E0-02C44FEBC68C}" type="slidenum">
              <a:rPr lang="en-US"/>
              <a:pPr>
                <a:defRPr/>
              </a:pPr>
              <a:t>‹#›</a:t>
            </a:fld>
            <a:endParaRPr lang="en-US" dirty="0"/>
          </a:p>
        </p:txBody>
      </p:sp>
    </p:spTree>
    <p:extLst>
      <p:ext uri="{BB962C8B-B14F-4D97-AF65-F5344CB8AC3E}">
        <p14:creationId xmlns:p14="http://schemas.microsoft.com/office/powerpoint/2010/main" val="16262276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11582400" cy="1084976"/>
          </a:xfrm>
        </p:spPr>
        <p:txBody>
          <a:bodyPr/>
          <a:lstStyle>
            <a:lvl1pPr>
              <a:defRPr b="1" i="0">
                <a:solidFill>
                  <a:schemeClr val="tx1"/>
                </a:solidFill>
                <a:latin typeface="Avenir Next LT Pro Demi" panose="020B0704020202020204" pitchFamily="34" charset="0"/>
              </a:defRPr>
            </a:lvl1pPr>
          </a:lstStyle>
          <a:p>
            <a:r>
              <a:rPr lang="en-US"/>
              <a:t>Click to edit Master title style</a:t>
            </a:r>
          </a:p>
        </p:txBody>
      </p:sp>
      <p:sp>
        <p:nvSpPr>
          <p:cNvPr id="6" name="Content Placeholder 2"/>
          <p:cNvSpPr>
            <a:spLocks noGrp="1"/>
          </p:cNvSpPr>
          <p:nvPr>
            <p:ph sz="quarter" idx="11"/>
          </p:nvPr>
        </p:nvSpPr>
        <p:spPr>
          <a:xfrm>
            <a:off x="452967" y="1045634"/>
            <a:ext cx="10938933" cy="5145617"/>
          </a:xfrm>
        </p:spPr>
        <p:txBody>
          <a:bodyPr/>
          <a:lstStyle/>
          <a:p>
            <a:pPr lvl="0"/>
            <a:r>
              <a:rPr lang="en-US"/>
              <a:t>Click to edit Master text styles</a:t>
            </a:r>
          </a:p>
          <a:p>
            <a:pPr lvl="1"/>
            <a:r>
              <a:rPr lang="en-US"/>
              <a:t>Second level</a:t>
            </a:r>
          </a:p>
          <a:p>
            <a:pPr lvl="2"/>
            <a:r>
              <a:rPr lang="en-US"/>
              <a:t>Third level</a:t>
            </a:r>
          </a:p>
        </p:txBody>
      </p:sp>
      <p:sp>
        <p:nvSpPr>
          <p:cNvPr id="5" name="Slide Number Placeholder 3">
            <a:extLst>
              <a:ext uri="{FF2B5EF4-FFF2-40B4-BE49-F238E27FC236}">
                <a16:creationId xmlns:a16="http://schemas.microsoft.com/office/drawing/2014/main" id="{5CB0CE38-136F-7C40-B891-F7D6A41223BB}"/>
              </a:ext>
            </a:extLst>
          </p:cNvPr>
          <p:cNvSpPr>
            <a:spLocks noGrp="1"/>
          </p:cNvSpPr>
          <p:nvPr>
            <p:ph type="sldNum" sz="quarter" idx="10"/>
          </p:nvPr>
        </p:nvSpPr>
        <p:spPr/>
        <p:txBody>
          <a:bodyPr/>
          <a:lstStyle>
            <a:lvl1pPr>
              <a:defRPr/>
            </a:lvl1pPr>
          </a:lstStyle>
          <a:p>
            <a:pPr>
              <a:defRPr/>
            </a:pPr>
            <a:fld id="{455D9CD0-867C-C743-9D99-F0B01D7F4C7C}" type="slidenum">
              <a:rPr lang="en-US"/>
              <a:pPr>
                <a:defRPr/>
              </a:pPr>
              <a:t>‹#›</a:t>
            </a:fld>
            <a:endParaRPr lang="en-US" dirty="0"/>
          </a:p>
        </p:txBody>
      </p:sp>
    </p:spTree>
    <p:extLst>
      <p:ext uri="{BB962C8B-B14F-4D97-AF65-F5344CB8AC3E}">
        <p14:creationId xmlns:p14="http://schemas.microsoft.com/office/powerpoint/2010/main" val="8489362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 name="Title 1"/>
          <p:cNvSpPr>
            <a:spLocks noGrp="1"/>
          </p:cNvSpPr>
          <p:nvPr>
            <p:ph type="title"/>
          </p:nvPr>
        </p:nvSpPr>
        <p:spPr>
          <a:xfrm>
            <a:off x="1341121" y="2092908"/>
            <a:ext cx="10534860" cy="1146049"/>
          </a:xfrm>
        </p:spPr>
        <p:txBody>
          <a:bodyPr/>
          <a:lstStyle>
            <a:lvl1pPr algn="l">
              <a:defRPr b="1" i="0">
                <a:solidFill>
                  <a:schemeClr val="tx1"/>
                </a:solidFill>
                <a:latin typeface="Avenir Next LT Pro Demi" panose="020B0704020202020204" pitchFamily="34" charset="0"/>
              </a:defRPr>
            </a:lvl1pPr>
          </a:lstStyle>
          <a:p>
            <a:r>
              <a:rPr lang="en-US"/>
              <a:t>Click to edit Master title style</a:t>
            </a:r>
          </a:p>
        </p:txBody>
      </p:sp>
      <p:sp>
        <p:nvSpPr>
          <p:cNvPr id="3" name="Content Placeholder 2"/>
          <p:cNvSpPr>
            <a:spLocks noGrp="1"/>
          </p:cNvSpPr>
          <p:nvPr>
            <p:ph sz="quarter" idx="13"/>
          </p:nvPr>
        </p:nvSpPr>
        <p:spPr>
          <a:xfrm>
            <a:off x="1341966" y="4152901"/>
            <a:ext cx="10534651" cy="1206500"/>
          </a:xfrm>
        </p:spPr>
        <p:txBody>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p:txBody>
      </p:sp>
      <p:pic>
        <p:nvPicPr>
          <p:cNvPr id="4" name="Picture 3">
            <a:extLst>
              <a:ext uri="{FF2B5EF4-FFF2-40B4-BE49-F238E27FC236}">
                <a16:creationId xmlns:a16="http://schemas.microsoft.com/office/drawing/2014/main" id="{07784090-794F-8046-9C54-0CDDD1D751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467" y="5939367"/>
            <a:ext cx="1407584" cy="747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icture Placeholder 4"/>
          <p:cNvSpPr>
            <a:spLocks noGrp="1"/>
          </p:cNvSpPr>
          <p:nvPr>
            <p:ph type="pic" sz="quarter" idx="11"/>
          </p:nvPr>
        </p:nvSpPr>
        <p:spPr>
          <a:xfrm>
            <a:off x="416617" y="5952383"/>
            <a:ext cx="1366188" cy="734536"/>
          </a:xfrm>
        </p:spPr>
        <p:txBody>
          <a:bodyPr rtlCol="0">
            <a:normAutofit/>
          </a:bodyPr>
          <a:lstStyle>
            <a:lvl1pPr>
              <a:defRPr sz="1600"/>
            </a:lvl1pPr>
          </a:lstStyle>
          <a:p>
            <a:pPr lvl="0"/>
            <a:r>
              <a:rPr lang="en-US" noProof="0" dirty="0"/>
              <a:t>Click icon to add picture</a:t>
            </a:r>
          </a:p>
        </p:txBody>
      </p:sp>
      <p:sp>
        <p:nvSpPr>
          <p:cNvPr id="8" name="Content Placeholder 5"/>
          <p:cNvSpPr>
            <a:spLocks noGrp="1"/>
          </p:cNvSpPr>
          <p:nvPr>
            <p:ph sz="quarter" idx="14"/>
          </p:nvPr>
        </p:nvSpPr>
        <p:spPr>
          <a:xfrm>
            <a:off x="2286000" y="6032501"/>
            <a:ext cx="8509000" cy="457200"/>
          </a:xfrm>
        </p:spPr>
        <p:txBody>
          <a:bodyPr/>
          <a:lstStyle>
            <a:lvl1pPr>
              <a:defRPr sz="1200"/>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6">
            <a:extLst>
              <a:ext uri="{FF2B5EF4-FFF2-40B4-BE49-F238E27FC236}">
                <a16:creationId xmlns:a16="http://schemas.microsoft.com/office/drawing/2014/main" id="{FAD5B891-F5B6-2F43-B0C0-58939DCFEE0B}"/>
              </a:ext>
            </a:extLst>
          </p:cNvPr>
          <p:cNvSpPr>
            <a:spLocks noGrp="1"/>
          </p:cNvSpPr>
          <p:nvPr>
            <p:ph type="sldNum" sz="quarter" idx="12"/>
          </p:nvPr>
        </p:nvSpPr>
        <p:spPr/>
        <p:txBody>
          <a:bodyPr/>
          <a:lstStyle>
            <a:lvl1pPr algn="r">
              <a:defRPr sz="1067" b="0" i="0" smtClean="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pPr>
              <a:defRPr/>
            </a:pPr>
            <a:fld id="{899B80E3-D60A-3347-9A3B-C352F0E4A8F3}" type="slidenum">
              <a:rPr lang="en-US" smtClean="0"/>
              <a:pPr>
                <a:defRPr/>
              </a:pPr>
              <a:t>‹#›</a:t>
            </a:fld>
            <a:endParaRPr lang="en-US" dirty="0"/>
          </a:p>
        </p:txBody>
      </p:sp>
    </p:spTree>
    <p:extLst>
      <p:ext uri="{BB962C8B-B14F-4D97-AF65-F5344CB8AC3E}">
        <p14:creationId xmlns:p14="http://schemas.microsoft.com/office/powerpoint/2010/main" val="11000502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398166" y="1887986"/>
            <a:ext cx="7561277" cy="1325820"/>
          </a:xfrm>
        </p:spPr>
        <p:txBody>
          <a:bodyPr>
            <a:noAutofit/>
          </a:bodyPr>
          <a:lstStyle>
            <a:lvl1pPr algn="l">
              <a:defRPr sz="4000" b="1" i="0">
                <a:solidFill>
                  <a:schemeClr val="accent5"/>
                </a:solidFill>
                <a:latin typeface="Avenir Next LT Pro Demi" panose="020B0704020202020204" pitchFamily="34" charset="0"/>
              </a:defRPr>
            </a:lvl1pPr>
          </a:lstStyle>
          <a:p>
            <a:r>
              <a:rPr lang="en-US"/>
              <a:t>CLICK TO ADD MASTER TITLE STYLE</a:t>
            </a:r>
          </a:p>
        </p:txBody>
      </p:sp>
      <p:sp>
        <p:nvSpPr>
          <p:cNvPr id="10" name="Subtitle 2">
            <a:extLst>
              <a:ext uri="{FF2B5EF4-FFF2-40B4-BE49-F238E27FC236}">
                <a16:creationId xmlns:a16="http://schemas.microsoft.com/office/drawing/2014/main" id="{8505F0E1-6C75-174A-8254-DAB6D7E6E02C}"/>
              </a:ext>
            </a:extLst>
          </p:cNvPr>
          <p:cNvSpPr>
            <a:spLocks noGrp="1"/>
          </p:cNvSpPr>
          <p:nvPr>
            <p:ph type="subTitle" idx="1"/>
          </p:nvPr>
        </p:nvSpPr>
        <p:spPr>
          <a:xfrm>
            <a:off x="1398166" y="3370570"/>
            <a:ext cx="7561277" cy="719569"/>
          </a:xfrm>
        </p:spPr>
        <p:txBody>
          <a:bodyPr>
            <a:normAutofit/>
          </a:bodyPr>
          <a:lstStyle>
            <a:lvl1pPr marL="0" indent="0" algn="l">
              <a:buNone/>
              <a:defRPr sz="2800" b="0" i="0">
                <a:solidFill>
                  <a:srgbClr val="FFFFFF"/>
                </a:solidFill>
                <a:latin typeface="Avenir Next LT Pro" panose="020B0504020202020204" pitchFamily="34" charset="77"/>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17" name="Text Placeholder 2">
            <a:extLst>
              <a:ext uri="{FF2B5EF4-FFF2-40B4-BE49-F238E27FC236}">
                <a16:creationId xmlns:a16="http://schemas.microsoft.com/office/drawing/2014/main" id="{1EE0D1D7-ED36-984D-810A-84392313936F}"/>
              </a:ext>
            </a:extLst>
          </p:cNvPr>
          <p:cNvSpPr>
            <a:spLocks noGrp="1"/>
          </p:cNvSpPr>
          <p:nvPr>
            <p:ph type="body" idx="10" hasCustomPrompt="1"/>
          </p:nvPr>
        </p:nvSpPr>
        <p:spPr>
          <a:xfrm>
            <a:off x="1398166" y="4908710"/>
            <a:ext cx="5736965" cy="365125"/>
          </a:xfrm>
        </p:spPr>
        <p:txBody>
          <a:bodyPr>
            <a:normAutofit/>
          </a:bodyPr>
          <a:lstStyle>
            <a:lvl1pPr marL="0" indent="0">
              <a:buNone/>
              <a:defRPr sz="2000" b="0" i="0">
                <a:solidFill>
                  <a:srgbClr val="FFFFFF"/>
                </a:solidFill>
                <a:latin typeface="AvenirNext LT Pro Regular" panose="020B0504020202020204" pitchFamily="34" charset="77"/>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Date</a:t>
            </a:r>
          </a:p>
        </p:txBody>
      </p:sp>
      <p:pic>
        <p:nvPicPr>
          <p:cNvPr id="5" name="Picture 4">
            <a:extLst>
              <a:ext uri="{FF2B5EF4-FFF2-40B4-BE49-F238E27FC236}">
                <a16:creationId xmlns:a16="http://schemas.microsoft.com/office/drawing/2014/main" id="{32C6B820-1CB8-9C46-BF36-C9B0F6F34C74}"/>
              </a:ext>
            </a:extLst>
          </p:cNvPr>
          <p:cNvPicPr>
            <a:picLocks noChangeAspect="1"/>
          </p:cNvPicPr>
          <p:nvPr userDrawn="1"/>
        </p:nvPicPr>
        <p:blipFill>
          <a:blip r:embed="rId3"/>
          <a:stretch>
            <a:fillRect/>
          </a:stretch>
        </p:blipFill>
        <p:spPr>
          <a:xfrm>
            <a:off x="10516221" y="5883125"/>
            <a:ext cx="1407331" cy="747828"/>
          </a:xfrm>
          <a:prstGeom prst="rect">
            <a:avLst/>
          </a:prstGeom>
        </p:spPr>
      </p:pic>
    </p:spTree>
    <p:extLst>
      <p:ext uri="{BB962C8B-B14F-4D97-AF65-F5344CB8AC3E}">
        <p14:creationId xmlns:p14="http://schemas.microsoft.com/office/powerpoint/2010/main" val="37463654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98167" y="1887987"/>
            <a:ext cx="7561277" cy="1325820"/>
          </a:xfrm>
        </p:spPr>
        <p:txBody>
          <a:bodyPr>
            <a:noAutofit/>
          </a:bodyPr>
          <a:lstStyle>
            <a:lvl1pPr algn="l">
              <a:defRPr sz="4000" b="1" i="0" cap="all" baseline="0">
                <a:solidFill>
                  <a:schemeClr val="accent5"/>
                </a:solidFill>
                <a:latin typeface="Avenir Next LT Pro Demi" panose="020B0704020202020204" pitchFamily="34" charset="0"/>
                <a:ea typeface="Batang" panose="02030600000101010101" pitchFamily="18" charset="-127"/>
              </a:defRPr>
            </a:lvl1pPr>
          </a:lstStyle>
          <a:p>
            <a:r>
              <a:rPr lang="en-US"/>
              <a:t>Click to edit Master title style</a:t>
            </a:r>
          </a:p>
        </p:txBody>
      </p:sp>
      <p:sp>
        <p:nvSpPr>
          <p:cNvPr id="10" name="Subtitle 2"/>
          <p:cNvSpPr>
            <a:spLocks noGrp="1"/>
          </p:cNvSpPr>
          <p:nvPr>
            <p:ph type="subTitle" idx="1"/>
          </p:nvPr>
        </p:nvSpPr>
        <p:spPr>
          <a:xfrm>
            <a:off x="1398167" y="3370571"/>
            <a:ext cx="7561277" cy="719569"/>
          </a:xfrm>
        </p:spPr>
        <p:txBody>
          <a:bodyPr>
            <a:normAutofit/>
          </a:bodyPr>
          <a:lstStyle>
            <a:lvl1pPr marL="0" indent="0" algn="l">
              <a:buNone/>
              <a:defRPr sz="2800" b="0" i="0">
                <a:solidFill>
                  <a:srgbClr val="FFFFFF"/>
                </a:solidFill>
                <a:latin typeface="Avenir Next LT Pro" panose="020B0504020202020204" pitchFamily="34" charset="77"/>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17" name="Text Placeholder 3"/>
          <p:cNvSpPr>
            <a:spLocks noGrp="1"/>
          </p:cNvSpPr>
          <p:nvPr>
            <p:ph type="body" idx="10"/>
          </p:nvPr>
        </p:nvSpPr>
        <p:spPr>
          <a:xfrm>
            <a:off x="1398167" y="4908711"/>
            <a:ext cx="5736965" cy="365125"/>
          </a:xfrm>
        </p:spPr>
        <p:txBody>
          <a:bodyPr>
            <a:normAutofit/>
          </a:bodyPr>
          <a:lstStyle>
            <a:lvl1pPr marL="0" indent="0">
              <a:buNone/>
              <a:defRPr sz="2000" b="0" i="0">
                <a:solidFill>
                  <a:srgbClr val="FFFFFF"/>
                </a:solidFill>
                <a:latin typeface="AvenirNext LT Pro Regular" panose="020B0504020202020204" pitchFamily="34" charset="77"/>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en-US"/>
              <a:t>Click to edit Master text styles</a:t>
            </a:r>
          </a:p>
        </p:txBody>
      </p:sp>
      <p:sp>
        <p:nvSpPr>
          <p:cNvPr id="8" name="Content Placeholder 4"/>
          <p:cNvSpPr>
            <a:spLocks noGrp="1"/>
          </p:cNvSpPr>
          <p:nvPr>
            <p:ph sz="quarter" idx="12"/>
          </p:nvPr>
        </p:nvSpPr>
        <p:spPr>
          <a:xfrm>
            <a:off x="1399119" y="5978427"/>
            <a:ext cx="5736167" cy="652527"/>
          </a:xfrm>
        </p:spPr>
        <p:txBody>
          <a:bodyPr>
            <a:noAutofit/>
          </a:bodyPr>
          <a:lstStyle>
            <a:lvl1pPr>
              <a:spcBef>
                <a:spcPts val="0"/>
              </a:spcBef>
              <a:defRPr lang="en-US" sz="2133" smtClean="0">
                <a:latin typeface="Avenir Next LT Pro" panose="020B0504020202020204"/>
                <a:ea typeface="+mn-ea"/>
                <a:cs typeface="+mn-cs"/>
              </a:defRPr>
            </a:lvl1pPr>
            <a:lvl2pPr>
              <a:defRPr lang="en-US" sz="2400" smtClean="0">
                <a:latin typeface="Avenir Next LT Pro" panose="020B0504020202020204"/>
                <a:ea typeface="+mn-ea"/>
                <a:cs typeface="+mn-cs"/>
              </a:defRPr>
            </a:lvl2pPr>
            <a:lvl3pPr>
              <a:defRPr lang="en-US" smtClean="0">
                <a:latin typeface="Avenir Next LT Pro" panose="020B0504020202020204"/>
                <a:ea typeface="+mn-ea"/>
                <a:cs typeface="+mn-cs"/>
              </a:defRPr>
            </a:lvl3pPr>
            <a:lvl4pPr>
              <a:defRPr lang="en-US" sz="2400" smtClean="0">
                <a:latin typeface="Avenir Next LT Pro" panose="020B0504020202020204"/>
                <a:ea typeface="+mn-ea"/>
                <a:cs typeface="+mn-cs"/>
              </a:defRPr>
            </a:lvl4pPr>
            <a:lvl5pPr>
              <a:defRPr lang="en-US" sz="2400">
                <a:latin typeface="Avenir Next LT Pro" panose="020B0504020202020204"/>
                <a:ea typeface="+mn-ea"/>
                <a:cs typeface="+mn-cs"/>
              </a:defRPr>
            </a:lvl5pPr>
          </a:lstStyle>
          <a:p>
            <a:pPr lvl="0"/>
            <a:r>
              <a:rPr lang="en-US"/>
              <a:t>Click to edit Master text styles</a:t>
            </a:r>
          </a:p>
        </p:txBody>
      </p:sp>
      <p:pic>
        <p:nvPicPr>
          <p:cNvPr id="7" name="Picture 5">
            <a:extLst>
              <a:ext uri="{FF2B5EF4-FFF2-40B4-BE49-F238E27FC236}">
                <a16:creationId xmlns:a16="http://schemas.microsoft.com/office/drawing/2014/main" id="{7233A49C-5C94-EC44-89C0-B450714E6E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15600" y="5882219"/>
            <a:ext cx="1407584"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icture Placeholder 6"/>
          <p:cNvSpPr>
            <a:spLocks noGrp="1"/>
          </p:cNvSpPr>
          <p:nvPr>
            <p:ph type="pic" sz="quarter" idx="11"/>
          </p:nvPr>
        </p:nvSpPr>
        <p:spPr>
          <a:xfrm>
            <a:off x="10530627" y="5889033"/>
            <a:ext cx="1366188" cy="734536"/>
          </a:xfrm>
        </p:spPr>
        <p:txBody>
          <a:bodyPr rtlCol="0">
            <a:normAutofit/>
          </a:bodyPr>
          <a:lstStyle>
            <a:lvl1pPr>
              <a:defRPr sz="1600"/>
            </a:lvl1pPr>
          </a:lstStyle>
          <a:p>
            <a:pPr lvl="0"/>
            <a:r>
              <a:rPr lang="en-US" noProof="0" dirty="0"/>
              <a:t>Click icon to add picture</a:t>
            </a:r>
          </a:p>
        </p:txBody>
      </p:sp>
    </p:spTree>
    <p:extLst>
      <p:ext uri="{BB962C8B-B14F-4D97-AF65-F5344CB8AC3E}">
        <p14:creationId xmlns:p14="http://schemas.microsoft.com/office/powerpoint/2010/main" val="36741722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98167" y="1887987"/>
            <a:ext cx="7561277" cy="1325820"/>
          </a:xfrm>
        </p:spPr>
        <p:txBody>
          <a:bodyPr>
            <a:noAutofit/>
          </a:bodyPr>
          <a:lstStyle>
            <a:lvl1pPr algn="l">
              <a:defRPr sz="4000" b="1" i="0" cap="all" baseline="0">
                <a:solidFill>
                  <a:schemeClr val="accent5"/>
                </a:solidFill>
                <a:latin typeface="Avenir Next LT Pro Demi" panose="020B0704020202020204" pitchFamily="34" charset="0"/>
                <a:ea typeface="Batang" panose="02030600000101010101" pitchFamily="18" charset="-127"/>
              </a:defRPr>
            </a:lvl1pPr>
          </a:lstStyle>
          <a:p>
            <a:r>
              <a:rPr lang="en-US"/>
              <a:t>Click to edit Master title style</a:t>
            </a:r>
          </a:p>
        </p:txBody>
      </p:sp>
      <p:sp>
        <p:nvSpPr>
          <p:cNvPr id="10" name="Subtitle 2"/>
          <p:cNvSpPr>
            <a:spLocks noGrp="1"/>
          </p:cNvSpPr>
          <p:nvPr>
            <p:ph type="subTitle" idx="1"/>
          </p:nvPr>
        </p:nvSpPr>
        <p:spPr>
          <a:xfrm>
            <a:off x="1398167" y="3370571"/>
            <a:ext cx="7561277" cy="719569"/>
          </a:xfrm>
        </p:spPr>
        <p:txBody>
          <a:bodyPr>
            <a:normAutofit/>
          </a:bodyPr>
          <a:lstStyle>
            <a:lvl1pPr marL="0" indent="0" algn="l">
              <a:buNone/>
              <a:defRPr sz="2800" b="0" i="0">
                <a:solidFill>
                  <a:srgbClr val="FFFFFF"/>
                </a:solidFill>
                <a:latin typeface="Avenir Next LT Pro" panose="020B0504020202020204" pitchFamily="34" charset="77"/>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17" name="Text Placeholder 3"/>
          <p:cNvSpPr>
            <a:spLocks noGrp="1"/>
          </p:cNvSpPr>
          <p:nvPr>
            <p:ph type="body" idx="10"/>
          </p:nvPr>
        </p:nvSpPr>
        <p:spPr>
          <a:xfrm>
            <a:off x="1398167" y="4908711"/>
            <a:ext cx="5736965" cy="365125"/>
          </a:xfrm>
        </p:spPr>
        <p:txBody>
          <a:bodyPr>
            <a:normAutofit/>
          </a:bodyPr>
          <a:lstStyle>
            <a:lvl1pPr marL="0" indent="0">
              <a:buNone/>
              <a:defRPr sz="2000" b="0" i="0">
                <a:solidFill>
                  <a:srgbClr val="FFFFFF"/>
                </a:solidFill>
                <a:latin typeface="Avenir Next LT Pro" panose="020B0504020202020204" pitchFamily="34" charset="77"/>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en-US"/>
              <a:t>Click to edit Master text styles</a:t>
            </a:r>
          </a:p>
        </p:txBody>
      </p:sp>
      <p:sp>
        <p:nvSpPr>
          <p:cNvPr id="4" name="Content Placeholder 4"/>
          <p:cNvSpPr>
            <a:spLocks noGrp="1"/>
          </p:cNvSpPr>
          <p:nvPr>
            <p:ph sz="quarter" idx="11"/>
          </p:nvPr>
        </p:nvSpPr>
        <p:spPr>
          <a:xfrm>
            <a:off x="1399119" y="5978427"/>
            <a:ext cx="5736167" cy="652527"/>
          </a:xfrm>
        </p:spPr>
        <p:txBody>
          <a:bodyPr>
            <a:noAutofit/>
          </a:bodyPr>
          <a:lstStyle>
            <a:lvl1pPr>
              <a:spcBef>
                <a:spcPts val="0"/>
              </a:spcBef>
              <a:defRPr lang="en-US" sz="2133" smtClean="0">
                <a:latin typeface="Avenir Next LT Pro" panose="020B0504020202020204"/>
                <a:ea typeface="+mn-ea"/>
                <a:cs typeface="+mn-cs"/>
              </a:defRPr>
            </a:lvl1pPr>
            <a:lvl2pPr>
              <a:defRPr lang="en-US" sz="2400" smtClean="0">
                <a:latin typeface="Avenir Next LT Pro" panose="020B0504020202020204"/>
                <a:ea typeface="+mn-ea"/>
                <a:cs typeface="+mn-cs"/>
              </a:defRPr>
            </a:lvl2pPr>
            <a:lvl3pPr>
              <a:defRPr lang="en-US" smtClean="0">
                <a:latin typeface="Avenir Next LT Pro" panose="020B0504020202020204"/>
                <a:ea typeface="+mn-ea"/>
                <a:cs typeface="+mn-cs"/>
              </a:defRPr>
            </a:lvl3pPr>
            <a:lvl4pPr>
              <a:defRPr lang="en-US" sz="2400" smtClean="0">
                <a:latin typeface="Avenir Next LT Pro" panose="020B0504020202020204"/>
                <a:ea typeface="+mn-ea"/>
                <a:cs typeface="+mn-cs"/>
              </a:defRPr>
            </a:lvl4pPr>
            <a:lvl5pPr>
              <a:defRPr lang="en-US" sz="2400">
                <a:latin typeface="Avenir Next LT Pro" panose="020B0504020202020204"/>
                <a:ea typeface="+mn-ea"/>
                <a:cs typeface="+mn-cs"/>
              </a:defRPr>
            </a:lvl5pPr>
          </a:lstStyle>
          <a:p>
            <a:pPr lvl="0"/>
            <a:r>
              <a:rPr lang="en-US"/>
              <a:t>Click to edit Master text styles</a:t>
            </a:r>
          </a:p>
        </p:txBody>
      </p:sp>
      <p:pic>
        <p:nvPicPr>
          <p:cNvPr id="8" name="Picture 5">
            <a:extLst>
              <a:ext uri="{FF2B5EF4-FFF2-40B4-BE49-F238E27FC236}">
                <a16:creationId xmlns:a16="http://schemas.microsoft.com/office/drawing/2014/main" id="{C3703C7C-5A0C-0A48-A705-204336F942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15600" y="5882219"/>
            <a:ext cx="1407584"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Picture Placeholder 6"/>
          <p:cNvSpPr>
            <a:spLocks noGrp="1"/>
          </p:cNvSpPr>
          <p:nvPr>
            <p:ph type="pic" sz="quarter" idx="12"/>
          </p:nvPr>
        </p:nvSpPr>
        <p:spPr>
          <a:xfrm>
            <a:off x="10530627" y="5889033"/>
            <a:ext cx="1366188" cy="734536"/>
          </a:xfrm>
        </p:spPr>
        <p:txBody>
          <a:bodyPr rtlCol="0">
            <a:normAutofit/>
          </a:bodyPr>
          <a:lstStyle>
            <a:lvl1pPr>
              <a:defRPr sz="1600"/>
            </a:lvl1pPr>
          </a:lstStyle>
          <a:p>
            <a:pPr lvl="0"/>
            <a:r>
              <a:rPr lang="en-US" noProof="0" dirty="0"/>
              <a:t>Click icon to add picture</a:t>
            </a:r>
          </a:p>
        </p:txBody>
      </p:sp>
    </p:spTree>
    <p:extLst>
      <p:ext uri="{BB962C8B-B14F-4D97-AF65-F5344CB8AC3E}">
        <p14:creationId xmlns:p14="http://schemas.microsoft.com/office/powerpoint/2010/main" val="221562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1"/>
          <p:cNvSpPr>
            <a:spLocks noGrp="1"/>
          </p:cNvSpPr>
          <p:nvPr>
            <p:ph type="title"/>
          </p:nvPr>
        </p:nvSpPr>
        <p:spPr>
          <a:xfrm>
            <a:off x="2" y="1"/>
            <a:ext cx="11582401" cy="1096161"/>
          </a:xfrm>
        </p:spPr>
        <p:txBody>
          <a:bodyPr>
            <a:normAutofit/>
          </a:bodyPr>
          <a:lstStyle>
            <a:lvl1pPr algn="l">
              <a:defRPr sz="4267" b="1" i="0">
                <a:solidFill>
                  <a:schemeClr val="tx1"/>
                </a:solidFill>
                <a:latin typeface="Avenir Next LT Pro Demi" panose="020B0704020202020204" pitchFamily="34" charset="0"/>
              </a:defRPr>
            </a:lvl1pPr>
          </a:lstStyle>
          <a:p>
            <a:r>
              <a:rPr lang="en-US"/>
              <a:t>Click to edit Master title style</a:t>
            </a:r>
          </a:p>
        </p:txBody>
      </p:sp>
      <p:sp>
        <p:nvSpPr>
          <p:cNvPr id="3" name="Content Placeholder 2"/>
          <p:cNvSpPr>
            <a:spLocks noGrp="1"/>
          </p:cNvSpPr>
          <p:nvPr>
            <p:ph idx="1"/>
          </p:nvPr>
        </p:nvSpPr>
        <p:spPr>
          <a:xfrm>
            <a:off x="603253" y="1460500"/>
            <a:ext cx="11404191" cy="4665664"/>
          </a:xfrm>
        </p:spPr>
        <p:txBody>
          <a:bodyPr/>
          <a:lstStyle>
            <a:lvl1pPr marL="0" indent="0">
              <a:buNone/>
              <a:defRPr sz="3200" b="0" i="0">
                <a:latin typeface="Avenir Next LT Pro" panose="020B0504020202020204" pitchFamily="34" charset="77"/>
              </a:defRPr>
            </a:lvl1pPr>
            <a:lvl2pPr marL="742913" indent="-285737">
              <a:buClr>
                <a:schemeClr val="tx1"/>
              </a:buClr>
              <a:buFont typeface="Arial" panose="020B0604020202020204" pitchFamily="34" charset="0"/>
              <a:buChar char="•"/>
              <a:defRPr sz="2667" b="0" i="0">
                <a:latin typeface="Avenir Next LT Pro" panose="020B0504020202020204" pitchFamily="34" charset="77"/>
              </a:defRPr>
            </a:lvl2pPr>
            <a:lvl3pPr marL="1142942" indent="-228589">
              <a:buClr>
                <a:schemeClr val="tx1"/>
              </a:buClr>
              <a:buFont typeface="Arial" panose="020B0604020202020204" pitchFamily="34" charset="0"/>
              <a:buChar char="•"/>
              <a:defRPr sz="2400" b="0" i="0">
                <a:latin typeface="Avenir Next LT Pro" panose="020B0504020202020204" pitchFamily="34" charset="77"/>
              </a:defRPr>
            </a:lvl3pPr>
            <a:lvl4pPr>
              <a:buClr>
                <a:schemeClr val="tx1"/>
              </a:buClr>
              <a:defRPr sz="1867" b="0" i="0">
                <a:latin typeface="Avenir Next LT Pro" panose="020B0504020202020204" pitchFamily="34" charset="77"/>
              </a:defRPr>
            </a:lvl4pPr>
            <a:lvl5pPr>
              <a:buClr>
                <a:schemeClr val="tx1"/>
              </a:buClr>
              <a:defRPr sz="1867" b="0" i="0">
                <a:latin typeface="Avenir Next LT Pro" panose="020B0504020202020204" pitchFamily="34" charset="77"/>
              </a:defRPr>
            </a:lvl5pPr>
          </a:lstStyle>
          <a:p>
            <a:pPr lvl="0"/>
            <a:r>
              <a:rPr lang="en-US"/>
              <a:t>Click to edit Master text styles</a:t>
            </a:r>
          </a:p>
          <a:p>
            <a:pPr lvl="1"/>
            <a:r>
              <a:rPr lang="en-US"/>
              <a:t>Second level</a:t>
            </a:r>
          </a:p>
          <a:p>
            <a:pPr lvl="2"/>
            <a:r>
              <a:rPr lang="en-US"/>
              <a:t>Third level</a:t>
            </a:r>
          </a:p>
        </p:txBody>
      </p:sp>
      <p:sp>
        <p:nvSpPr>
          <p:cNvPr id="5" name="Slide Number Placeholder 3">
            <a:extLst>
              <a:ext uri="{FF2B5EF4-FFF2-40B4-BE49-F238E27FC236}">
                <a16:creationId xmlns:a16="http://schemas.microsoft.com/office/drawing/2014/main" id="{6657FA5B-CBE1-E24D-BF34-09430E09D796}"/>
              </a:ext>
            </a:extLst>
          </p:cNvPr>
          <p:cNvSpPr>
            <a:spLocks noGrp="1"/>
          </p:cNvSpPr>
          <p:nvPr>
            <p:ph type="sldNum" sz="quarter" idx="10"/>
          </p:nvPr>
        </p:nvSpPr>
        <p:spPr/>
        <p:txBody>
          <a:bodyPr/>
          <a:lstStyle>
            <a:lvl1pPr>
              <a:defRPr/>
            </a:lvl1pPr>
          </a:lstStyle>
          <a:p>
            <a:pPr>
              <a:defRPr/>
            </a:pPr>
            <a:fld id="{F00CBC20-E6D7-574B-ACBF-FDCADD95A7A4}" type="slidenum">
              <a:rPr lang="en-US"/>
              <a:pPr>
                <a:defRPr/>
              </a:pPr>
              <a:t>‹#›</a:t>
            </a:fld>
            <a:endParaRPr lang="en-US" dirty="0"/>
          </a:p>
        </p:txBody>
      </p:sp>
    </p:spTree>
    <p:extLst>
      <p:ext uri="{BB962C8B-B14F-4D97-AF65-F5344CB8AC3E}">
        <p14:creationId xmlns:p14="http://schemas.microsoft.com/office/powerpoint/2010/main" val="7527558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color_background">
    <p:bg>
      <p:bgPr>
        <a:solidFill>
          <a:srgbClr val="993B25"/>
        </a:solidFill>
        <a:effectLst/>
      </p:bgPr>
    </p:bg>
    <p:spTree>
      <p:nvGrpSpPr>
        <p:cNvPr id="1" name=""/>
        <p:cNvGrpSpPr/>
        <p:nvPr/>
      </p:nvGrpSpPr>
      <p:grpSpPr>
        <a:xfrm>
          <a:off x="0" y="0"/>
          <a:ext cx="0" cy="0"/>
          <a:chOff x="0" y="0"/>
          <a:chExt cx="0" cy="0"/>
        </a:xfrm>
      </p:grpSpPr>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655063"/>
            <a:ext cx="12192000" cy="3255264"/>
          </a:xfrm>
          <a:prstGeom prst="rect">
            <a:avLst/>
          </a:prstGeom>
        </p:spPr>
      </p:pic>
    </p:spTree>
    <p:extLst>
      <p:ext uri="{BB962C8B-B14F-4D97-AF65-F5344CB8AC3E}">
        <p14:creationId xmlns:p14="http://schemas.microsoft.com/office/powerpoint/2010/main" val="3393828314"/>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Title 1"/>
          <p:cNvSpPr>
            <a:spLocks noGrp="1"/>
          </p:cNvSpPr>
          <p:nvPr>
            <p:ph type="title"/>
          </p:nvPr>
        </p:nvSpPr>
        <p:spPr>
          <a:xfrm>
            <a:off x="2" y="1"/>
            <a:ext cx="11582401" cy="1096161"/>
          </a:xfrm>
        </p:spPr>
        <p:txBody>
          <a:bodyPr>
            <a:normAutofit/>
          </a:bodyPr>
          <a:lstStyle>
            <a:lvl1pPr algn="l">
              <a:defRPr sz="4267" b="1" i="0">
                <a:solidFill>
                  <a:schemeClr val="tx1"/>
                </a:solidFill>
                <a:latin typeface="Avenir Next LT Pro Demi" panose="020B0704020202020204" pitchFamily="34" charset="0"/>
              </a:defRPr>
            </a:lvl1pPr>
          </a:lstStyle>
          <a:p>
            <a:r>
              <a:rPr lang="en-US"/>
              <a:t>Click to edit Master title style</a:t>
            </a:r>
          </a:p>
        </p:txBody>
      </p:sp>
      <p:sp>
        <p:nvSpPr>
          <p:cNvPr id="3" name="Content Placeholder 2"/>
          <p:cNvSpPr>
            <a:spLocks noGrp="1"/>
          </p:cNvSpPr>
          <p:nvPr>
            <p:ph idx="1"/>
          </p:nvPr>
        </p:nvSpPr>
        <p:spPr>
          <a:xfrm>
            <a:off x="1726560" y="2051293"/>
            <a:ext cx="1643365" cy="1429963"/>
          </a:xfrm>
        </p:spPr>
        <p:txBody>
          <a:bodyPr>
            <a:noAutofit/>
          </a:bodyPr>
          <a:lstStyle>
            <a:lvl1pPr marL="0" indent="0">
              <a:buNone/>
              <a:defRPr sz="1600" b="0" i="0">
                <a:latin typeface="Avenir Next LT Pro" panose="020B0504020202020204" pitchFamily="34" charset="77"/>
              </a:defRPr>
            </a:lvl1pPr>
            <a:lvl2pPr marL="742913" indent="-285737">
              <a:buClr>
                <a:schemeClr val="tx1"/>
              </a:buClr>
              <a:buFont typeface="Arial" panose="020B0604020202020204" pitchFamily="34" charset="0"/>
              <a:buChar char="•"/>
              <a:defRPr sz="1600" b="0" i="0">
                <a:latin typeface="Avenir Next LT Pro" panose="020B0504020202020204" pitchFamily="34" charset="77"/>
              </a:defRPr>
            </a:lvl2pPr>
            <a:lvl3pPr marL="1142942" indent="-228589">
              <a:buClr>
                <a:schemeClr val="tx1"/>
              </a:buClr>
              <a:buFont typeface="Arial" panose="020B0604020202020204" pitchFamily="34" charset="0"/>
              <a:buChar char="•"/>
              <a:defRPr sz="1600" b="0" i="0">
                <a:latin typeface="Avenir Next LT Pro" panose="020B0504020202020204" pitchFamily="34" charset="77"/>
              </a:defRPr>
            </a:lvl3pPr>
            <a:lvl4pPr>
              <a:buClr>
                <a:schemeClr val="tx1"/>
              </a:buClr>
              <a:defRPr sz="1867" b="0" i="0">
                <a:latin typeface="Avenir Next LT Pro" panose="020B0504020202020204" pitchFamily="34" charset="77"/>
              </a:defRPr>
            </a:lvl4pPr>
            <a:lvl5pPr>
              <a:buClr>
                <a:schemeClr val="tx1"/>
              </a:buClr>
              <a:defRPr sz="1867" b="0" i="0">
                <a:latin typeface="Avenir Next LT Pro" panose="020B0504020202020204" pitchFamily="34" charset="77"/>
              </a:defRPr>
            </a:lvl5pPr>
          </a:lstStyle>
          <a:p>
            <a:pPr lvl="0"/>
            <a:r>
              <a:rPr lang="en-US"/>
              <a:t>Click to edit Master text styles</a:t>
            </a:r>
          </a:p>
        </p:txBody>
      </p:sp>
      <p:sp>
        <p:nvSpPr>
          <p:cNvPr id="6" name="Content Placeholder 3"/>
          <p:cNvSpPr>
            <a:spLocks noGrp="1"/>
          </p:cNvSpPr>
          <p:nvPr>
            <p:ph idx="10"/>
          </p:nvPr>
        </p:nvSpPr>
        <p:spPr>
          <a:xfrm>
            <a:off x="4110167" y="2051293"/>
            <a:ext cx="1643365" cy="1429963"/>
          </a:xfrm>
        </p:spPr>
        <p:txBody>
          <a:bodyPr>
            <a:noAutofit/>
          </a:bodyPr>
          <a:lstStyle>
            <a:lvl1pPr marL="0" indent="0">
              <a:buNone/>
              <a:defRPr sz="1600" b="0" i="0">
                <a:latin typeface="Avenir Next LT Pro" panose="020B0504020202020204" pitchFamily="34" charset="77"/>
              </a:defRPr>
            </a:lvl1pPr>
            <a:lvl2pPr marL="742913" indent="-285737">
              <a:buClr>
                <a:schemeClr val="tx1"/>
              </a:buClr>
              <a:buFont typeface="Arial" panose="020B0604020202020204" pitchFamily="34" charset="0"/>
              <a:buChar char="•"/>
              <a:defRPr sz="1600" b="0" i="0">
                <a:latin typeface="Avenir Next LT Pro" panose="020B0504020202020204" pitchFamily="34" charset="77"/>
              </a:defRPr>
            </a:lvl2pPr>
            <a:lvl3pPr marL="1142942" indent="-228589">
              <a:buClr>
                <a:schemeClr val="tx1"/>
              </a:buClr>
              <a:buFont typeface="Arial" panose="020B0604020202020204" pitchFamily="34" charset="0"/>
              <a:buChar char="•"/>
              <a:defRPr sz="1600" b="0" i="0">
                <a:latin typeface="Avenir Next LT Pro" panose="020B0504020202020204" pitchFamily="34" charset="77"/>
              </a:defRPr>
            </a:lvl3pPr>
            <a:lvl4pPr>
              <a:buClr>
                <a:schemeClr val="tx1"/>
              </a:buClr>
              <a:defRPr sz="1867" b="0" i="0">
                <a:latin typeface="Avenir Next LT Pro" panose="020B0504020202020204" pitchFamily="34" charset="77"/>
              </a:defRPr>
            </a:lvl4pPr>
            <a:lvl5pPr>
              <a:buClr>
                <a:schemeClr val="tx1"/>
              </a:buClr>
              <a:defRPr sz="1867" b="0" i="0">
                <a:latin typeface="Avenir Next LT Pro" panose="020B0504020202020204" pitchFamily="34" charset="77"/>
              </a:defRPr>
            </a:lvl5pPr>
          </a:lstStyle>
          <a:p>
            <a:pPr lvl="0"/>
            <a:r>
              <a:rPr lang="en-US"/>
              <a:t>Click to edit Master text styles</a:t>
            </a:r>
          </a:p>
        </p:txBody>
      </p:sp>
      <p:sp>
        <p:nvSpPr>
          <p:cNvPr id="7" name="Content Placeholder 4"/>
          <p:cNvSpPr>
            <a:spLocks noGrp="1"/>
          </p:cNvSpPr>
          <p:nvPr>
            <p:ph idx="11"/>
          </p:nvPr>
        </p:nvSpPr>
        <p:spPr>
          <a:xfrm>
            <a:off x="6425276" y="2051293"/>
            <a:ext cx="1643365" cy="1429963"/>
          </a:xfrm>
        </p:spPr>
        <p:txBody>
          <a:bodyPr>
            <a:noAutofit/>
          </a:bodyPr>
          <a:lstStyle>
            <a:lvl1pPr marL="0" indent="0">
              <a:buNone/>
              <a:defRPr sz="1600" b="0" i="0">
                <a:latin typeface="Avenir Next LT Pro" panose="020B0504020202020204" pitchFamily="34" charset="77"/>
              </a:defRPr>
            </a:lvl1pPr>
            <a:lvl2pPr marL="742913" indent="-285737">
              <a:buClr>
                <a:schemeClr val="tx1"/>
              </a:buClr>
              <a:buFont typeface="Arial" panose="020B0604020202020204" pitchFamily="34" charset="0"/>
              <a:buChar char="•"/>
              <a:defRPr sz="1600" b="0" i="0">
                <a:latin typeface="Avenir Next LT Pro" panose="020B0504020202020204" pitchFamily="34" charset="77"/>
              </a:defRPr>
            </a:lvl2pPr>
            <a:lvl3pPr marL="1142942" indent="-228589">
              <a:buClr>
                <a:schemeClr val="tx1"/>
              </a:buClr>
              <a:buFont typeface="Arial" panose="020B0604020202020204" pitchFamily="34" charset="0"/>
              <a:buChar char="•"/>
              <a:defRPr sz="1600" b="0" i="0">
                <a:latin typeface="Avenir Next LT Pro" panose="020B0504020202020204" pitchFamily="34" charset="77"/>
              </a:defRPr>
            </a:lvl3pPr>
            <a:lvl4pPr>
              <a:buClr>
                <a:schemeClr val="tx1"/>
              </a:buClr>
              <a:defRPr sz="1867" b="0" i="0">
                <a:latin typeface="Avenir Next LT Pro" panose="020B0504020202020204" pitchFamily="34" charset="77"/>
              </a:defRPr>
            </a:lvl4pPr>
            <a:lvl5pPr>
              <a:buClr>
                <a:schemeClr val="tx1"/>
              </a:buClr>
              <a:defRPr sz="1867" b="0" i="0">
                <a:latin typeface="Avenir Next LT Pro" panose="020B0504020202020204" pitchFamily="34" charset="77"/>
              </a:defRPr>
            </a:lvl5pPr>
          </a:lstStyle>
          <a:p>
            <a:pPr lvl="0"/>
            <a:r>
              <a:rPr lang="en-US"/>
              <a:t>Click to edit Master text styles</a:t>
            </a:r>
          </a:p>
        </p:txBody>
      </p:sp>
      <p:sp>
        <p:nvSpPr>
          <p:cNvPr id="8" name="Content Placeholder 5"/>
          <p:cNvSpPr>
            <a:spLocks noGrp="1"/>
          </p:cNvSpPr>
          <p:nvPr>
            <p:ph idx="12"/>
          </p:nvPr>
        </p:nvSpPr>
        <p:spPr>
          <a:xfrm>
            <a:off x="8808880" y="2051293"/>
            <a:ext cx="1643365" cy="1429963"/>
          </a:xfrm>
        </p:spPr>
        <p:txBody>
          <a:bodyPr>
            <a:noAutofit/>
          </a:bodyPr>
          <a:lstStyle>
            <a:lvl1pPr marL="0" indent="0">
              <a:buNone/>
              <a:defRPr sz="1600" b="0" i="0">
                <a:latin typeface="Avenir Next LT Pro" panose="020B0504020202020204" pitchFamily="34" charset="77"/>
              </a:defRPr>
            </a:lvl1pPr>
            <a:lvl2pPr marL="742913" indent="-285737">
              <a:buClr>
                <a:schemeClr val="tx1"/>
              </a:buClr>
              <a:buFont typeface="Arial" panose="020B0604020202020204" pitchFamily="34" charset="0"/>
              <a:buChar char="•"/>
              <a:defRPr sz="1600" b="0" i="0">
                <a:latin typeface="Avenir Next LT Pro" panose="020B0504020202020204" pitchFamily="34" charset="77"/>
              </a:defRPr>
            </a:lvl2pPr>
            <a:lvl3pPr marL="1142942" indent="-228589">
              <a:buClr>
                <a:schemeClr val="tx1"/>
              </a:buClr>
              <a:buFont typeface="Arial" panose="020B0604020202020204" pitchFamily="34" charset="0"/>
              <a:buChar char="•"/>
              <a:defRPr sz="1600" b="0" i="0">
                <a:latin typeface="Avenir Next LT Pro" panose="020B0504020202020204" pitchFamily="34" charset="77"/>
              </a:defRPr>
            </a:lvl3pPr>
            <a:lvl4pPr>
              <a:buClr>
                <a:schemeClr val="tx1"/>
              </a:buClr>
              <a:defRPr sz="1867" b="0" i="0">
                <a:latin typeface="Avenir Next LT Pro" panose="020B0504020202020204" pitchFamily="34" charset="77"/>
              </a:defRPr>
            </a:lvl4pPr>
            <a:lvl5pPr>
              <a:buClr>
                <a:schemeClr val="tx1"/>
              </a:buClr>
              <a:defRPr sz="1867" b="0" i="0">
                <a:latin typeface="Avenir Next LT Pro" panose="020B0504020202020204" pitchFamily="34" charset="77"/>
              </a:defRPr>
            </a:lvl5pPr>
          </a:lstStyle>
          <a:p>
            <a:pPr lvl="0"/>
            <a:r>
              <a:rPr lang="en-US"/>
              <a:t>Click to edit Master text styles</a:t>
            </a:r>
          </a:p>
        </p:txBody>
      </p:sp>
      <p:sp>
        <p:nvSpPr>
          <p:cNvPr id="9" name="Content Placeholder 6"/>
          <p:cNvSpPr>
            <a:spLocks noGrp="1"/>
          </p:cNvSpPr>
          <p:nvPr>
            <p:ph idx="13"/>
          </p:nvPr>
        </p:nvSpPr>
        <p:spPr>
          <a:xfrm>
            <a:off x="1726560" y="3928037"/>
            <a:ext cx="1643365" cy="1429963"/>
          </a:xfrm>
        </p:spPr>
        <p:txBody>
          <a:bodyPr>
            <a:noAutofit/>
          </a:bodyPr>
          <a:lstStyle>
            <a:lvl1pPr marL="0" indent="0">
              <a:buNone/>
              <a:defRPr sz="1600" b="0" i="0">
                <a:latin typeface="Avenir Next LT Pro" panose="020B0504020202020204" pitchFamily="34" charset="77"/>
              </a:defRPr>
            </a:lvl1pPr>
            <a:lvl2pPr marL="742913" indent="-285737">
              <a:buClr>
                <a:schemeClr val="tx1"/>
              </a:buClr>
              <a:buFont typeface="Arial" panose="020B0604020202020204" pitchFamily="34" charset="0"/>
              <a:buChar char="•"/>
              <a:defRPr sz="1600" b="0" i="0">
                <a:latin typeface="Avenir Next LT Pro" panose="020B0504020202020204" pitchFamily="34" charset="77"/>
              </a:defRPr>
            </a:lvl2pPr>
            <a:lvl3pPr marL="1142942" indent="-228589">
              <a:buClr>
                <a:schemeClr val="tx1"/>
              </a:buClr>
              <a:buFont typeface="Arial" panose="020B0604020202020204" pitchFamily="34" charset="0"/>
              <a:buChar char="•"/>
              <a:defRPr sz="1600" b="0" i="0">
                <a:latin typeface="Avenir Next LT Pro" panose="020B0504020202020204" pitchFamily="34" charset="77"/>
              </a:defRPr>
            </a:lvl3pPr>
            <a:lvl4pPr>
              <a:buClr>
                <a:schemeClr val="tx1"/>
              </a:buClr>
              <a:defRPr sz="1867" b="0" i="0">
                <a:latin typeface="Avenir Next LT Pro" panose="020B0504020202020204" pitchFamily="34" charset="77"/>
              </a:defRPr>
            </a:lvl4pPr>
            <a:lvl5pPr>
              <a:buClr>
                <a:schemeClr val="tx1"/>
              </a:buClr>
              <a:defRPr sz="1867" b="0" i="0">
                <a:latin typeface="Avenir Next LT Pro" panose="020B0504020202020204" pitchFamily="34" charset="77"/>
              </a:defRPr>
            </a:lvl5pPr>
          </a:lstStyle>
          <a:p>
            <a:pPr lvl="0"/>
            <a:r>
              <a:rPr lang="en-US"/>
              <a:t>Click to edit Master text styles</a:t>
            </a:r>
          </a:p>
        </p:txBody>
      </p:sp>
      <p:sp>
        <p:nvSpPr>
          <p:cNvPr id="10" name="Content Placeholder 7"/>
          <p:cNvSpPr>
            <a:spLocks noGrp="1"/>
          </p:cNvSpPr>
          <p:nvPr>
            <p:ph idx="14"/>
          </p:nvPr>
        </p:nvSpPr>
        <p:spPr>
          <a:xfrm>
            <a:off x="4110167" y="3928037"/>
            <a:ext cx="1643365" cy="1429963"/>
          </a:xfrm>
        </p:spPr>
        <p:txBody>
          <a:bodyPr>
            <a:noAutofit/>
          </a:bodyPr>
          <a:lstStyle>
            <a:lvl1pPr marL="0" indent="0">
              <a:buNone/>
              <a:defRPr sz="1600" b="0" i="0">
                <a:latin typeface="Avenir Next LT Pro" panose="020B0504020202020204" pitchFamily="34" charset="77"/>
              </a:defRPr>
            </a:lvl1pPr>
            <a:lvl2pPr marL="742913" indent="-285737">
              <a:buClr>
                <a:schemeClr val="tx1"/>
              </a:buClr>
              <a:buFont typeface="Arial" panose="020B0604020202020204" pitchFamily="34" charset="0"/>
              <a:buChar char="•"/>
              <a:defRPr sz="1600" b="0" i="0">
                <a:latin typeface="Avenir Next LT Pro" panose="020B0504020202020204" pitchFamily="34" charset="77"/>
              </a:defRPr>
            </a:lvl2pPr>
            <a:lvl3pPr marL="1142942" indent="-228589">
              <a:buClr>
                <a:schemeClr val="tx1"/>
              </a:buClr>
              <a:buFont typeface="Arial" panose="020B0604020202020204" pitchFamily="34" charset="0"/>
              <a:buChar char="•"/>
              <a:defRPr sz="1600" b="0" i="0">
                <a:latin typeface="Avenir Next LT Pro" panose="020B0504020202020204" pitchFamily="34" charset="77"/>
              </a:defRPr>
            </a:lvl3pPr>
            <a:lvl4pPr>
              <a:buClr>
                <a:schemeClr val="tx1"/>
              </a:buClr>
              <a:defRPr sz="1867" b="0" i="0">
                <a:latin typeface="Avenir Next LT Pro" panose="020B0504020202020204" pitchFamily="34" charset="77"/>
              </a:defRPr>
            </a:lvl4pPr>
            <a:lvl5pPr>
              <a:buClr>
                <a:schemeClr val="tx1"/>
              </a:buClr>
              <a:defRPr sz="1867" b="0" i="0">
                <a:latin typeface="Avenir Next LT Pro" panose="020B0504020202020204" pitchFamily="34" charset="77"/>
              </a:defRPr>
            </a:lvl5pPr>
          </a:lstStyle>
          <a:p>
            <a:pPr lvl="0"/>
            <a:r>
              <a:rPr lang="en-US"/>
              <a:t>Click to edit Master text styles</a:t>
            </a:r>
          </a:p>
        </p:txBody>
      </p:sp>
      <p:sp>
        <p:nvSpPr>
          <p:cNvPr id="11" name="Content Placeholder 8"/>
          <p:cNvSpPr>
            <a:spLocks noGrp="1"/>
          </p:cNvSpPr>
          <p:nvPr>
            <p:ph idx="15"/>
          </p:nvPr>
        </p:nvSpPr>
        <p:spPr>
          <a:xfrm>
            <a:off x="6425276" y="3928037"/>
            <a:ext cx="1643365" cy="1429963"/>
          </a:xfrm>
        </p:spPr>
        <p:txBody>
          <a:bodyPr>
            <a:noAutofit/>
          </a:bodyPr>
          <a:lstStyle>
            <a:lvl1pPr marL="0" indent="0">
              <a:buNone/>
              <a:defRPr sz="1600" b="0" i="0">
                <a:latin typeface="Avenir Next LT Pro" panose="020B0504020202020204" pitchFamily="34" charset="77"/>
              </a:defRPr>
            </a:lvl1pPr>
            <a:lvl2pPr marL="742913" indent="-285737">
              <a:buClr>
                <a:schemeClr val="tx1"/>
              </a:buClr>
              <a:buFont typeface="Arial" panose="020B0604020202020204" pitchFamily="34" charset="0"/>
              <a:buChar char="•"/>
              <a:defRPr sz="1600" b="0" i="0">
                <a:latin typeface="Avenir Next LT Pro" panose="020B0504020202020204" pitchFamily="34" charset="77"/>
              </a:defRPr>
            </a:lvl2pPr>
            <a:lvl3pPr marL="1142942" indent="-228589">
              <a:buClr>
                <a:schemeClr val="tx1"/>
              </a:buClr>
              <a:buFont typeface="Arial" panose="020B0604020202020204" pitchFamily="34" charset="0"/>
              <a:buChar char="•"/>
              <a:defRPr sz="1600" b="0" i="0">
                <a:latin typeface="Avenir Next LT Pro" panose="020B0504020202020204" pitchFamily="34" charset="77"/>
              </a:defRPr>
            </a:lvl3pPr>
            <a:lvl4pPr>
              <a:buClr>
                <a:schemeClr val="tx1"/>
              </a:buClr>
              <a:defRPr sz="1867" b="0" i="0">
                <a:latin typeface="Avenir Next LT Pro" panose="020B0504020202020204" pitchFamily="34" charset="77"/>
              </a:defRPr>
            </a:lvl4pPr>
            <a:lvl5pPr>
              <a:buClr>
                <a:schemeClr val="tx1"/>
              </a:buClr>
              <a:defRPr sz="1867" b="0" i="0">
                <a:latin typeface="Avenir Next LT Pro" panose="020B0504020202020204" pitchFamily="34" charset="77"/>
              </a:defRPr>
            </a:lvl5pPr>
          </a:lstStyle>
          <a:p>
            <a:pPr lvl="0"/>
            <a:r>
              <a:rPr lang="en-US"/>
              <a:t>Click to edit Master text styles</a:t>
            </a:r>
          </a:p>
        </p:txBody>
      </p:sp>
      <p:sp>
        <p:nvSpPr>
          <p:cNvPr id="12" name="Content Placeholder 9"/>
          <p:cNvSpPr>
            <a:spLocks noGrp="1"/>
          </p:cNvSpPr>
          <p:nvPr>
            <p:ph idx="16"/>
          </p:nvPr>
        </p:nvSpPr>
        <p:spPr>
          <a:xfrm>
            <a:off x="8808880" y="3928037"/>
            <a:ext cx="1643365" cy="1429963"/>
          </a:xfrm>
        </p:spPr>
        <p:txBody>
          <a:bodyPr>
            <a:noAutofit/>
          </a:bodyPr>
          <a:lstStyle>
            <a:lvl1pPr marL="0" indent="0">
              <a:buNone/>
              <a:defRPr sz="1600" b="0" i="0">
                <a:latin typeface="Avenir Next LT Pro" panose="020B0504020202020204" pitchFamily="34" charset="77"/>
              </a:defRPr>
            </a:lvl1pPr>
            <a:lvl2pPr marL="742913" indent="-285737">
              <a:buClr>
                <a:schemeClr val="tx1"/>
              </a:buClr>
              <a:buFont typeface="Arial" panose="020B0604020202020204" pitchFamily="34" charset="0"/>
              <a:buChar char="•"/>
              <a:defRPr sz="1600" b="0" i="0">
                <a:latin typeface="Avenir Next LT Pro" panose="020B0504020202020204" pitchFamily="34" charset="77"/>
              </a:defRPr>
            </a:lvl2pPr>
            <a:lvl3pPr marL="1142942" indent="-228589">
              <a:buClr>
                <a:schemeClr val="tx1"/>
              </a:buClr>
              <a:buFont typeface="Arial" panose="020B0604020202020204" pitchFamily="34" charset="0"/>
              <a:buChar char="•"/>
              <a:defRPr sz="1600" b="0" i="0">
                <a:latin typeface="Avenir Next LT Pro" panose="020B0504020202020204" pitchFamily="34" charset="77"/>
              </a:defRPr>
            </a:lvl3pPr>
            <a:lvl4pPr>
              <a:buClr>
                <a:schemeClr val="tx1"/>
              </a:buClr>
              <a:defRPr sz="1867" b="0" i="0">
                <a:latin typeface="Avenir Next LT Pro" panose="020B0504020202020204" pitchFamily="34" charset="77"/>
              </a:defRPr>
            </a:lvl4pPr>
            <a:lvl5pPr>
              <a:buClr>
                <a:schemeClr val="tx1"/>
              </a:buClr>
              <a:defRPr sz="1867" b="0" i="0">
                <a:latin typeface="Avenir Next LT Pro" panose="020B0504020202020204" pitchFamily="34" charset="77"/>
              </a:defRPr>
            </a:lvl5pPr>
          </a:lstStyle>
          <a:p>
            <a:pPr lvl="0"/>
            <a:r>
              <a:rPr lang="en-US"/>
              <a:t>Click to edit Master text styles</a:t>
            </a:r>
          </a:p>
        </p:txBody>
      </p:sp>
      <p:sp>
        <p:nvSpPr>
          <p:cNvPr id="13" name="Slide Number Placeholder 10">
            <a:extLst>
              <a:ext uri="{FF2B5EF4-FFF2-40B4-BE49-F238E27FC236}">
                <a16:creationId xmlns:a16="http://schemas.microsoft.com/office/drawing/2014/main" id="{E73C7FA8-E16E-CA46-BD5E-0BEAAFAA55D5}"/>
              </a:ext>
            </a:extLst>
          </p:cNvPr>
          <p:cNvSpPr>
            <a:spLocks noGrp="1"/>
          </p:cNvSpPr>
          <p:nvPr>
            <p:ph type="sldNum" sz="quarter" idx="17"/>
          </p:nvPr>
        </p:nvSpPr>
        <p:spPr/>
        <p:txBody>
          <a:bodyPr/>
          <a:lstStyle>
            <a:lvl1pPr>
              <a:defRPr/>
            </a:lvl1pPr>
          </a:lstStyle>
          <a:p>
            <a:pPr>
              <a:defRPr/>
            </a:pPr>
            <a:fld id="{EAC5067C-720B-DD44-A000-381744F29815}" type="slidenum">
              <a:rPr lang="en-US"/>
              <a:pPr>
                <a:defRPr/>
              </a:pPr>
              <a:t>‹#›</a:t>
            </a:fld>
            <a:endParaRPr lang="en-US" dirty="0"/>
          </a:p>
        </p:txBody>
      </p:sp>
    </p:spTree>
    <p:extLst>
      <p:ext uri="{BB962C8B-B14F-4D97-AF65-F5344CB8AC3E}">
        <p14:creationId xmlns:p14="http://schemas.microsoft.com/office/powerpoint/2010/main" val="40252262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582400" cy="1084976"/>
          </a:xfrm>
        </p:spPr>
        <p:txBody>
          <a:bodyPr/>
          <a:lstStyle>
            <a:lvl1pPr>
              <a:defRPr b="1" i="0">
                <a:solidFill>
                  <a:schemeClr val="tx1"/>
                </a:solidFill>
                <a:latin typeface="Avenir Next LT Pro Demi" panose="020B0704020202020204" pitchFamily="34" charset="0"/>
              </a:defRPr>
            </a:lvl1pPr>
          </a:lstStyle>
          <a:p>
            <a:r>
              <a:rPr lang="en-US"/>
              <a:t>Click to edit Master title style</a:t>
            </a:r>
          </a:p>
        </p:txBody>
      </p:sp>
      <p:sp>
        <p:nvSpPr>
          <p:cNvPr id="5" name="Content Placeholder 2"/>
          <p:cNvSpPr>
            <a:spLocks noGrp="1"/>
          </p:cNvSpPr>
          <p:nvPr>
            <p:ph idx="1"/>
          </p:nvPr>
        </p:nvSpPr>
        <p:spPr>
          <a:xfrm>
            <a:off x="603253" y="1460500"/>
            <a:ext cx="11404191" cy="4665664"/>
          </a:xfrm>
        </p:spPr>
        <p:txBody>
          <a:bodyPr/>
          <a:lstStyle>
            <a:lvl1pPr marL="0" indent="0">
              <a:buNone/>
              <a:defRPr sz="3200" b="0" i="0">
                <a:latin typeface="Avenir Next LT Pro" panose="020B0504020202020204" pitchFamily="34" charset="77"/>
              </a:defRPr>
            </a:lvl1pPr>
            <a:lvl2pPr marL="742913" indent="-285737">
              <a:buClr>
                <a:schemeClr val="tx1"/>
              </a:buClr>
              <a:buFont typeface="Arial" panose="020B0604020202020204" pitchFamily="34" charset="0"/>
              <a:buChar char="•"/>
              <a:defRPr sz="2667" b="0" i="0">
                <a:latin typeface="Avenir Next LT Pro" panose="020B0504020202020204" pitchFamily="34" charset="77"/>
              </a:defRPr>
            </a:lvl2pPr>
            <a:lvl3pPr marL="1142942" indent="-228589">
              <a:buClr>
                <a:schemeClr val="tx1"/>
              </a:buClr>
              <a:buFont typeface="Arial" panose="020B0604020202020204" pitchFamily="34" charset="0"/>
              <a:buChar char="•"/>
              <a:defRPr sz="2400" b="0" i="0">
                <a:latin typeface="Avenir Next LT Pro" panose="020B0504020202020204" pitchFamily="34" charset="77"/>
              </a:defRPr>
            </a:lvl3pPr>
            <a:lvl4pPr>
              <a:buClr>
                <a:schemeClr val="tx1"/>
              </a:buClr>
              <a:defRPr sz="1867" b="0" i="0">
                <a:latin typeface="Avenir Next LT Pro" panose="020B0504020202020204" pitchFamily="34" charset="77"/>
              </a:defRPr>
            </a:lvl4pPr>
            <a:lvl5pPr>
              <a:buClr>
                <a:schemeClr val="tx1"/>
              </a:buClr>
              <a:defRPr sz="1867" b="0" i="0">
                <a:latin typeface="Avenir Next LT Pro" panose="020B0504020202020204" pitchFamily="34" charset="77"/>
              </a:defRPr>
            </a:lvl5pPr>
          </a:lstStyle>
          <a:p>
            <a:pPr lvl="0"/>
            <a:r>
              <a:rPr lang="en-US"/>
              <a:t>Click to edit Master text styles</a:t>
            </a:r>
          </a:p>
          <a:p>
            <a:pPr lvl="1"/>
            <a:r>
              <a:rPr lang="en-US"/>
              <a:t>Second level</a:t>
            </a:r>
          </a:p>
          <a:p>
            <a:pPr lvl="2"/>
            <a:r>
              <a:rPr lang="en-US"/>
              <a:t>Third level</a:t>
            </a:r>
          </a:p>
        </p:txBody>
      </p:sp>
      <p:sp>
        <p:nvSpPr>
          <p:cNvPr id="4" name="Slide Number Placeholder 3">
            <a:extLst>
              <a:ext uri="{FF2B5EF4-FFF2-40B4-BE49-F238E27FC236}">
                <a16:creationId xmlns:a16="http://schemas.microsoft.com/office/drawing/2014/main" id="{E71B2060-EF19-D249-8DE0-69ABC03ABEA3}"/>
              </a:ext>
            </a:extLst>
          </p:cNvPr>
          <p:cNvSpPr>
            <a:spLocks noGrp="1"/>
          </p:cNvSpPr>
          <p:nvPr>
            <p:ph type="sldNum" sz="quarter" idx="10"/>
          </p:nvPr>
        </p:nvSpPr>
        <p:spPr/>
        <p:txBody>
          <a:bodyPr/>
          <a:lstStyle>
            <a:lvl1pPr algn="r">
              <a:defRPr sz="1067" b="0" i="0" smtClean="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pPr>
              <a:defRPr/>
            </a:pPr>
            <a:fld id="{1C0AD5DD-2A14-9641-A057-2F254FFA7DED}" type="slidenum">
              <a:rPr lang="en-US"/>
              <a:pPr>
                <a:defRPr/>
              </a:pPr>
              <a:t>‹#›</a:t>
            </a:fld>
            <a:endParaRPr lang="en-US" dirty="0"/>
          </a:p>
        </p:txBody>
      </p:sp>
    </p:spTree>
    <p:extLst>
      <p:ext uri="{BB962C8B-B14F-4D97-AF65-F5344CB8AC3E}">
        <p14:creationId xmlns:p14="http://schemas.microsoft.com/office/powerpoint/2010/main" val="34050014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7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582400" cy="1084976"/>
          </a:xfrm>
        </p:spPr>
        <p:txBody>
          <a:bodyPr/>
          <a:lstStyle>
            <a:lvl1pPr>
              <a:defRPr b="1" i="0">
                <a:solidFill>
                  <a:schemeClr val="tx1"/>
                </a:solidFill>
                <a:latin typeface="Avenir Next LT Pro Demi" panose="020B0704020202020204" pitchFamily="34" charset="0"/>
              </a:defRPr>
            </a:lvl1pPr>
          </a:lstStyle>
          <a:p>
            <a:r>
              <a:rPr lang="en-US"/>
              <a:t>Click to edit Master title style</a:t>
            </a:r>
          </a:p>
        </p:txBody>
      </p:sp>
      <p:sp>
        <p:nvSpPr>
          <p:cNvPr id="14" name="Picture Placeholder 2"/>
          <p:cNvSpPr>
            <a:spLocks noGrp="1"/>
          </p:cNvSpPr>
          <p:nvPr>
            <p:ph type="pic" sz="quarter" idx="17"/>
          </p:nvPr>
        </p:nvSpPr>
        <p:spPr>
          <a:xfrm>
            <a:off x="1740588" y="2051052"/>
            <a:ext cx="1642533" cy="1430867"/>
          </a:xfrm>
        </p:spPr>
        <p:txBody>
          <a:bodyPr rtlCol="0">
            <a:normAutofit/>
          </a:bodyPr>
          <a:lstStyle/>
          <a:p>
            <a:pPr lvl="0"/>
            <a:r>
              <a:rPr lang="en-US" noProof="0" dirty="0"/>
              <a:t>Click icon to add picture</a:t>
            </a:r>
          </a:p>
        </p:txBody>
      </p:sp>
      <p:sp>
        <p:nvSpPr>
          <p:cNvPr id="7" name="Content Placeholder 3"/>
          <p:cNvSpPr>
            <a:spLocks noGrp="1"/>
          </p:cNvSpPr>
          <p:nvPr>
            <p:ph idx="10"/>
          </p:nvPr>
        </p:nvSpPr>
        <p:spPr>
          <a:xfrm>
            <a:off x="4110167" y="2051293"/>
            <a:ext cx="1643365" cy="1429963"/>
          </a:xfrm>
        </p:spPr>
        <p:txBody>
          <a:bodyPr>
            <a:noAutofit/>
          </a:bodyPr>
          <a:lstStyle>
            <a:lvl1pPr marL="0" indent="0">
              <a:buNone/>
              <a:defRPr sz="1600" b="0" i="0">
                <a:latin typeface="Avenir Next LT Pro" panose="020B0504020202020204" pitchFamily="34" charset="77"/>
              </a:defRPr>
            </a:lvl1pPr>
            <a:lvl2pPr marL="742913" indent="-285737">
              <a:buClr>
                <a:schemeClr val="tx1"/>
              </a:buClr>
              <a:buFont typeface="Arial" panose="020B0604020202020204" pitchFamily="34" charset="0"/>
              <a:buChar char="•"/>
              <a:defRPr sz="1600" b="0" i="0">
                <a:latin typeface="Avenir Next LT Pro" panose="020B0504020202020204" pitchFamily="34" charset="77"/>
              </a:defRPr>
            </a:lvl2pPr>
            <a:lvl3pPr marL="1142942" indent="-228589">
              <a:buClr>
                <a:schemeClr val="tx1"/>
              </a:buClr>
              <a:buFont typeface="Arial" panose="020B0604020202020204" pitchFamily="34" charset="0"/>
              <a:buChar char="•"/>
              <a:defRPr sz="1600" b="0" i="0">
                <a:latin typeface="Avenir Next LT Pro" panose="020B0504020202020204" pitchFamily="34" charset="77"/>
              </a:defRPr>
            </a:lvl3pPr>
            <a:lvl4pPr>
              <a:buClr>
                <a:schemeClr val="tx1"/>
              </a:buClr>
              <a:defRPr sz="1867" b="0" i="0">
                <a:latin typeface="Avenir Next LT Pro" panose="020B0504020202020204" pitchFamily="34" charset="77"/>
              </a:defRPr>
            </a:lvl4pPr>
            <a:lvl5pPr>
              <a:buClr>
                <a:schemeClr val="tx1"/>
              </a:buClr>
              <a:defRPr sz="1867" b="0" i="0">
                <a:latin typeface="Avenir Next LT Pro" panose="020B0504020202020204" pitchFamily="34" charset="77"/>
              </a:defRPr>
            </a:lvl5pPr>
          </a:lstStyle>
          <a:p>
            <a:pPr lvl="0"/>
            <a:r>
              <a:rPr lang="en-US"/>
              <a:t>Click to edit Master text styles</a:t>
            </a:r>
          </a:p>
        </p:txBody>
      </p:sp>
      <p:sp>
        <p:nvSpPr>
          <p:cNvPr id="8" name="Content Placeholder 4"/>
          <p:cNvSpPr>
            <a:spLocks noGrp="1"/>
          </p:cNvSpPr>
          <p:nvPr>
            <p:ph idx="11"/>
          </p:nvPr>
        </p:nvSpPr>
        <p:spPr>
          <a:xfrm>
            <a:off x="6425276" y="2051293"/>
            <a:ext cx="1643365" cy="1429963"/>
          </a:xfrm>
        </p:spPr>
        <p:txBody>
          <a:bodyPr>
            <a:noAutofit/>
          </a:bodyPr>
          <a:lstStyle>
            <a:lvl1pPr marL="0" indent="0">
              <a:buNone/>
              <a:defRPr sz="1600" b="0" i="0">
                <a:latin typeface="Avenir Next LT Pro" panose="020B0504020202020204" pitchFamily="34" charset="77"/>
              </a:defRPr>
            </a:lvl1pPr>
            <a:lvl2pPr marL="742913" indent="-285737">
              <a:buClr>
                <a:schemeClr val="tx1"/>
              </a:buClr>
              <a:buFont typeface="Arial" panose="020B0604020202020204" pitchFamily="34" charset="0"/>
              <a:buChar char="•"/>
              <a:defRPr sz="1600" b="0" i="0">
                <a:latin typeface="Avenir Next LT Pro" panose="020B0504020202020204" pitchFamily="34" charset="77"/>
              </a:defRPr>
            </a:lvl2pPr>
            <a:lvl3pPr marL="1142942" indent="-228589">
              <a:buClr>
                <a:schemeClr val="tx1"/>
              </a:buClr>
              <a:buFont typeface="Arial" panose="020B0604020202020204" pitchFamily="34" charset="0"/>
              <a:buChar char="•"/>
              <a:defRPr sz="1600" b="0" i="0">
                <a:latin typeface="Avenir Next LT Pro" panose="020B0504020202020204" pitchFamily="34" charset="77"/>
              </a:defRPr>
            </a:lvl3pPr>
            <a:lvl4pPr>
              <a:buClr>
                <a:schemeClr val="tx1"/>
              </a:buClr>
              <a:defRPr sz="1867" b="0" i="0">
                <a:latin typeface="Avenir Next LT Pro" panose="020B0504020202020204" pitchFamily="34" charset="77"/>
              </a:defRPr>
            </a:lvl4pPr>
            <a:lvl5pPr>
              <a:buClr>
                <a:schemeClr val="tx1"/>
              </a:buClr>
              <a:defRPr sz="1867" b="0" i="0">
                <a:latin typeface="Avenir Next LT Pro" panose="020B0504020202020204" pitchFamily="34" charset="77"/>
              </a:defRPr>
            </a:lvl5pPr>
          </a:lstStyle>
          <a:p>
            <a:pPr lvl="0"/>
            <a:r>
              <a:rPr lang="en-US"/>
              <a:t>Click to edit Master text styles</a:t>
            </a:r>
          </a:p>
        </p:txBody>
      </p:sp>
      <p:sp>
        <p:nvSpPr>
          <p:cNvPr id="9" name="Content Placeholder 5"/>
          <p:cNvSpPr>
            <a:spLocks noGrp="1"/>
          </p:cNvSpPr>
          <p:nvPr>
            <p:ph idx="12"/>
          </p:nvPr>
        </p:nvSpPr>
        <p:spPr>
          <a:xfrm>
            <a:off x="8808880" y="2051293"/>
            <a:ext cx="1643365" cy="1429963"/>
          </a:xfrm>
        </p:spPr>
        <p:txBody>
          <a:bodyPr>
            <a:noAutofit/>
          </a:bodyPr>
          <a:lstStyle>
            <a:lvl1pPr marL="0" indent="0">
              <a:buNone/>
              <a:defRPr sz="1600" b="0" i="0">
                <a:latin typeface="Avenir Next LT Pro" panose="020B0504020202020204" pitchFamily="34" charset="77"/>
              </a:defRPr>
            </a:lvl1pPr>
            <a:lvl2pPr marL="742913" indent="-285737">
              <a:buClr>
                <a:schemeClr val="tx1"/>
              </a:buClr>
              <a:buFont typeface="Arial" panose="020B0604020202020204" pitchFamily="34" charset="0"/>
              <a:buChar char="•"/>
              <a:defRPr sz="1600" b="0" i="0">
                <a:latin typeface="Avenir Next LT Pro" panose="020B0504020202020204" pitchFamily="34" charset="77"/>
              </a:defRPr>
            </a:lvl2pPr>
            <a:lvl3pPr marL="1142942" indent="-228589">
              <a:buClr>
                <a:schemeClr val="tx1"/>
              </a:buClr>
              <a:buFont typeface="Arial" panose="020B0604020202020204" pitchFamily="34" charset="0"/>
              <a:buChar char="•"/>
              <a:defRPr sz="1600" b="0" i="0">
                <a:latin typeface="Avenir Next LT Pro" panose="020B0504020202020204" pitchFamily="34" charset="77"/>
              </a:defRPr>
            </a:lvl3pPr>
            <a:lvl4pPr>
              <a:buClr>
                <a:schemeClr val="tx1"/>
              </a:buClr>
              <a:defRPr sz="1867" b="0" i="0">
                <a:latin typeface="Avenir Next LT Pro" panose="020B0504020202020204" pitchFamily="34" charset="77"/>
              </a:defRPr>
            </a:lvl4pPr>
            <a:lvl5pPr>
              <a:buClr>
                <a:schemeClr val="tx1"/>
              </a:buClr>
              <a:defRPr sz="1867" b="0" i="0">
                <a:latin typeface="Avenir Next LT Pro" panose="020B0504020202020204" pitchFamily="34" charset="77"/>
              </a:defRPr>
            </a:lvl5pPr>
          </a:lstStyle>
          <a:p>
            <a:pPr lvl="0"/>
            <a:r>
              <a:rPr lang="en-US"/>
              <a:t>Click to edit Master text styles</a:t>
            </a:r>
          </a:p>
        </p:txBody>
      </p:sp>
      <p:sp>
        <p:nvSpPr>
          <p:cNvPr id="10" name="Content Placeholder 6"/>
          <p:cNvSpPr>
            <a:spLocks noGrp="1"/>
          </p:cNvSpPr>
          <p:nvPr>
            <p:ph idx="13"/>
          </p:nvPr>
        </p:nvSpPr>
        <p:spPr>
          <a:xfrm>
            <a:off x="1726560" y="3928037"/>
            <a:ext cx="1643365" cy="1429963"/>
          </a:xfrm>
        </p:spPr>
        <p:txBody>
          <a:bodyPr>
            <a:noAutofit/>
          </a:bodyPr>
          <a:lstStyle>
            <a:lvl1pPr marL="0" indent="0">
              <a:buNone/>
              <a:defRPr sz="1600" b="0" i="0">
                <a:latin typeface="Avenir Next LT Pro" panose="020B0504020202020204" pitchFamily="34" charset="77"/>
              </a:defRPr>
            </a:lvl1pPr>
            <a:lvl2pPr marL="742913" indent="-285737">
              <a:buClr>
                <a:schemeClr val="tx1"/>
              </a:buClr>
              <a:buFont typeface="Arial" panose="020B0604020202020204" pitchFamily="34" charset="0"/>
              <a:buChar char="•"/>
              <a:defRPr sz="1600" b="0" i="0">
                <a:latin typeface="Avenir Next LT Pro" panose="020B0504020202020204" pitchFamily="34" charset="77"/>
              </a:defRPr>
            </a:lvl2pPr>
            <a:lvl3pPr marL="1142942" indent="-228589">
              <a:buClr>
                <a:schemeClr val="tx1"/>
              </a:buClr>
              <a:buFont typeface="Arial" panose="020B0604020202020204" pitchFamily="34" charset="0"/>
              <a:buChar char="•"/>
              <a:defRPr sz="1600" b="0" i="0">
                <a:latin typeface="Avenir Next LT Pro" panose="020B0504020202020204" pitchFamily="34" charset="77"/>
              </a:defRPr>
            </a:lvl3pPr>
            <a:lvl4pPr>
              <a:buClr>
                <a:schemeClr val="tx1"/>
              </a:buClr>
              <a:defRPr sz="1867" b="0" i="0">
                <a:latin typeface="Avenir Next LT Pro" panose="020B0504020202020204" pitchFamily="34" charset="77"/>
              </a:defRPr>
            </a:lvl4pPr>
            <a:lvl5pPr>
              <a:buClr>
                <a:schemeClr val="tx1"/>
              </a:buClr>
              <a:defRPr sz="1867" b="0" i="0">
                <a:latin typeface="Avenir Next LT Pro" panose="020B0504020202020204" pitchFamily="34" charset="77"/>
              </a:defRPr>
            </a:lvl5pPr>
          </a:lstStyle>
          <a:p>
            <a:pPr lvl="0"/>
            <a:r>
              <a:rPr lang="en-US"/>
              <a:t>Click to edit Master text styles</a:t>
            </a:r>
          </a:p>
        </p:txBody>
      </p:sp>
      <p:sp>
        <p:nvSpPr>
          <p:cNvPr id="11" name="Content Placeholder 7"/>
          <p:cNvSpPr>
            <a:spLocks noGrp="1"/>
          </p:cNvSpPr>
          <p:nvPr>
            <p:ph idx="14"/>
          </p:nvPr>
        </p:nvSpPr>
        <p:spPr>
          <a:xfrm>
            <a:off x="4110167" y="3928037"/>
            <a:ext cx="1643365" cy="1429963"/>
          </a:xfrm>
        </p:spPr>
        <p:txBody>
          <a:bodyPr>
            <a:noAutofit/>
          </a:bodyPr>
          <a:lstStyle>
            <a:lvl1pPr marL="0" indent="0">
              <a:buNone/>
              <a:defRPr sz="1600" b="0" i="0">
                <a:latin typeface="Avenir Next LT Pro" panose="020B0504020202020204" pitchFamily="34" charset="77"/>
              </a:defRPr>
            </a:lvl1pPr>
            <a:lvl2pPr marL="742913" indent="-285737">
              <a:buClr>
                <a:schemeClr val="tx1"/>
              </a:buClr>
              <a:buFont typeface="Arial" panose="020B0604020202020204" pitchFamily="34" charset="0"/>
              <a:buChar char="•"/>
              <a:defRPr sz="1600" b="0" i="0">
                <a:latin typeface="Avenir Next LT Pro" panose="020B0504020202020204" pitchFamily="34" charset="77"/>
              </a:defRPr>
            </a:lvl2pPr>
            <a:lvl3pPr marL="1142942" indent="-228589">
              <a:buClr>
                <a:schemeClr val="tx1"/>
              </a:buClr>
              <a:buFont typeface="Arial" panose="020B0604020202020204" pitchFamily="34" charset="0"/>
              <a:buChar char="•"/>
              <a:defRPr sz="1600" b="0" i="0">
                <a:latin typeface="Avenir Next LT Pro" panose="020B0504020202020204" pitchFamily="34" charset="77"/>
              </a:defRPr>
            </a:lvl3pPr>
            <a:lvl4pPr>
              <a:buClr>
                <a:schemeClr val="tx1"/>
              </a:buClr>
              <a:defRPr sz="1867" b="0" i="0">
                <a:latin typeface="Avenir Next LT Pro" panose="020B0504020202020204" pitchFamily="34" charset="77"/>
              </a:defRPr>
            </a:lvl4pPr>
            <a:lvl5pPr>
              <a:buClr>
                <a:schemeClr val="tx1"/>
              </a:buClr>
              <a:defRPr sz="1867" b="0" i="0">
                <a:latin typeface="Avenir Next LT Pro" panose="020B0504020202020204" pitchFamily="34" charset="77"/>
              </a:defRPr>
            </a:lvl5pPr>
          </a:lstStyle>
          <a:p>
            <a:pPr lvl="0"/>
            <a:r>
              <a:rPr lang="en-US"/>
              <a:t>Click to edit Master text styles</a:t>
            </a:r>
          </a:p>
        </p:txBody>
      </p:sp>
      <p:sp>
        <p:nvSpPr>
          <p:cNvPr id="12" name="Content Placeholder 8"/>
          <p:cNvSpPr>
            <a:spLocks noGrp="1"/>
          </p:cNvSpPr>
          <p:nvPr>
            <p:ph idx="15"/>
          </p:nvPr>
        </p:nvSpPr>
        <p:spPr>
          <a:xfrm>
            <a:off x="6425276" y="3928037"/>
            <a:ext cx="1643365" cy="1429963"/>
          </a:xfrm>
        </p:spPr>
        <p:txBody>
          <a:bodyPr>
            <a:noAutofit/>
          </a:bodyPr>
          <a:lstStyle>
            <a:lvl1pPr marL="0" indent="0">
              <a:buNone/>
              <a:defRPr sz="1600" b="0" i="0">
                <a:latin typeface="Avenir Next LT Pro" panose="020B0504020202020204" pitchFamily="34" charset="77"/>
              </a:defRPr>
            </a:lvl1pPr>
            <a:lvl2pPr marL="742913" indent="-285737">
              <a:buClr>
                <a:schemeClr val="tx1"/>
              </a:buClr>
              <a:buFont typeface="Arial" panose="020B0604020202020204" pitchFamily="34" charset="0"/>
              <a:buChar char="•"/>
              <a:defRPr sz="1600" b="0" i="0">
                <a:latin typeface="Avenir Next LT Pro" panose="020B0504020202020204" pitchFamily="34" charset="77"/>
              </a:defRPr>
            </a:lvl2pPr>
            <a:lvl3pPr marL="1142942" indent="-228589">
              <a:buClr>
                <a:schemeClr val="tx1"/>
              </a:buClr>
              <a:buFont typeface="Arial" panose="020B0604020202020204" pitchFamily="34" charset="0"/>
              <a:buChar char="•"/>
              <a:defRPr sz="1600" b="0" i="0">
                <a:latin typeface="Avenir Next LT Pro" panose="020B0504020202020204" pitchFamily="34" charset="77"/>
              </a:defRPr>
            </a:lvl3pPr>
            <a:lvl4pPr>
              <a:buClr>
                <a:schemeClr val="tx1"/>
              </a:buClr>
              <a:defRPr sz="1867" b="0" i="0">
                <a:latin typeface="Avenir Next LT Pro" panose="020B0504020202020204" pitchFamily="34" charset="77"/>
              </a:defRPr>
            </a:lvl4pPr>
            <a:lvl5pPr>
              <a:buClr>
                <a:schemeClr val="tx1"/>
              </a:buClr>
              <a:defRPr sz="1867" b="0" i="0">
                <a:latin typeface="Avenir Next LT Pro" panose="020B0504020202020204" pitchFamily="34" charset="77"/>
              </a:defRPr>
            </a:lvl5pPr>
          </a:lstStyle>
          <a:p>
            <a:pPr lvl="0"/>
            <a:r>
              <a:rPr lang="en-US"/>
              <a:t>Click to edit Master text styles</a:t>
            </a:r>
          </a:p>
        </p:txBody>
      </p:sp>
      <p:sp>
        <p:nvSpPr>
          <p:cNvPr id="13" name="Content Placeholder 9"/>
          <p:cNvSpPr>
            <a:spLocks noGrp="1"/>
          </p:cNvSpPr>
          <p:nvPr>
            <p:ph idx="16"/>
          </p:nvPr>
        </p:nvSpPr>
        <p:spPr>
          <a:xfrm>
            <a:off x="8808880" y="3928037"/>
            <a:ext cx="1643365" cy="1429963"/>
          </a:xfrm>
        </p:spPr>
        <p:txBody>
          <a:bodyPr>
            <a:noAutofit/>
          </a:bodyPr>
          <a:lstStyle>
            <a:lvl1pPr marL="0" indent="0">
              <a:buNone/>
              <a:defRPr sz="1600" b="0" i="0">
                <a:latin typeface="Avenir Next LT Pro" panose="020B0504020202020204" pitchFamily="34" charset="77"/>
              </a:defRPr>
            </a:lvl1pPr>
            <a:lvl2pPr marL="742913" indent="-285737">
              <a:buClr>
                <a:schemeClr val="tx1"/>
              </a:buClr>
              <a:buFont typeface="Arial" panose="020B0604020202020204" pitchFamily="34" charset="0"/>
              <a:buChar char="•"/>
              <a:defRPr sz="1600" b="0" i="0">
                <a:latin typeface="Avenir Next LT Pro" panose="020B0504020202020204" pitchFamily="34" charset="77"/>
              </a:defRPr>
            </a:lvl2pPr>
            <a:lvl3pPr marL="1142942" indent="-228589">
              <a:buClr>
                <a:schemeClr val="tx1"/>
              </a:buClr>
              <a:buFont typeface="Arial" panose="020B0604020202020204" pitchFamily="34" charset="0"/>
              <a:buChar char="•"/>
              <a:defRPr sz="1600" b="0" i="0">
                <a:latin typeface="Avenir Next LT Pro" panose="020B0504020202020204" pitchFamily="34" charset="77"/>
              </a:defRPr>
            </a:lvl3pPr>
            <a:lvl4pPr>
              <a:buClr>
                <a:schemeClr val="tx1"/>
              </a:buClr>
              <a:defRPr sz="1867" b="0" i="0">
                <a:latin typeface="Avenir Next LT Pro" panose="020B0504020202020204" pitchFamily="34" charset="77"/>
              </a:defRPr>
            </a:lvl4pPr>
            <a:lvl5pPr>
              <a:buClr>
                <a:schemeClr val="tx1"/>
              </a:buClr>
              <a:defRPr sz="1867" b="0" i="0">
                <a:latin typeface="Avenir Next LT Pro" panose="020B0504020202020204" pitchFamily="34" charset="77"/>
              </a:defRPr>
            </a:lvl5pPr>
          </a:lstStyle>
          <a:p>
            <a:pPr lvl="0"/>
            <a:r>
              <a:rPr lang="en-US"/>
              <a:t>Click to edit Master text styles</a:t>
            </a:r>
          </a:p>
        </p:txBody>
      </p:sp>
      <p:sp>
        <p:nvSpPr>
          <p:cNvPr id="15" name="Slide Number Placeholder 10">
            <a:extLst>
              <a:ext uri="{FF2B5EF4-FFF2-40B4-BE49-F238E27FC236}">
                <a16:creationId xmlns:a16="http://schemas.microsoft.com/office/drawing/2014/main" id="{080A4E39-8F59-4E40-9F93-9C50A00F45DD}"/>
              </a:ext>
            </a:extLst>
          </p:cNvPr>
          <p:cNvSpPr>
            <a:spLocks noGrp="1"/>
          </p:cNvSpPr>
          <p:nvPr>
            <p:ph type="sldNum" sz="quarter" idx="18"/>
          </p:nvPr>
        </p:nvSpPr>
        <p:spPr/>
        <p:txBody>
          <a:bodyPr/>
          <a:lstStyle>
            <a:lvl1pPr algn="r">
              <a:defRPr sz="1067" b="0" i="0" smtClean="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pPr>
              <a:defRPr/>
            </a:pPr>
            <a:fld id="{82DF4CF8-7FF9-BE45-81D0-C6C35D2D0DF9}" type="slidenum">
              <a:rPr lang="en-US"/>
              <a:pPr>
                <a:defRPr/>
              </a:pPr>
              <a:t>‹#›</a:t>
            </a:fld>
            <a:endParaRPr lang="en-US" dirty="0"/>
          </a:p>
        </p:txBody>
      </p:sp>
    </p:spTree>
    <p:extLst>
      <p:ext uri="{BB962C8B-B14F-4D97-AF65-F5344CB8AC3E}">
        <p14:creationId xmlns:p14="http://schemas.microsoft.com/office/powerpoint/2010/main" val="37766662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52451" y="3429000"/>
            <a:ext cx="10166349" cy="896992"/>
          </a:xfrm>
        </p:spPr>
        <p:txBody>
          <a:bodyPr anchor="t">
            <a:noAutofit/>
          </a:bodyPr>
          <a:lstStyle>
            <a:lvl1pPr algn="l">
              <a:defRPr sz="5333" b="1" i="0" cap="all" baseline="0">
                <a:solidFill>
                  <a:schemeClr val="tx1"/>
                </a:solidFill>
                <a:latin typeface="Avenir Next LT Pro Demi" panose="020B0704020202020204" pitchFamily="34" charset="0"/>
                <a:cs typeface="Avenir Next LT Pro Demi" panose="020B0704020202020204" pitchFamily="34" charset="0"/>
              </a:defRPr>
            </a:lvl1pPr>
          </a:lstStyle>
          <a:p>
            <a:r>
              <a:rPr lang="en-US"/>
              <a:t>Click to edit Master title style</a:t>
            </a:r>
          </a:p>
        </p:txBody>
      </p:sp>
      <p:sp>
        <p:nvSpPr>
          <p:cNvPr id="3" name="Slide Number Placeholder 2">
            <a:extLst>
              <a:ext uri="{FF2B5EF4-FFF2-40B4-BE49-F238E27FC236}">
                <a16:creationId xmlns:a16="http://schemas.microsoft.com/office/drawing/2014/main" id="{A1A85CE3-0DA4-8740-9977-E4A1B96639E3}"/>
              </a:ext>
            </a:extLst>
          </p:cNvPr>
          <p:cNvSpPr>
            <a:spLocks noGrp="1"/>
          </p:cNvSpPr>
          <p:nvPr>
            <p:ph type="sldNum" sz="quarter" idx="10"/>
          </p:nvPr>
        </p:nvSpPr>
        <p:spPr/>
        <p:txBody>
          <a:bodyPr/>
          <a:lstStyle>
            <a:lvl1pPr algn="r">
              <a:defRPr sz="1067" b="0" i="0" smtClean="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pPr>
              <a:defRPr/>
            </a:pPr>
            <a:fld id="{E9777181-A0D7-6047-8F20-AA1DC052745E}" type="slidenum">
              <a:rPr lang="en-US"/>
              <a:pPr>
                <a:defRPr/>
              </a:pPr>
              <a:t>‹#›</a:t>
            </a:fld>
            <a:endParaRPr lang="en-US" dirty="0"/>
          </a:p>
        </p:txBody>
      </p:sp>
    </p:spTree>
    <p:extLst>
      <p:ext uri="{BB962C8B-B14F-4D97-AF65-F5344CB8AC3E}">
        <p14:creationId xmlns:p14="http://schemas.microsoft.com/office/powerpoint/2010/main" val="13361878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197395" y="2"/>
            <a:ext cx="3900044" cy="5245100"/>
          </a:xfrm>
        </p:spPr>
        <p:txBody>
          <a:bodyPr/>
          <a:lstStyle>
            <a:lvl1pPr algn="l">
              <a:defRPr b="1" i="0">
                <a:solidFill>
                  <a:schemeClr val="tx1"/>
                </a:solidFill>
                <a:latin typeface="Avenir Next LT Pro Demi" panose="020B0704020202020204" pitchFamily="34" charset="0"/>
              </a:defRPr>
            </a:lvl1pPr>
          </a:lstStyle>
          <a:p>
            <a:r>
              <a:rPr lang="en-US"/>
              <a:t>Click to edit Master title style</a:t>
            </a:r>
          </a:p>
        </p:txBody>
      </p:sp>
      <p:sp>
        <p:nvSpPr>
          <p:cNvPr id="3" name="Content Placeholder 2"/>
          <p:cNvSpPr>
            <a:spLocks noGrp="1"/>
          </p:cNvSpPr>
          <p:nvPr>
            <p:ph sz="quarter" idx="11"/>
          </p:nvPr>
        </p:nvSpPr>
        <p:spPr>
          <a:xfrm>
            <a:off x="196851" y="5245102"/>
            <a:ext cx="3901016" cy="1612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idx="1"/>
          </p:nvPr>
        </p:nvSpPr>
        <p:spPr>
          <a:xfrm>
            <a:off x="4391368" y="438784"/>
            <a:ext cx="6576477" cy="5331685"/>
          </a:xfrm>
        </p:spPr>
        <p:txBody>
          <a:bodyPr/>
          <a:lstStyle>
            <a:lvl1pPr marL="0" indent="0">
              <a:buNone/>
              <a:defRPr sz="3200" b="0" i="0">
                <a:latin typeface="Avenir Next LT Pro" panose="020B0504020202020204" pitchFamily="34" charset="77"/>
              </a:defRPr>
            </a:lvl1pPr>
            <a:lvl2pPr marL="914354" indent="-457178">
              <a:buClr>
                <a:schemeClr val="tx1"/>
              </a:buClr>
              <a:buFont typeface="Arial" panose="020B0604020202020204" pitchFamily="34" charset="0"/>
              <a:buChar char="•"/>
              <a:defRPr sz="2667" b="0" i="0">
                <a:latin typeface="Avenir Next LT Pro" panose="020B0504020202020204" pitchFamily="34" charset="77"/>
              </a:defRPr>
            </a:lvl2pPr>
            <a:lvl3pPr marL="1142942" indent="-228589">
              <a:buClr>
                <a:schemeClr val="tx1"/>
              </a:buClr>
              <a:buFont typeface="Arial" panose="020B0604020202020204" pitchFamily="34" charset="0"/>
              <a:buChar char="•"/>
              <a:defRPr sz="2400" b="0" i="0">
                <a:latin typeface="Avenir Next LT Pro" panose="020B0504020202020204" pitchFamily="34" charset="77"/>
              </a:defRPr>
            </a:lvl3pPr>
            <a:lvl4pPr>
              <a:buClr>
                <a:schemeClr val="tx1"/>
              </a:buClr>
              <a:defRPr sz="1867" b="0" i="0">
                <a:latin typeface="Avenir Next LT Pro" panose="020B0504020202020204" pitchFamily="34" charset="77"/>
              </a:defRPr>
            </a:lvl4pPr>
            <a:lvl5pPr>
              <a:buClr>
                <a:schemeClr val="tx1"/>
              </a:buClr>
              <a:defRPr sz="1867" b="0" i="0">
                <a:latin typeface="Avenir Next LT Pro" panose="020B0504020202020204" pitchFamily="34" charset="77"/>
              </a:defRPr>
            </a:lvl5pPr>
          </a:lstStyle>
          <a:p>
            <a:pPr lvl="0"/>
            <a:r>
              <a:rPr lang="en-US"/>
              <a:t>Click to edit Master text styles</a:t>
            </a:r>
          </a:p>
          <a:p>
            <a:pPr lvl="1"/>
            <a:r>
              <a:rPr lang="en-US"/>
              <a:t>Second level</a:t>
            </a:r>
          </a:p>
          <a:p>
            <a:pPr lvl="2"/>
            <a:r>
              <a:rPr lang="en-US"/>
              <a:t>Third level</a:t>
            </a:r>
          </a:p>
        </p:txBody>
      </p:sp>
      <p:sp>
        <p:nvSpPr>
          <p:cNvPr id="5" name="Slide Number Placeholder 4">
            <a:extLst>
              <a:ext uri="{FF2B5EF4-FFF2-40B4-BE49-F238E27FC236}">
                <a16:creationId xmlns:a16="http://schemas.microsoft.com/office/drawing/2014/main" id="{5129E9F3-97A2-A840-94D1-B9D70196A126}"/>
              </a:ext>
            </a:extLst>
          </p:cNvPr>
          <p:cNvSpPr>
            <a:spLocks noGrp="1"/>
          </p:cNvSpPr>
          <p:nvPr>
            <p:ph type="sldNum" sz="quarter" idx="10"/>
          </p:nvPr>
        </p:nvSpPr>
        <p:spPr/>
        <p:txBody>
          <a:bodyPr/>
          <a:lstStyle>
            <a:lvl1pPr algn="r">
              <a:defRPr sz="1067" b="0" i="0" smtClean="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pPr>
              <a:defRPr/>
            </a:pPr>
            <a:fld id="{1FC21E1E-0025-2449-93DC-93F084ACDA91}" type="slidenum">
              <a:rPr lang="en-US"/>
              <a:pPr>
                <a:defRPr/>
              </a:pPr>
              <a:t>‹#›</a:t>
            </a:fld>
            <a:endParaRPr lang="en-US" dirty="0"/>
          </a:p>
        </p:txBody>
      </p:sp>
    </p:spTree>
    <p:extLst>
      <p:ext uri="{BB962C8B-B14F-4D97-AF65-F5344CB8AC3E}">
        <p14:creationId xmlns:p14="http://schemas.microsoft.com/office/powerpoint/2010/main" val="4266079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5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197395" y="2"/>
            <a:ext cx="3900044" cy="6858001"/>
          </a:xfrm>
        </p:spPr>
        <p:txBody>
          <a:bodyPr/>
          <a:lstStyle>
            <a:lvl1pPr algn="l">
              <a:defRPr b="1" i="0">
                <a:solidFill>
                  <a:schemeClr val="tx1"/>
                </a:solidFill>
                <a:latin typeface="Avenir Next LT Pro Demi" panose="020B0704020202020204" pitchFamily="34" charset="0"/>
              </a:defRPr>
            </a:lvl1pPr>
          </a:lstStyle>
          <a:p>
            <a:r>
              <a:rPr lang="en-US"/>
              <a:t>Click to edit Master title style</a:t>
            </a:r>
          </a:p>
        </p:txBody>
      </p:sp>
      <p:sp>
        <p:nvSpPr>
          <p:cNvPr id="4" name="Content Placeholder 2"/>
          <p:cNvSpPr>
            <a:spLocks noGrp="1"/>
          </p:cNvSpPr>
          <p:nvPr>
            <p:ph idx="1"/>
          </p:nvPr>
        </p:nvSpPr>
        <p:spPr>
          <a:xfrm>
            <a:off x="4391368" y="438784"/>
            <a:ext cx="6576477" cy="5331685"/>
          </a:xfrm>
        </p:spPr>
        <p:txBody>
          <a:bodyPr/>
          <a:lstStyle>
            <a:lvl1pPr marL="0" indent="0">
              <a:buNone/>
              <a:defRPr sz="3200" b="0" i="0">
                <a:latin typeface="Avenir Next LT Pro" panose="020B0504020202020204" pitchFamily="34" charset="77"/>
              </a:defRPr>
            </a:lvl1pPr>
            <a:lvl2pPr marL="914354" indent="-457178">
              <a:buClr>
                <a:schemeClr val="tx1"/>
              </a:buClr>
              <a:buFont typeface="Arial" panose="020B0604020202020204" pitchFamily="34" charset="0"/>
              <a:buChar char="•"/>
              <a:defRPr sz="2667" b="0" i="0">
                <a:latin typeface="Avenir Next LT Pro" panose="020B0504020202020204" pitchFamily="34" charset="77"/>
              </a:defRPr>
            </a:lvl2pPr>
            <a:lvl3pPr marL="1142942" indent="-228589">
              <a:buClr>
                <a:schemeClr val="tx1"/>
              </a:buClr>
              <a:buFont typeface="Arial" panose="020B0604020202020204" pitchFamily="34" charset="0"/>
              <a:buChar char="•"/>
              <a:defRPr sz="2400" b="0" i="0">
                <a:latin typeface="Avenir Next LT Pro" panose="020B0504020202020204" pitchFamily="34" charset="77"/>
              </a:defRPr>
            </a:lvl3pPr>
            <a:lvl4pPr>
              <a:buClr>
                <a:schemeClr val="tx1"/>
              </a:buClr>
              <a:defRPr sz="1867" b="0" i="0">
                <a:latin typeface="Avenir Next LT Pro" panose="020B0504020202020204" pitchFamily="34" charset="77"/>
              </a:defRPr>
            </a:lvl4pPr>
            <a:lvl5pPr>
              <a:buClr>
                <a:schemeClr val="tx1"/>
              </a:buClr>
              <a:defRPr sz="1867" b="0" i="0">
                <a:latin typeface="Avenir Next LT Pro" panose="020B0504020202020204" pitchFamily="34" charset="77"/>
              </a:defRPr>
            </a:lvl5pPr>
          </a:lstStyle>
          <a:p>
            <a:pPr lvl="0"/>
            <a:r>
              <a:rPr lang="en-US"/>
              <a:t>Click to edit Master text styles</a:t>
            </a:r>
          </a:p>
          <a:p>
            <a:pPr lvl="1"/>
            <a:r>
              <a:rPr lang="en-US"/>
              <a:t>Second level</a:t>
            </a:r>
          </a:p>
          <a:p>
            <a:pPr lvl="2"/>
            <a:r>
              <a:rPr lang="en-US"/>
              <a:t>Third level</a:t>
            </a:r>
          </a:p>
        </p:txBody>
      </p:sp>
      <p:sp>
        <p:nvSpPr>
          <p:cNvPr id="5" name="Slide Number Placeholder 3">
            <a:extLst>
              <a:ext uri="{FF2B5EF4-FFF2-40B4-BE49-F238E27FC236}">
                <a16:creationId xmlns:a16="http://schemas.microsoft.com/office/drawing/2014/main" id="{9AE2D945-845F-8A4F-BEE2-CA70D410697A}"/>
              </a:ext>
            </a:extLst>
          </p:cNvPr>
          <p:cNvSpPr>
            <a:spLocks noGrp="1"/>
          </p:cNvSpPr>
          <p:nvPr>
            <p:ph type="sldNum" sz="quarter" idx="10"/>
          </p:nvPr>
        </p:nvSpPr>
        <p:spPr/>
        <p:txBody>
          <a:bodyPr/>
          <a:lstStyle>
            <a:lvl1pPr algn="r">
              <a:defRPr sz="1067" b="0" i="0" smtClean="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pPr>
              <a:defRPr/>
            </a:pPr>
            <a:fld id="{32F55AE2-32FF-174A-AB03-0367CB24ADF4}" type="slidenum">
              <a:rPr lang="en-US"/>
              <a:pPr>
                <a:defRPr/>
              </a:pPr>
              <a:t>‹#›</a:t>
            </a:fld>
            <a:endParaRPr lang="en-US" dirty="0"/>
          </a:p>
        </p:txBody>
      </p:sp>
    </p:spTree>
    <p:extLst>
      <p:ext uri="{BB962C8B-B14F-4D97-AF65-F5344CB8AC3E}">
        <p14:creationId xmlns:p14="http://schemas.microsoft.com/office/powerpoint/2010/main" val="265190143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7395" y="2"/>
            <a:ext cx="3900044" cy="6858001"/>
          </a:xfrm>
        </p:spPr>
        <p:txBody>
          <a:bodyPr/>
          <a:lstStyle>
            <a:lvl1pPr algn="l">
              <a:defRPr b="1" i="0">
                <a:solidFill>
                  <a:schemeClr val="tx1"/>
                </a:solidFill>
                <a:latin typeface="Avenir Next LT Pro Demi" panose="020B0704020202020204" pitchFamily="34" charset="0"/>
              </a:defRPr>
            </a:lvl1pPr>
          </a:lstStyle>
          <a:p>
            <a:r>
              <a:rPr lang="en-US"/>
              <a:t>Click to edit Master title style</a:t>
            </a:r>
          </a:p>
        </p:txBody>
      </p:sp>
      <p:sp>
        <p:nvSpPr>
          <p:cNvPr id="4" name="Content Placeholder 2"/>
          <p:cNvSpPr>
            <a:spLocks noGrp="1"/>
          </p:cNvSpPr>
          <p:nvPr>
            <p:ph idx="1"/>
          </p:nvPr>
        </p:nvSpPr>
        <p:spPr>
          <a:xfrm>
            <a:off x="4391368" y="438783"/>
            <a:ext cx="3703197" cy="5753108"/>
          </a:xfrm>
        </p:spPr>
        <p:txBody>
          <a:bodyPr/>
          <a:lstStyle>
            <a:lvl1pPr marL="0" indent="0">
              <a:buNone/>
              <a:defRPr sz="3200" b="0" i="0">
                <a:latin typeface="Avenir Next LT Pro" panose="020B0504020202020204" pitchFamily="34" charset="77"/>
              </a:defRPr>
            </a:lvl1pPr>
            <a:lvl2pPr marL="914354" indent="-457178">
              <a:buClr>
                <a:schemeClr val="tx1"/>
              </a:buClr>
              <a:buFont typeface="Arial" panose="020B0604020202020204" pitchFamily="34" charset="0"/>
              <a:buChar char="•"/>
              <a:defRPr sz="2667" b="0" i="0">
                <a:latin typeface="Avenir Next LT Pro" panose="020B0504020202020204" pitchFamily="34" charset="77"/>
              </a:defRPr>
            </a:lvl2pPr>
            <a:lvl3pPr marL="1142942" indent="-228589">
              <a:buClr>
                <a:schemeClr val="tx1"/>
              </a:buClr>
              <a:buFont typeface="Arial" panose="020B0604020202020204" pitchFamily="34" charset="0"/>
              <a:buChar char="•"/>
              <a:defRPr sz="2400" b="0" i="0">
                <a:latin typeface="Avenir Next LT Pro" panose="020B0504020202020204" pitchFamily="34" charset="77"/>
              </a:defRPr>
            </a:lvl3pPr>
            <a:lvl4pPr>
              <a:buClr>
                <a:schemeClr val="tx1"/>
              </a:buClr>
              <a:defRPr sz="1867" b="0" i="0">
                <a:latin typeface="Avenir Next LT Pro" panose="020B0504020202020204" pitchFamily="34" charset="77"/>
              </a:defRPr>
            </a:lvl4pPr>
            <a:lvl5pPr>
              <a:buClr>
                <a:schemeClr val="tx1"/>
              </a:buClr>
              <a:defRPr sz="1867" b="0" i="0">
                <a:latin typeface="Avenir Next LT Pro" panose="020B0504020202020204" pitchFamily="34" charset="77"/>
              </a:defRPr>
            </a:lvl5pPr>
          </a:lstStyle>
          <a:p>
            <a:pPr lvl="0"/>
            <a:r>
              <a:rPr lang="en-US"/>
              <a:t>Click to edit Master text styles</a:t>
            </a:r>
          </a:p>
          <a:p>
            <a:pPr lvl="1"/>
            <a:r>
              <a:rPr lang="en-US"/>
              <a:t>Second level</a:t>
            </a:r>
          </a:p>
        </p:txBody>
      </p:sp>
      <p:sp>
        <p:nvSpPr>
          <p:cNvPr id="6" name="Content Placeholder 3"/>
          <p:cNvSpPr>
            <a:spLocks noGrp="1"/>
          </p:cNvSpPr>
          <p:nvPr>
            <p:ph idx="10"/>
          </p:nvPr>
        </p:nvSpPr>
        <p:spPr>
          <a:xfrm>
            <a:off x="8295548" y="438783"/>
            <a:ext cx="3703197" cy="5753108"/>
          </a:xfrm>
        </p:spPr>
        <p:txBody>
          <a:bodyPr/>
          <a:lstStyle>
            <a:lvl1pPr marL="0" indent="0">
              <a:buNone/>
              <a:defRPr sz="3200" b="0" i="0">
                <a:latin typeface="Avenir Next LT Pro" panose="020B0504020202020204" pitchFamily="34" charset="77"/>
              </a:defRPr>
            </a:lvl1pPr>
            <a:lvl2pPr marL="914354" indent="-457178">
              <a:buClr>
                <a:schemeClr val="tx1"/>
              </a:buClr>
              <a:buFont typeface="Arial" panose="020B0604020202020204" pitchFamily="34" charset="0"/>
              <a:buChar char="•"/>
              <a:defRPr sz="2667" b="0" i="0">
                <a:latin typeface="Avenir Next LT Pro" panose="020B0504020202020204" pitchFamily="34" charset="77"/>
              </a:defRPr>
            </a:lvl2pPr>
            <a:lvl3pPr marL="1142942" indent="-228589">
              <a:buClr>
                <a:schemeClr val="tx1"/>
              </a:buClr>
              <a:buFont typeface="Arial" panose="020B0604020202020204" pitchFamily="34" charset="0"/>
              <a:buChar char="•"/>
              <a:defRPr sz="2400" b="0" i="0">
                <a:latin typeface="Avenir Next LT Pro" panose="020B0504020202020204" pitchFamily="34" charset="77"/>
              </a:defRPr>
            </a:lvl3pPr>
            <a:lvl4pPr>
              <a:buClr>
                <a:schemeClr val="tx1"/>
              </a:buClr>
              <a:defRPr sz="1867" b="0" i="0">
                <a:latin typeface="Avenir Next LT Pro" panose="020B0504020202020204" pitchFamily="34" charset="77"/>
              </a:defRPr>
            </a:lvl4pPr>
            <a:lvl5pPr>
              <a:buClr>
                <a:schemeClr val="tx1"/>
              </a:buClr>
              <a:defRPr sz="1867" b="0" i="0">
                <a:latin typeface="Avenir Next LT Pro" panose="020B0504020202020204" pitchFamily="34" charset="77"/>
              </a:defRPr>
            </a:lvl5p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E89DBF66-BAEA-DA45-ACDF-F8BBB37BC55A}"/>
              </a:ext>
            </a:extLst>
          </p:cNvPr>
          <p:cNvSpPr>
            <a:spLocks noGrp="1"/>
          </p:cNvSpPr>
          <p:nvPr>
            <p:ph type="sldNum" sz="quarter" idx="11"/>
          </p:nvPr>
        </p:nvSpPr>
        <p:spPr/>
        <p:txBody>
          <a:bodyPr/>
          <a:lstStyle>
            <a:lvl1pPr algn="r">
              <a:defRPr sz="1067" b="0" i="0" smtClean="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pPr>
              <a:defRPr/>
            </a:pPr>
            <a:fld id="{69AD5161-024F-0A44-A02C-4955665BAEF2}" type="slidenum">
              <a:rPr lang="en-US"/>
              <a:pPr>
                <a:defRPr/>
              </a:pPr>
              <a:t>‹#›</a:t>
            </a:fld>
            <a:endParaRPr lang="en-US" dirty="0"/>
          </a:p>
        </p:txBody>
      </p:sp>
    </p:spTree>
    <p:extLst>
      <p:ext uri="{BB962C8B-B14F-4D97-AF65-F5344CB8AC3E}">
        <p14:creationId xmlns:p14="http://schemas.microsoft.com/office/powerpoint/2010/main" val="425536122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6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7395" y="2"/>
            <a:ext cx="3900044" cy="6858001"/>
          </a:xfrm>
        </p:spPr>
        <p:txBody>
          <a:bodyPr/>
          <a:lstStyle>
            <a:lvl1pPr algn="l">
              <a:defRPr b="1" i="0">
                <a:solidFill>
                  <a:schemeClr val="tx1"/>
                </a:solidFill>
                <a:latin typeface="Avenir Next LT Pro Demi" panose="020B0704020202020204" pitchFamily="34" charset="0"/>
              </a:defRPr>
            </a:lvl1pPr>
          </a:lstStyle>
          <a:p>
            <a:r>
              <a:rPr lang="en-US"/>
              <a:t>Click to edit Master title style</a:t>
            </a:r>
          </a:p>
        </p:txBody>
      </p:sp>
      <p:sp>
        <p:nvSpPr>
          <p:cNvPr id="4" name="Content Placeholder 2"/>
          <p:cNvSpPr>
            <a:spLocks noGrp="1"/>
          </p:cNvSpPr>
          <p:nvPr>
            <p:ph idx="1"/>
          </p:nvPr>
        </p:nvSpPr>
        <p:spPr>
          <a:xfrm>
            <a:off x="4391368" y="438783"/>
            <a:ext cx="3703197" cy="5753108"/>
          </a:xfrm>
        </p:spPr>
        <p:txBody>
          <a:bodyPr/>
          <a:lstStyle>
            <a:lvl1pPr marL="0" indent="0">
              <a:buNone/>
              <a:defRPr sz="3200" b="0" i="0">
                <a:latin typeface="Avenir Next LT Pro" panose="020B0504020202020204" pitchFamily="34" charset="77"/>
              </a:defRPr>
            </a:lvl1pPr>
            <a:lvl2pPr marL="914354" indent="-457178">
              <a:buClr>
                <a:schemeClr val="tx1"/>
              </a:buClr>
              <a:buFont typeface="Arial" panose="020B0604020202020204" pitchFamily="34" charset="0"/>
              <a:buChar char="•"/>
              <a:defRPr sz="2667" b="0" i="0">
                <a:latin typeface="Avenir Next LT Pro" panose="020B0504020202020204" pitchFamily="34" charset="77"/>
              </a:defRPr>
            </a:lvl2pPr>
            <a:lvl3pPr marL="1142942" indent="-228589">
              <a:buClr>
                <a:schemeClr val="tx1"/>
              </a:buClr>
              <a:buFont typeface="Arial" panose="020B0604020202020204" pitchFamily="34" charset="0"/>
              <a:buChar char="•"/>
              <a:defRPr sz="2400" b="0" i="0">
                <a:latin typeface="Avenir Next LT Pro" panose="020B0504020202020204" pitchFamily="34" charset="77"/>
              </a:defRPr>
            </a:lvl3pPr>
            <a:lvl4pPr>
              <a:buClr>
                <a:schemeClr val="tx1"/>
              </a:buClr>
              <a:defRPr sz="1867" b="0" i="0">
                <a:latin typeface="Avenir Next LT Pro" panose="020B0504020202020204" pitchFamily="34" charset="77"/>
              </a:defRPr>
            </a:lvl4pPr>
            <a:lvl5pPr>
              <a:buClr>
                <a:schemeClr val="tx1"/>
              </a:buClr>
              <a:defRPr sz="1867" b="0" i="0">
                <a:latin typeface="Avenir Next LT Pro" panose="020B0504020202020204" pitchFamily="34" charset="77"/>
              </a:defRPr>
            </a:lvl5pPr>
          </a:lstStyle>
          <a:p>
            <a:pPr lvl="0"/>
            <a:r>
              <a:rPr lang="en-US"/>
              <a:t>Click to edit Master text styles</a:t>
            </a:r>
          </a:p>
          <a:p>
            <a:pPr lvl="1"/>
            <a:r>
              <a:rPr lang="en-US"/>
              <a:t>Second level</a:t>
            </a:r>
          </a:p>
        </p:txBody>
      </p:sp>
      <p:sp>
        <p:nvSpPr>
          <p:cNvPr id="6" name="Content Placeholder 3"/>
          <p:cNvSpPr>
            <a:spLocks noGrp="1"/>
          </p:cNvSpPr>
          <p:nvPr>
            <p:ph idx="10"/>
          </p:nvPr>
        </p:nvSpPr>
        <p:spPr>
          <a:xfrm>
            <a:off x="8295548" y="438783"/>
            <a:ext cx="3703197" cy="5753108"/>
          </a:xfrm>
        </p:spPr>
        <p:txBody>
          <a:bodyPr/>
          <a:lstStyle>
            <a:lvl1pPr marL="0" indent="0">
              <a:buNone/>
              <a:defRPr sz="3200" b="0" i="0">
                <a:latin typeface="Avenir Next LT Pro" panose="020B0504020202020204" pitchFamily="34" charset="77"/>
              </a:defRPr>
            </a:lvl1pPr>
            <a:lvl2pPr marL="914354" indent="-457178">
              <a:buClr>
                <a:schemeClr val="tx1"/>
              </a:buClr>
              <a:buFont typeface="Arial" panose="020B0604020202020204" pitchFamily="34" charset="0"/>
              <a:buChar char="•"/>
              <a:defRPr sz="2667" b="0" i="0">
                <a:latin typeface="Avenir Next LT Pro" panose="020B0504020202020204" pitchFamily="34" charset="77"/>
              </a:defRPr>
            </a:lvl2pPr>
            <a:lvl3pPr marL="1142942" indent="-228589">
              <a:buClr>
                <a:schemeClr val="tx1"/>
              </a:buClr>
              <a:buFont typeface="Arial" panose="020B0604020202020204" pitchFamily="34" charset="0"/>
              <a:buChar char="•"/>
              <a:defRPr sz="2400" b="0" i="0">
                <a:latin typeface="Avenir Next LT Pro" panose="020B0504020202020204" pitchFamily="34" charset="77"/>
              </a:defRPr>
            </a:lvl3pPr>
            <a:lvl4pPr>
              <a:buClr>
                <a:schemeClr val="tx1"/>
              </a:buClr>
              <a:defRPr sz="1867" b="0" i="0">
                <a:latin typeface="Avenir Next LT Pro" panose="020B0504020202020204" pitchFamily="34" charset="77"/>
              </a:defRPr>
            </a:lvl4pPr>
            <a:lvl5pPr>
              <a:buClr>
                <a:schemeClr val="tx1"/>
              </a:buClr>
              <a:defRPr sz="1867" b="0" i="0">
                <a:latin typeface="Avenir Next LT Pro" panose="020B0504020202020204" pitchFamily="34" charset="77"/>
              </a:defRPr>
            </a:lvl5p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7761B519-FAD1-7F48-A4AE-3BAC9C4BE9A2}"/>
              </a:ext>
            </a:extLst>
          </p:cNvPr>
          <p:cNvSpPr>
            <a:spLocks noGrp="1"/>
          </p:cNvSpPr>
          <p:nvPr>
            <p:ph type="sldNum" sz="quarter" idx="11"/>
          </p:nvPr>
        </p:nvSpPr>
        <p:spPr/>
        <p:txBody>
          <a:bodyPr/>
          <a:lstStyle>
            <a:lvl1pPr algn="r">
              <a:defRPr sz="1067" b="0" i="0" smtClean="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pPr>
              <a:defRPr/>
            </a:pPr>
            <a:fld id="{979A907D-4157-BC46-864C-D604FE3014AF}" type="slidenum">
              <a:rPr lang="en-US"/>
              <a:pPr>
                <a:defRPr/>
              </a:pPr>
              <a:t>‹#›</a:t>
            </a:fld>
            <a:endParaRPr lang="en-US" dirty="0"/>
          </a:p>
        </p:txBody>
      </p:sp>
    </p:spTree>
    <p:extLst>
      <p:ext uri="{BB962C8B-B14F-4D97-AF65-F5344CB8AC3E}">
        <p14:creationId xmlns:p14="http://schemas.microsoft.com/office/powerpoint/2010/main" val="947164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9" name="Title 1"/>
          <p:cNvSpPr>
            <a:spLocks noGrp="1"/>
          </p:cNvSpPr>
          <p:nvPr>
            <p:ph type="title"/>
          </p:nvPr>
        </p:nvSpPr>
        <p:spPr>
          <a:xfrm>
            <a:off x="0" y="0"/>
            <a:ext cx="11582400" cy="1084976"/>
          </a:xfrm>
        </p:spPr>
        <p:txBody>
          <a:bodyPr/>
          <a:lstStyle>
            <a:lvl1pPr>
              <a:defRPr b="1" i="0">
                <a:solidFill>
                  <a:schemeClr val="tx1"/>
                </a:solidFill>
                <a:latin typeface="Avenir Next LT Pro Demi" panose="020B0704020202020204" pitchFamily="34" charset="0"/>
              </a:defRPr>
            </a:lvl1pPr>
          </a:lstStyle>
          <a:p>
            <a:r>
              <a:rPr lang="en-US"/>
              <a:t>Click to edit Master title style</a:t>
            </a:r>
          </a:p>
        </p:txBody>
      </p:sp>
      <p:sp>
        <p:nvSpPr>
          <p:cNvPr id="7" name="Content Placeholder 2"/>
          <p:cNvSpPr>
            <a:spLocks noGrp="1"/>
          </p:cNvSpPr>
          <p:nvPr>
            <p:ph sz="quarter" idx="11"/>
          </p:nvPr>
        </p:nvSpPr>
        <p:spPr>
          <a:xfrm>
            <a:off x="895353" y="1322919"/>
            <a:ext cx="10145183" cy="4868333"/>
          </a:xfrm>
        </p:spPr>
        <p:txBody>
          <a:bodyPr/>
          <a:lstStyle/>
          <a:p>
            <a:pPr lvl="0"/>
            <a:r>
              <a:rPr lang="en-US"/>
              <a:t>Click to edit Master text styles</a:t>
            </a:r>
          </a:p>
          <a:p>
            <a:pPr lvl="1"/>
            <a:r>
              <a:rPr lang="en-US"/>
              <a:t>Second level</a:t>
            </a:r>
          </a:p>
          <a:p>
            <a:pPr lvl="2"/>
            <a:r>
              <a:rPr lang="en-US"/>
              <a:t>Third level</a:t>
            </a:r>
          </a:p>
        </p:txBody>
      </p:sp>
      <p:sp>
        <p:nvSpPr>
          <p:cNvPr id="4" name="Slide Number Placeholder 3">
            <a:extLst>
              <a:ext uri="{FF2B5EF4-FFF2-40B4-BE49-F238E27FC236}">
                <a16:creationId xmlns:a16="http://schemas.microsoft.com/office/drawing/2014/main" id="{CE2A37FF-FA88-EF4C-8EAD-4F1157671A3E}"/>
              </a:ext>
            </a:extLst>
          </p:cNvPr>
          <p:cNvSpPr>
            <a:spLocks noGrp="1"/>
          </p:cNvSpPr>
          <p:nvPr>
            <p:ph type="sldNum" sz="quarter" idx="10"/>
          </p:nvPr>
        </p:nvSpPr>
        <p:spPr/>
        <p:txBody>
          <a:bodyPr/>
          <a:lstStyle>
            <a:lvl1pPr algn="r">
              <a:defRPr sz="1067" b="0" i="0" smtClean="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pPr>
              <a:defRPr/>
            </a:pPr>
            <a:fld id="{E6044A3E-C0A5-3F47-B0E0-02C44FEBC68C}" type="slidenum">
              <a:rPr lang="en-US"/>
              <a:pPr>
                <a:defRPr/>
              </a:pPr>
              <a:t>‹#›</a:t>
            </a:fld>
            <a:endParaRPr lang="en-US" dirty="0"/>
          </a:p>
        </p:txBody>
      </p:sp>
    </p:spTree>
    <p:extLst>
      <p:ext uri="{BB962C8B-B14F-4D97-AF65-F5344CB8AC3E}">
        <p14:creationId xmlns:p14="http://schemas.microsoft.com/office/powerpoint/2010/main" val="100019949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11582400" cy="1084976"/>
          </a:xfrm>
        </p:spPr>
        <p:txBody>
          <a:bodyPr/>
          <a:lstStyle>
            <a:lvl1pPr>
              <a:defRPr b="1" i="0">
                <a:solidFill>
                  <a:schemeClr val="tx1"/>
                </a:solidFill>
                <a:latin typeface="Avenir Next LT Pro Demi" panose="020B0704020202020204" pitchFamily="34" charset="0"/>
              </a:defRPr>
            </a:lvl1pPr>
          </a:lstStyle>
          <a:p>
            <a:r>
              <a:rPr lang="en-US"/>
              <a:t>Click to edit Master title style</a:t>
            </a:r>
          </a:p>
        </p:txBody>
      </p:sp>
      <p:sp>
        <p:nvSpPr>
          <p:cNvPr id="6" name="Content Placeholder 2"/>
          <p:cNvSpPr>
            <a:spLocks noGrp="1"/>
          </p:cNvSpPr>
          <p:nvPr>
            <p:ph sz="quarter" idx="11"/>
          </p:nvPr>
        </p:nvSpPr>
        <p:spPr>
          <a:xfrm>
            <a:off x="452968" y="1045636"/>
            <a:ext cx="10938933" cy="5145617"/>
          </a:xfrm>
        </p:spPr>
        <p:txBody>
          <a:bodyPr/>
          <a:lstStyle/>
          <a:p>
            <a:pPr lvl="0"/>
            <a:r>
              <a:rPr lang="en-US"/>
              <a:t>Click to edit Master text styles</a:t>
            </a:r>
          </a:p>
          <a:p>
            <a:pPr lvl="1"/>
            <a:r>
              <a:rPr lang="en-US"/>
              <a:t>Second level</a:t>
            </a:r>
          </a:p>
          <a:p>
            <a:pPr lvl="2"/>
            <a:r>
              <a:rPr lang="en-US"/>
              <a:t>Third level</a:t>
            </a:r>
          </a:p>
        </p:txBody>
      </p:sp>
      <p:sp>
        <p:nvSpPr>
          <p:cNvPr id="5" name="Slide Number Placeholder 3">
            <a:extLst>
              <a:ext uri="{FF2B5EF4-FFF2-40B4-BE49-F238E27FC236}">
                <a16:creationId xmlns:a16="http://schemas.microsoft.com/office/drawing/2014/main" id="{5CB0CE38-136F-7C40-B891-F7D6A41223BB}"/>
              </a:ext>
            </a:extLst>
          </p:cNvPr>
          <p:cNvSpPr>
            <a:spLocks noGrp="1"/>
          </p:cNvSpPr>
          <p:nvPr>
            <p:ph type="sldNum" sz="quarter" idx="10"/>
          </p:nvPr>
        </p:nvSpPr>
        <p:spPr/>
        <p:txBody>
          <a:bodyPr/>
          <a:lstStyle>
            <a:lvl1pPr>
              <a:defRPr/>
            </a:lvl1pPr>
          </a:lstStyle>
          <a:p>
            <a:pPr>
              <a:defRPr/>
            </a:pPr>
            <a:fld id="{455D9CD0-867C-C743-9D99-F0B01D7F4C7C}" type="slidenum">
              <a:rPr lang="en-US"/>
              <a:pPr>
                <a:defRPr/>
              </a:pPr>
              <a:t>‹#›</a:t>
            </a:fld>
            <a:endParaRPr lang="en-US" dirty="0"/>
          </a:p>
        </p:txBody>
      </p:sp>
    </p:spTree>
    <p:extLst>
      <p:ext uri="{BB962C8B-B14F-4D97-AF65-F5344CB8AC3E}">
        <p14:creationId xmlns:p14="http://schemas.microsoft.com/office/powerpoint/2010/main" val="37160726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0" y="210922"/>
            <a:ext cx="12192000" cy="957133"/>
          </a:xfrm>
          <a:prstGeom prst="rect">
            <a:avLst/>
          </a:prstGeom>
          <a:solidFill>
            <a:srgbClr val="17468F"/>
          </a:solidFill>
          <a:ln>
            <a:noFill/>
          </a:ln>
        </p:spPr>
        <p:txBody>
          <a:bodyPr vert="horz" wrap="square" lIns="81280" tIns="40640" rIns="81280" bIns="40640" numCol="1" anchor="t" anchorCtr="0" compatLnSpc="1">
            <a:prstTxWarp prst="textNoShape">
              <a:avLst/>
            </a:prstTxWarp>
          </a:bodyPr>
          <a:lstStyle/>
          <a:p>
            <a:endParaRPr lang="en-US" sz="2223" dirty="0"/>
          </a:p>
        </p:txBody>
      </p:sp>
      <p:sp>
        <p:nvSpPr>
          <p:cNvPr id="20" name="bk object 25"/>
          <p:cNvSpPr/>
          <p:nvPr userDrawn="1"/>
        </p:nvSpPr>
        <p:spPr>
          <a:xfrm>
            <a:off x="1" y="-15770"/>
            <a:ext cx="696487" cy="226691"/>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sz="2400" dirty="0"/>
          </a:p>
        </p:txBody>
      </p:sp>
      <p:sp>
        <p:nvSpPr>
          <p:cNvPr id="21" name="bk object 26"/>
          <p:cNvSpPr/>
          <p:nvPr userDrawn="1"/>
        </p:nvSpPr>
        <p:spPr>
          <a:xfrm>
            <a:off x="453402" y="-15770"/>
            <a:ext cx="1151380" cy="226691"/>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sz="2400" dirty="0"/>
          </a:p>
        </p:txBody>
      </p:sp>
      <p:sp>
        <p:nvSpPr>
          <p:cNvPr id="22" name="bk object 27"/>
          <p:cNvSpPr/>
          <p:nvPr userDrawn="1"/>
        </p:nvSpPr>
        <p:spPr>
          <a:xfrm>
            <a:off x="1171032" y="-15770"/>
            <a:ext cx="1791269" cy="226691"/>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sz="2400" dirty="0"/>
          </a:p>
        </p:txBody>
      </p:sp>
      <p:sp>
        <p:nvSpPr>
          <p:cNvPr id="23" name="bk object 28"/>
          <p:cNvSpPr/>
          <p:nvPr userDrawn="1"/>
        </p:nvSpPr>
        <p:spPr>
          <a:xfrm>
            <a:off x="2206131" y="-15770"/>
            <a:ext cx="1816611" cy="226691"/>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sz="2400" dirty="0"/>
          </a:p>
        </p:txBody>
      </p:sp>
      <p:sp>
        <p:nvSpPr>
          <p:cNvPr id="24" name="bk object 29"/>
          <p:cNvSpPr/>
          <p:nvPr userDrawn="1"/>
        </p:nvSpPr>
        <p:spPr>
          <a:xfrm>
            <a:off x="3073074" y="-15770"/>
            <a:ext cx="1250212" cy="226691"/>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sz="2400" dirty="0"/>
          </a:p>
        </p:txBody>
      </p:sp>
      <p:sp>
        <p:nvSpPr>
          <p:cNvPr id="25" name="bk object 30"/>
          <p:cNvSpPr/>
          <p:nvPr userDrawn="1"/>
        </p:nvSpPr>
        <p:spPr>
          <a:xfrm>
            <a:off x="3406413" y="-15770"/>
            <a:ext cx="3311799" cy="226691"/>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sz="2400" dirty="0"/>
          </a:p>
        </p:txBody>
      </p:sp>
      <p:sp>
        <p:nvSpPr>
          <p:cNvPr id="26" name="bk object 31"/>
          <p:cNvSpPr/>
          <p:nvPr userDrawn="1"/>
        </p:nvSpPr>
        <p:spPr>
          <a:xfrm>
            <a:off x="5114460" y="-15770"/>
            <a:ext cx="2553645" cy="226691"/>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sz="2400" dirty="0"/>
          </a:p>
        </p:txBody>
      </p:sp>
      <p:sp>
        <p:nvSpPr>
          <p:cNvPr id="27" name="bk object 32"/>
          <p:cNvSpPr/>
          <p:nvPr userDrawn="1"/>
        </p:nvSpPr>
        <p:spPr>
          <a:xfrm>
            <a:off x="5945157" y="-15770"/>
            <a:ext cx="6246843" cy="226691"/>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sz="2400" dirty="0"/>
          </a:p>
        </p:txBody>
      </p:sp>
      <p:cxnSp>
        <p:nvCxnSpPr>
          <p:cNvPr id="28" name="Straight Connector 27"/>
          <p:cNvCxnSpPr/>
          <p:nvPr userDrawn="1"/>
        </p:nvCxnSpPr>
        <p:spPr>
          <a:xfrm>
            <a:off x="0" y="210921"/>
            <a:ext cx="12192000" cy="0"/>
          </a:xfrm>
          <a:prstGeom prst="line">
            <a:avLst/>
          </a:prstGeom>
          <a:ln w="9525">
            <a:solidFill>
              <a:srgbClr val="536DB3"/>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userDrawn="1">
            <p:ph type="title"/>
          </p:nvPr>
        </p:nvSpPr>
        <p:spPr>
          <a:xfrm>
            <a:off x="609600" y="1275655"/>
            <a:ext cx="10972800" cy="1155779"/>
          </a:xfrm>
          <a:prstGeom prst="rect">
            <a:avLst/>
          </a:prstGeom>
        </p:spPr>
        <p:txBody>
          <a:bodyPr/>
          <a:lstStyle>
            <a:lvl1pPr algn="l">
              <a:lnSpc>
                <a:spcPts val="4000"/>
              </a:lnSpc>
              <a:defRPr sz="3733" b="1" baseline="0">
                <a:solidFill>
                  <a:srgbClr val="0039A6"/>
                </a:solidFill>
                <a:effectLst/>
                <a:latin typeface="Calibri" pitchFamily="34" charset="0"/>
              </a:defRPr>
            </a:lvl1pPr>
          </a:lstStyle>
          <a:p>
            <a:endParaRPr lang="en-US"/>
          </a:p>
        </p:txBody>
      </p:sp>
      <p:sp>
        <p:nvSpPr>
          <p:cNvPr id="5" name="Subtitle 2"/>
          <p:cNvSpPr>
            <a:spLocks noGrp="1"/>
          </p:cNvSpPr>
          <p:nvPr userDrawn="1">
            <p:ph type="subTitle" idx="1"/>
          </p:nvPr>
        </p:nvSpPr>
        <p:spPr>
          <a:xfrm>
            <a:off x="609600" y="2748933"/>
            <a:ext cx="8534400" cy="457200"/>
          </a:xfrm>
          <a:prstGeom prst="rect">
            <a:avLst/>
          </a:prstGeom>
        </p:spPr>
        <p:txBody>
          <a:bodyPr/>
          <a:lstStyle>
            <a:lvl1pPr marL="0" indent="0" algn="l">
              <a:buNone/>
              <a:defRPr sz="2667" b="1" baseline="0">
                <a:solidFill>
                  <a:srgbClr val="0039A6"/>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a:p>
        </p:txBody>
      </p:sp>
      <p:sp>
        <p:nvSpPr>
          <p:cNvPr id="9" name="Text Placeholder 8"/>
          <p:cNvSpPr>
            <a:spLocks noGrp="1"/>
          </p:cNvSpPr>
          <p:nvPr userDrawn="1">
            <p:ph type="body" sz="quarter" idx="10"/>
          </p:nvPr>
        </p:nvSpPr>
        <p:spPr>
          <a:xfrm>
            <a:off x="609600" y="3835603"/>
            <a:ext cx="8534400" cy="1295400"/>
          </a:xfrm>
          <a:prstGeom prst="rect">
            <a:avLst/>
          </a:prstGeom>
        </p:spPr>
        <p:txBody>
          <a:bodyPr/>
          <a:lstStyle>
            <a:lvl1pPr marL="0" indent="0" algn="l">
              <a:lnSpc>
                <a:spcPts val="2667"/>
              </a:lnSpc>
              <a:buNone/>
              <a:defRPr sz="2400" baseline="0">
                <a:solidFill>
                  <a:srgbClr val="0039A6"/>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10" name="TextBox 9"/>
          <p:cNvSpPr txBox="1"/>
          <p:nvPr userDrawn="1"/>
        </p:nvSpPr>
        <p:spPr>
          <a:xfrm>
            <a:off x="609600" y="216724"/>
            <a:ext cx="9204101" cy="461665"/>
          </a:xfrm>
          <a:prstGeom prst="rect">
            <a:avLst/>
          </a:prstGeom>
          <a:noFill/>
        </p:spPr>
        <p:txBody>
          <a:bodyPr wrap="square" rtlCol="0">
            <a:spAutoFit/>
          </a:bodyPr>
          <a:lstStyle/>
          <a:p>
            <a:r>
              <a:rPr lang="en-US" sz="2400" b="1" dirty="0">
                <a:solidFill>
                  <a:schemeClr val="tx2">
                    <a:lumMod val="95000"/>
                  </a:schemeClr>
                </a:solidFill>
                <a:latin typeface="Calibri" panose="020F0502020204030204" pitchFamily="34" charset="0"/>
              </a:rPr>
              <a:t>Centers for Disease Control and Prevention</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88248" y="84685"/>
            <a:ext cx="1633689" cy="936183"/>
          </a:xfrm>
          <a:prstGeom prst="rect">
            <a:avLst/>
          </a:prstGeom>
        </p:spPr>
      </p:pic>
    </p:spTree>
    <p:extLst>
      <p:ext uri="{BB962C8B-B14F-4D97-AF65-F5344CB8AC3E}">
        <p14:creationId xmlns:p14="http://schemas.microsoft.com/office/powerpoint/2010/main" val="2726936941"/>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 name="Title 1"/>
          <p:cNvSpPr>
            <a:spLocks noGrp="1"/>
          </p:cNvSpPr>
          <p:nvPr>
            <p:ph type="title"/>
          </p:nvPr>
        </p:nvSpPr>
        <p:spPr>
          <a:xfrm>
            <a:off x="1341122" y="2092909"/>
            <a:ext cx="10534860" cy="1146049"/>
          </a:xfrm>
        </p:spPr>
        <p:txBody>
          <a:bodyPr/>
          <a:lstStyle>
            <a:lvl1pPr algn="l">
              <a:defRPr b="1" i="0">
                <a:solidFill>
                  <a:schemeClr val="tx1"/>
                </a:solidFill>
                <a:latin typeface="Avenir Next LT Pro Demi" panose="020B0704020202020204" pitchFamily="34" charset="0"/>
              </a:defRPr>
            </a:lvl1pPr>
          </a:lstStyle>
          <a:p>
            <a:r>
              <a:rPr lang="en-US"/>
              <a:t>Click to edit Master title style</a:t>
            </a:r>
          </a:p>
        </p:txBody>
      </p:sp>
      <p:sp>
        <p:nvSpPr>
          <p:cNvPr id="3" name="Content Placeholder 2"/>
          <p:cNvSpPr>
            <a:spLocks noGrp="1"/>
          </p:cNvSpPr>
          <p:nvPr>
            <p:ph sz="quarter" idx="13"/>
          </p:nvPr>
        </p:nvSpPr>
        <p:spPr>
          <a:xfrm>
            <a:off x="1341966" y="4152902"/>
            <a:ext cx="10534651" cy="1206500"/>
          </a:xfrm>
        </p:spPr>
        <p:txBody>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p:txBody>
      </p:sp>
      <p:pic>
        <p:nvPicPr>
          <p:cNvPr id="4" name="Picture 3">
            <a:extLst>
              <a:ext uri="{FF2B5EF4-FFF2-40B4-BE49-F238E27FC236}">
                <a16:creationId xmlns:a16="http://schemas.microsoft.com/office/drawing/2014/main" id="{07784090-794F-8046-9C54-0CDDD1D751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467" y="5939367"/>
            <a:ext cx="1407584" cy="747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icture Placeholder 4"/>
          <p:cNvSpPr>
            <a:spLocks noGrp="1"/>
          </p:cNvSpPr>
          <p:nvPr>
            <p:ph type="pic" sz="quarter" idx="11"/>
          </p:nvPr>
        </p:nvSpPr>
        <p:spPr>
          <a:xfrm>
            <a:off x="416618" y="5952383"/>
            <a:ext cx="1366188" cy="734536"/>
          </a:xfrm>
        </p:spPr>
        <p:txBody>
          <a:bodyPr rtlCol="0">
            <a:normAutofit/>
          </a:bodyPr>
          <a:lstStyle>
            <a:lvl1pPr>
              <a:defRPr sz="1600"/>
            </a:lvl1pPr>
          </a:lstStyle>
          <a:p>
            <a:pPr lvl="0"/>
            <a:r>
              <a:rPr lang="en-US" noProof="0" dirty="0"/>
              <a:t>Click icon to add picture</a:t>
            </a:r>
          </a:p>
        </p:txBody>
      </p:sp>
      <p:sp>
        <p:nvSpPr>
          <p:cNvPr id="8" name="Content Placeholder 5"/>
          <p:cNvSpPr>
            <a:spLocks noGrp="1"/>
          </p:cNvSpPr>
          <p:nvPr>
            <p:ph sz="quarter" idx="14"/>
          </p:nvPr>
        </p:nvSpPr>
        <p:spPr>
          <a:xfrm>
            <a:off x="2286000" y="6032501"/>
            <a:ext cx="8509000" cy="457200"/>
          </a:xfrm>
        </p:spPr>
        <p:txBody>
          <a:bodyPr/>
          <a:lstStyle>
            <a:lvl1pPr>
              <a:defRPr sz="1200"/>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6">
            <a:extLst>
              <a:ext uri="{FF2B5EF4-FFF2-40B4-BE49-F238E27FC236}">
                <a16:creationId xmlns:a16="http://schemas.microsoft.com/office/drawing/2014/main" id="{FAD5B891-F5B6-2F43-B0C0-58939DCFEE0B}"/>
              </a:ext>
            </a:extLst>
          </p:cNvPr>
          <p:cNvSpPr>
            <a:spLocks noGrp="1"/>
          </p:cNvSpPr>
          <p:nvPr>
            <p:ph type="sldNum" sz="quarter" idx="12"/>
          </p:nvPr>
        </p:nvSpPr>
        <p:spPr/>
        <p:txBody>
          <a:bodyPr/>
          <a:lstStyle>
            <a:lvl1pPr algn="r">
              <a:defRPr sz="1067" b="0" i="0" smtClean="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pPr>
              <a:defRPr/>
            </a:pPr>
            <a:fld id="{899B80E3-D60A-3347-9A3B-C352F0E4A8F3}" type="slidenum">
              <a:rPr lang="en-US" smtClean="0"/>
              <a:pPr>
                <a:defRPr/>
              </a:pPr>
              <a:t>‹#›</a:t>
            </a:fld>
            <a:endParaRPr lang="en-US" dirty="0"/>
          </a:p>
        </p:txBody>
      </p:sp>
    </p:spTree>
    <p:extLst>
      <p:ext uri="{BB962C8B-B14F-4D97-AF65-F5344CB8AC3E}">
        <p14:creationId xmlns:p14="http://schemas.microsoft.com/office/powerpoint/2010/main" val="52690403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398167" y="1887987"/>
            <a:ext cx="7561277" cy="1325820"/>
          </a:xfrm>
        </p:spPr>
        <p:txBody>
          <a:bodyPr>
            <a:noAutofit/>
          </a:bodyPr>
          <a:lstStyle>
            <a:lvl1pPr algn="l">
              <a:defRPr sz="4000" b="1" i="0">
                <a:solidFill>
                  <a:schemeClr val="accent5"/>
                </a:solidFill>
                <a:latin typeface="Avenir Next LT Pro Demi" panose="020B0704020202020204" pitchFamily="34" charset="0"/>
              </a:defRPr>
            </a:lvl1pPr>
          </a:lstStyle>
          <a:p>
            <a:r>
              <a:rPr lang="en-US"/>
              <a:t>CLICK TO ADD MASTER TITLE STYLE</a:t>
            </a:r>
          </a:p>
        </p:txBody>
      </p:sp>
      <p:sp>
        <p:nvSpPr>
          <p:cNvPr id="10" name="Subtitle 2">
            <a:extLst>
              <a:ext uri="{FF2B5EF4-FFF2-40B4-BE49-F238E27FC236}">
                <a16:creationId xmlns:a16="http://schemas.microsoft.com/office/drawing/2014/main" id="{8505F0E1-6C75-174A-8254-DAB6D7E6E02C}"/>
              </a:ext>
            </a:extLst>
          </p:cNvPr>
          <p:cNvSpPr>
            <a:spLocks noGrp="1"/>
          </p:cNvSpPr>
          <p:nvPr>
            <p:ph type="subTitle" idx="1"/>
          </p:nvPr>
        </p:nvSpPr>
        <p:spPr>
          <a:xfrm>
            <a:off x="1398167" y="3370571"/>
            <a:ext cx="7561277" cy="719569"/>
          </a:xfrm>
        </p:spPr>
        <p:txBody>
          <a:bodyPr>
            <a:normAutofit/>
          </a:bodyPr>
          <a:lstStyle>
            <a:lvl1pPr marL="0" indent="0" algn="l">
              <a:buNone/>
              <a:defRPr sz="2800" b="0" i="0">
                <a:solidFill>
                  <a:srgbClr val="FFFFFF"/>
                </a:solidFill>
                <a:latin typeface="Avenir Next LT Pro" panose="020B0504020202020204" pitchFamily="34" charset="77"/>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17" name="Text Placeholder 2">
            <a:extLst>
              <a:ext uri="{FF2B5EF4-FFF2-40B4-BE49-F238E27FC236}">
                <a16:creationId xmlns:a16="http://schemas.microsoft.com/office/drawing/2014/main" id="{1EE0D1D7-ED36-984D-810A-84392313936F}"/>
              </a:ext>
            </a:extLst>
          </p:cNvPr>
          <p:cNvSpPr>
            <a:spLocks noGrp="1"/>
          </p:cNvSpPr>
          <p:nvPr>
            <p:ph type="body" idx="10" hasCustomPrompt="1"/>
          </p:nvPr>
        </p:nvSpPr>
        <p:spPr>
          <a:xfrm>
            <a:off x="1398167" y="4908711"/>
            <a:ext cx="5736965" cy="365125"/>
          </a:xfrm>
        </p:spPr>
        <p:txBody>
          <a:bodyPr>
            <a:normAutofit/>
          </a:bodyPr>
          <a:lstStyle>
            <a:lvl1pPr marL="0" indent="0">
              <a:buNone/>
              <a:defRPr sz="2000" b="0" i="0">
                <a:solidFill>
                  <a:srgbClr val="FFFFFF"/>
                </a:solidFill>
                <a:latin typeface="AvenirNext LT Pro Regular" panose="020B0504020202020204" pitchFamily="34" charset="77"/>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en-US"/>
              <a:t>Click to edit Date</a:t>
            </a:r>
          </a:p>
        </p:txBody>
      </p:sp>
      <p:pic>
        <p:nvPicPr>
          <p:cNvPr id="5" name="Picture 4">
            <a:extLst>
              <a:ext uri="{FF2B5EF4-FFF2-40B4-BE49-F238E27FC236}">
                <a16:creationId xmlns:a16="http://schemas.microsoft.com/office/drawing/2014/main" id="{32C6B820-1CB8-9C46-BF36-C9B0F6F34C74}"/>
              </a:ext>
            </a:extLst>
          </p:cNvPr>
          <p:cNvPicPr>
            <a:picLocks noChangeAspect="1"/>
          </p:cNvPicPr>
          <p:nvPr userDrawn="1"/>
        </p:nvPicPr>
        <p:blipFill>
          <a:blip r:embed="rId3"/>
          <a:stretch>
            <a:fillRect/>
          </a:stretch>
        </p:blipFill>
        <p:spPr>
          <a:xfrm>
            <a:off x="10516221" y="5883126"/>
            <a:ext cx="1407331" cy="747828"/>
          </a:xfrm>
          <a:prstGeom prst="rect">
            <a:avLst/>
          </a:prstGeom>
        </p:spPr>
      </p:pic>
    </p:spTree>
    <p:extLst>
      <p:ext uri="{BB962C8B-B14F-4D97-AF65-F5344CB8AC3E}">
        <p14:creationId xmlns:p14="http://schemas.microsoft.com/office/powerpoint/2010/main" val="168612376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398167" y="1887987"/>
            <a:ext cx="7561277" cy="1325820"/>
          </a:xfrm>
        </p:spPr>
        <p:txBody>
          <a:bodyPr>
            <a:noAutofit/>
          </a:bodyPr>
          <a:lstStyle>
            <a:lvl1pPr algn="l">
              <a:defRPr sz="4000" b="1" i="0">
                <a:solidFill>
                  <a:schemeClr val="accent5"/>
                </a:solidFill>
                <a:latin typeface="Avenir Next LT Pro Demi" panose="020B0704020202020204" pitchFamily="34" charset="0"/>
              </a:defRPr>
            </a:lvl1pPr>
          </a:lstStyle>
          <a:p>
            <a:r>
              <a:rPr lang="en-US"/>
              <a:t>CLICK TO ADD MASTER TITLE STYLE</a:t>
            </a:r>
          </a:p>
        </p:txBody>
      </p:sp>
      <p:sp>
        <p:nvSpPr>
          <p:cNvPr id="10" name="Subtitle 2">
            <a:extLst>
              <a:ext uri="{FF2B5EF4-FFF2-40B4-BE49-F238E27FC236}">
                <a16:creationId xmlns:a16="http://schemas.microsoft.com/office/drawing/2014/main" id="{8505F0E1-6C75-174A-8254-DAB6D7E6E02C}"/>
              </a:ext>
            </a:extLst>
          </p:cNvPr>
          <p:cNvSpPr>
            <a:spLocks noGrp="1"/>
          </p:cNvSpPr>
          <p:nvPr>
            <p:ph type="subTitle" idx="1"/>
          </p:nvPr>
        </p:nvSpPr>
        <p:spPr>
          <a:xfrm>
            <a:off x="1398167" y="3370571"/>
            <a:ext cx="7561277" cy="719569"/>
          </a:xfrm>
        </p:spPr>
        <p:txBody>
          <a:bodyPr>
            <a:normAutofit/>
          </a:bodyPr>
          <a:lstStyle>
            <a:lvl1pPr marL="0" indent="0" algn="l">
              <a:buNone/>
              <a:defRPr sz="2800" b="0" i="0">
                <a:solidFill>
                  <a:srgbClr val="FFFFFF"/>
                </a:solidFill>
                <a:latin typeface="Avenir Next LT Pro" panose="020B0504020202020204" pitchFamily="34" charset="77"/>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17" name="Text Placeholder 2">
            <a:extLst>
              <a:ext uri="{FF2B5EF4-FFF2-40B4-BE49-F238E27FC236}">
                <a16:creationId xmlns:a16="http://schemas.microsoft.com/office/drawing/2014/main" id="{1EE0D1D7-ED36-984D-810A-84392313936F}"/>
              </a:ext>
            </a:extLst>
          </p:cNvPr>
          <p:cNvSpPr>
            <a:spLocks noGrp="1"/>
          </p:cNvSpPr>
          <p:nvPr>
            <p:ph type="body" idx="10" hasCustomPrompt="1"/>
          </p:nvPr>
        </p:nvSpPr>
        <p:spPr>
          <a:xfrm>
            <a:off x="1398167" y="4908711"/>
            <a:ext cx="5736965" cy="365125"/>
          </a:xfrm>
        </p:spPr>
        <p:txBody>
          <a:bodyPr>
            <a:normAutofit/>
          </a:bodyPr>
          <a:lstStyle>
            <a:lvl1pPr marL="0" indent="0">
              <a:buNone/>
              <a:defRPr sz="2000" b="0" i="0">
                <a:solidFill>
                  <a:srgbClr val="FFFFFF"/>
                </a:solidFill>
                <a:latin typeface="Avenir Next LT Pro" panose="020B0504020202020204" pitchFamily="34" charset="77"/>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en-US"/>
              <a:t>Click to edit Date</a:t>
            </a:r>
          </a:p>
        </p:txBody>
      </p:sp>
      <p:pic>
        <p:nvPicPr>
          <p:cNvPr id="8" name="Picture 7">
            <a:extLst>
              <a:ext uri="{FF2B5EF4-FFF2-40B4-BE49-F238E27FC236}">
                <a16:creationId xmlns:a16="http://schemas.microsoft.com/office/drawing/2014/main" id="{560524B4-615D-744B-BEE5-B854EBEC6204}"/>
              </a:ext>
            </a:extLst>
          </p:cNvPr>
          <p:cNvPicPr>
            <a:picLocks noChangeAspect="1"/>
          </p:cNvPicPr>
          <p:nvPr userDrawn="1"/>
        </p:nvPicPr>
        <p:blipFill>
          <a:blip r:embed="rId3"/>
          <a:stretch>
            <a:fillRect/>
          </a:stretch>
        </p:blipFill>
        <p:spPr>
          <a:xfrm>
            <a:off x="10516221" y="5883126"/>
            <a:ext cx="1407331" cy="747828"/>
          </a:xfrm>
          <a:prstGeom prst="rect">
            <a:avLst/>
          </a:prstGeom>
        </p:spPr>
      </p:pic>
    </p:spTree>
    <p:extLst>
      <p:ext uri="{BB962C8B-B14F-4D97-AF65-F5344CB8AC3E}">
        <p14:creationId xmlns:p14="http://schemas.microsoft.com/office/powerpoint/2010/main" val="281029377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05EAB6-89D6-8D4C-A66F-066C1C457DB6}"/>
              </a:ext>
            </a:extLst>
          </p:cNvPr>
          <p:cNvSpPr>
            <a:spLocks noGrp="1"/>
          </p:cNvSpPr>
          <p:nvPr>
            <p:ph type="title"/>
          </p:nvPr>
        </p:nvSpPr>
        <p:spPr>
          <a:xfrm>
            <a:off x="2" y="1"/>
            <a:ext cx="11582401" cy="1096161"/>
          </a:xfrm>
        </p:spPr>
        <p:txBody>
          <a:bodyPr>
            <a:normAutofit/>
          </a:bodyPr>
          <a:lstStyle>
            <a:lvl1pPr algn="l">
              <a:defRPr sz="4267" b="1" i="0">
                <a:solidFill>
                  <a:schemeClr val="tx1"/>
                </a:solidFill>
                <a:latin typeface="Avenir Next LT Pro Demi" panose="020B0704020202020204" pitchFamily="34" charset="0"/>
              </a:defRPr>
            </a:lvl1pPr>
          </a:lstStyle>
          <a:p>
            <a:r>
              <a:rPr lang="en-US"/>
              <a:t>Click to edit Master title style</a:t>
            </a:r>
          </a:p>
        </p:txBody>
      </p:sp>
      <p:sp>
        <p:nvSpPr>
          <p:cNvPr id="3" name="Content Placeholder 2"/>
          <p:cNvSpPr>
            <a:spLocks noGrp="1"/>
          </p:cNvSpPr>
          <p:nvPr>
            <p:ph idx="1"/>
          </p:nvPr>
        </p:nvSpPr>
        <p:spPr>
          <a:xfrm>
            <a:off x="603253" y="1460500"/>
            <a:ext cx="11404191" cy="4665664"/>
          </a:xfrm>
        </p:spPr>
        <p:txBody>
          <a:bodyPr/>
          <a:lstStyle>
            <a:lvl1pPr marL="0" indent="0">
              <a:buNone/>
              <a:defRPr sz="3200" b="0" i="0">
                <a:latin typeface="Avenir Next LT Pro" panose="020B0504020202020204" pitchFamily="34" charset="77"/>
              </a:defRPr>
            </a:lvl1pPr>
            <a:lvl2pPr marL="742913" indent="-285737">
              <a:buClr>
                <a:schemeClr val="tx1"/>
              </a:buClr>
              <a:buFont typeface="Arial" panose="020B0604020202020204" pitchFamily="34" charset="0"/>
              <a:buChar char="•"/>
              <a:defRPr sz="2667" b="0" i="0">
                <a:latin typeface="Avenir Next LT Pro" panose="020B0504020202020204" pitchFamily="34" charset="77"/>
              </a:defRPr>
            </a:lvl2pPr>
            <a:lvl3pPr marL="1142942" indent="-228589">
              <a:buClr>
                <a:schemeClr val="tx1"/>
              </a:buClr>
              <a:buFont typeface="Arial" panose="020B0604020202020204" pitchFamily="34" charset="0"/>
              <a:buChar char="•"/>
              <a:defRPr sz="2400" b="0" i="0">
                <a:latin typeface="Avenir Next LT Pro" panose="020B0504020202020204" pitchFamily="34" charset="77"/>
              </a:defRPr>
            </a:lvl3pPr>
            <a:lvl4pPr>
              <a:buClr>
                <a:schemeClr val="tx1"/>
              </a:buClr>
              <a:defRPr sz="1867" b="0" i="0">
                <a:latin typeface="Avenir Next LT Pro" panose="020B0504020202020204" pitchFamily="34" charset="77"/>
              </a:defRPr>
            </a:lvl4pPr>
            <a:lvl5pPr>
              <a:buClr>
                <a:schemeClr val="tx1"/>
              </a:buClr>
              <a:defRPr sz="1867" b="0" i="0">
                <a:latin typeface="Avenir Next LT Pro" panose="020B0504020202020204" pitchFamily="34" charset="77"/>
              </a:defRPr>
            </a:lvl5pPr>
          </a:lstStyle>
          <a:p>
            <a:pPr lvl="0"/>
            <a:r>
              <a:rPr lang="en-US"/>
              <a:t>Click to edit Master text styles</a:t>
            </a:r>
          </a:p>
          <a:p>
            <a:pPr lvl="1"/>
            <a:r>
              <a:rPr lang="en-US"/>
              <a:t>Second level</a:t>
            </a:r>
          </a:p>
          <a:p>
            <a:pPr lvl="2"/>
            <a:r>
              <a:rPr lang="en-US"/>
              <a:t>Third level</a:t>
            </a:r>
          </a:p>
        </p:txBody>
      </p:sp>
      <p:sp>
        <p:nvSpPr>
          <p:cNvPr id="5" name="Slide Number Placeholder 5">
            <a:extLst>
              <a:ext uri="{FF2B5EF4-FFF2-40B4-BE49-F238E27FC236}">
                <a16:creationId xmlns:a16="http://schemas.microsoft.com/office/drawing/2014/main" id="{67613182-5F0A-7E4A-A0D0-977DEDDC8A84}"/>
              </a:ext>
            </a:extLst>
          </p:cNvPr>
          <p:cNvSpPr>
            <a:spLocks noGrp="1"/>
          </p:cNvSpPr>
          <p:nvPr>
            <p:ph type="sldNum" sz="quarter" idx="4"/>
          </p:nvPr>
        </p:nvSpPr>
        <p:spPr>
          <a:xfrm>
            <a:off x="11392887" y="6313134"/>
            <a:ext cx="614556" cy="366183"/>
          </a:xfrm>
          <a:prstGeom prst="rect">
            <a:avLst/>
          </a:prstGeom>
        </p:spPr>
        <p:txBody>
          <a:bodyPr vert="horz" lIns="91440" tIns="45720" rIns="91440" bIns="45720" rtlCol="0" anchor="ctr"/>
          <a:lstStyle>
            <a:lvl1pPr algn="r">
              <a:defRPr sz="1067" b="0" i="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fld id="{0C2FA08C-26E4-CA4A-8F70-5CDDC8BEA5E9}" type="slidenum">
              <a:rPr lang="en-US" smtClean="0"/>
              <a:pPr/>
              <a:t>‹#›</a:t>
            </a:fld>
            <a:endParaRPr lang="en-US" dirty="0"/>
          </a:p>
        </p:txBody>
      </p:sp>
    </p:spTree>
    <p:extLst>
      <p:ext uri="{BB962C8B-B14F-4D97-AF65-F5344CB8AC3E}">
        <p14:creationId xmlns:p14="http://schemas.microsoft.com/office/powerpoint/2010/main" val="335337399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2451" y="3429000"/>
            <a:ext cx="10166349" cy="896992"/>
          </a:xfrm>
        </p:spPr>
        <p:txBody>
          <a:bodyPr anchor="t">
            <a:noAutofit/>
          </a:bodyPr>
          <a:lstStyle>
            <a:lvl1pPr algn="l">
              <a:defRPr sz="5333" b="1" i="0" cap="none" baseline="0">
                <a:solidFill>
                  <a:schemeClr val="tx1"/>
                </a:solidFill>
                <a:latin typeface="Avenir Next LT Pro Demi" panose="020B0704020202020204" pitchFamily="34" charset="0"/>
                <a:cs typeface="Avenir Next LT Pro Demi" panose="020B0704020202020204" pitchFamily="34" charset="0"/>
              </a:defRPr>
            </a:lvl1pPr>
          </a:lstStyle>
          <a:p>
            <a:r>
              <a:rPr lang="en-US"/>
              <a:t>CLICK TO ADD DIVIDER TITLE</a:t>
            </a:r>
          </a:p>
        </p:txBody>
      </p:sp>
      <p:sp>
        <p:nvSpPr>
          <p:cNvPr id="4" name="Slide Number Placeholder 5">
            <a:extLst>
              <a:ext uri="{FF2B5EF4-FFF2-40B4-BE49-F238E27FC236}">
                <a16:creationId xmlns:a16="http://schemas.microsoft.com/office/drawing/2014/main" id="{0FCCBAB9-0AC7-DA44-9D1F-06BC82342E5B}"/>
              </a:ext>
            </a:extLst>
          </p:cNvPr>
          <p:cNvSpPr>
            <a:spLocks noGrp="1"/>
          </p:cNvSpPr>
          <p:nvPr>
            <p:ph type="sldNum" sz="quarter" idx="4"/>
          </p:nvPr>
        </p:nvSpPr>
        <p:spPr>
          <a:xfrm>
            <a:off x="11392887" y="6313134"/>
            <a:ext cx="614556" cy="366183"/>
          </a:xfrm>
          <a:prstGeom prst="rect">
            <a:avLst/>
          </a:prstGeom>
        </p:spPr>
        <p:txBody>
          <a:bodyPr vert="horz" lIns="91440" tIns="45720" rIns="91440" bIns="45720" rtlCol="0" anchor="ctr"/>
          <a:lstStyle>
            <a:lvl1pPr algn="r">
              <a:defRPr sz="1067" b="0" i="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fld id="{0C2FA08C-26E4-CA4A-8F70-5CDDC8BEA5E9}" type="slidenum">
              <a:rPr lang="en-US" smtClean="0"/>
              <a:pPr/>
              <a:t>‹#›</a:t>
            </a:fld>
            <a:endParaRPr lang="en-US" dirty="0"/>
          </a:p>
        </p:txBody>
      </p:sp>
    </p:spTree>
    <p:extLst>
      <p:ext uri="{BB962C8B-B14F-4D97-AF65-F5344CB8AC3E}">
        <p14:creationId xmlns:p14="http://schemas.microsoft.com/office/powerpoint/2010/main" val="5905156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582400" cy="1084976"/>
          </a:xfrm>
        </p:spPr>
        <p:txBody>
          <a:bodyPr/>
          <a:lstStyle>
            <a:lvl1pPr>
              <a:defRPr b="1" i="0">
                <a:solidFill>
                  <a:schemeClr val="tx1"/>
                </a:solidFill>
                <a:latin typeface="Avenir Next LT Pro Demi" panose="020B0704020202020204" pitchFamily="34" charset="0"/>
              </a:defRPr>
            </a:lvl1pPr>
          </a:lstStyle>
          <a:p>
            <a:r>
              <a:rPr lang="en-US"/>
              <a:t>Click to edit Master title style</a:t>
            </a:r>
          </a:p>
        </p:txBody>
      </p:sp>
      <p:sp>
        <p:nvSpPr>
          <p:cNvPr id="4" name="Slide Number Placeholder 5">
            <a:extLst>
              <a:ext uri="{FF2B5EF4-FFF2-40B4-BE49-F238E27FC236}">
                <a16:creationId xmlns:a16="http://schemas.microsoft.com/office/drawing/2014/main" id="{CABB19A8-3A27-F24E-BB80-215E2E382740}"/>
              </a:ext>
            </a:extLst>
          </p:cNvPr>
          <p:cNvSpPr>
            <a:spLocks noGrp="1"/>
          </p:cNvSpPr>
          <p:nvPr>
            <p:ph type="sldNum" sz="quarter" idx="4"/>
          </p:nvPr>
        </p:nvSpPr>
        <p:spPr>
          <a:xfrm>
            <a:off x="11392887" y="6313134"/>
            <a:ext cx="614556" cy="366183"/>
          </a:xfrm>
          <a:prstGeom prst="rect">
            <a:avLst/>
          </a:prstGeom>
        </p:spPr>
        <p:txBody>
          <a:bodyPr vert="horz" lIns="91440" tIns="45720" rIns="91440" bIns="45720" rtlCol="0" anchor="ctr"/>
          <a:lstStyle>
            <a:lvl1pPr algn="r">
              <a:defRPr sz="1067" b="0" i="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fld id="{0C2FA08C-26E4-CA4A-8F70-5CDDC8BEA5E9}" type="slidenum">
              <a:rPr lang="en-US" smtClean="0"/>
              <a:pPr/>
              <a:t>‹#›</a:t>
            </a:fld>
            <a:endParaRPr lang="en-US" dirty="0"/>
          </a:p>
        </p:txBody>
      </p:sp>
    </p:spTree>
    <p:extLst>
      <p:ext uri="{BB962C8B-B14F-4D97-AF65-F5344CB8AC3E}">
        <p14:creationId xmlns:p14="http://schemas.microsoft.com/office/powerpoint/2010/main" val="57663352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4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582400" cy="1084976"/>
          </a:xfrm>
        </p:spPr>
        <p:txBody>
          <a:bodyPr/>
          <a:lstStyle>
            <a:lvl1pPr>
              <a:defRPr b="1" i="0">
                <a:solidFill>
                  <a:schemeClr val="tx1"/>
                </a:solidFill>
                <a:latin typeface="Avenir Next LT Pro Demi" panose="020B0704020202020204" pitchFamily="34" charset="0"/>
              </a:defRPr>
            </a:lvl1pPr>
          </a:lstStyle>
          <a:p>
            <a:r>
              <a:rPr lang="en-US"/>
              <a:t>Click to edit Master title style</a:t>
            </a:r>
          </a:p>
        </p:txBody>
      </p:sp>
      <p:sp>
        <p:nvSpPr>
          <p:cNvPr id="4" name="Slide Number Placeholder 5">
            <a:extLst>
              <a:ext uri="{FF2B5EF4-FFF2-40B4-BE49-F238E27FC236}">
                <a16:creationId xmlns:a16="http://schemas.microsoft.com/office/drawing/2014/main" id="{CABB19A8-3A27-F24E-BB80-215E2E382740}"/>
              </a:ext>
            </a:extLst>
          </p:cNvPr>
          <p:cNvSpPr>
            <a:spLocks noGrp="1"/>
          </p:cNvSpPr>
          <p:nvPr>
            <p:ph type="sldNum" sz="quarter" idx="4"/>
          </p:nvPr>
        </p:nvSpPr>
        <p:spPr>
          <a:xfrm>
            <a:off x="11392887" y="6313134"/>
            <a:ext cx="614556" cy="366183"/>
          </a:xfrm>
          <a:prstGeom prst="rect">
            <a:avLst/>
          </a:prstGeom>
        </p:spPr>
        <p:txBody>
          <a:bodyPr vert="horz" lIns="91440" tIns="45720" rIns="91440" bIns="45720" rtlCol="0" anchor="ctr"/>
          <a:lstStyle>
            <a:lvl1pPr algn="r">
              <a:defRPr sz="1067" b="0" i="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fld id="{0C2FA08C-26E4-CA4A-8F70-5CDDC8BEA5E9}" type="slidenum">
              <a:rPr lang="en-US" smtClean="0"/>
              <a:pPr/>
              <a:t>‹#›</a:t>
            </a:fld>
            <a:endParaRPr lang="en-US" dirty="0"/>
          </a:p>
        </p:txBody>
      </p:sp>
    </p:spTree>
    <p:extLst>
      <p:ext uri="{BB962C8B-B14F-4D97-AF65-F5344CB8AC3E}">
        <p14:creationId xmlns:p14="http://schemas.microsoft.com/office/powerpoint/2010/main" val="350267669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B124E7B-BEF5-0B4A-BC32-3EFAD8FD5E7B}"/>
              </a:ext>
            </a:extLst>
          </p:cNvPr>
          <p:cNvSpPr>
            <a:spLocks noGrp="1"/>
          </p:cNvSpPr>
          <p:nvPr>
            <p:ph type="title"/>
          </p:nvPr>
        </p:nvSpPr>
        <p:spPr>
          <a:xfrm>
            <a:off x="197395" y="2"/>
            <a:ext cx="3900044" cy="6858001"/>
          </a:xfrm>
        </p:spPr>
        <p:txBody>
          <a:bodyPr/>
          <a:lstStyle>
            <a:lvl1pPr algn="l">
              <a:defRPr b="1" i="0">
                <a:solidFill>
                  <a:schemeClr val="tx1"/>
                </a:solidFill>
                <a:latin typeface="Avenir Next LT Pro Demi" panose="020B0704020202020204" pitchFamily="34" charset="0"/>
              </a:defRPr>
            </a:lvl1pPr>
          </a:lstStyle>
          <a:p>
            <a:r>
              <a:rPr lang="en-US"/>
              <a:t>Click to edit Master title style</a:t>
            </a:r>
          </a:p>
        </p:txBody>
      </p:sp>
      <p:sp>
        <p:nvSpPr>
          <p:cNvPr id="4" name="Content Placeholder 2">
            <a:extLst>
              <a:ext uri="{FF2B5EF4-FFF2-40B4-BE49-F238E27FC236}">
                <a16:creationId xmlns:a16="http://schemas.microsoft.com/office/drawing/2014/main" id="{27B49EA8-A978-8D49-B43D-AE08CE243699}"/>
              </a:ext>
            </a:extLst>
          </p:cNvPr>
          <p:cNvSpPr>
            <a:spLocks noGrp="1"/>
          </p:cNvSpPr>
          <p:nvPr>
            <p:ph idx="1"/>
          </p:nvPr>
        </p:nvSpPr>
        <p:spPr>
          <a:xfrm>
            <a:off x="4391368" y="438784"/>
            <a:ext cx="6576477" cy="5331685"/>
          </a:xfrm>
        </p:spPr>
        <p:txBody>
          <a:bodyPr/>
          <a:lstStyle>
            <a:lvl1pPr marL="0" indent="0">
              <a:buNone/>
              <a:defRPr sz="3200" b="0" i="0">
                <a:latin typeface="Avenir Next LT Pro" panose="020B0504020202020204" pitchFamily="34" charset="77"/>
              </a:defRPr>
            </a:lvl1pPr>
            <a:lvl2pPr marL="914354" indent="-457178">
              <a:buClr>
                <a:schemeClr val="tx1"/>
              </a:buClr>
              <a:buFont typeface="Arial" panose="020B0604020202020204" pitchFamily="34" charset="0"/>
              <a:buChar char="•"/>
              <a:defRPr sz="2667" b="0" i="0">
                <a:latin typeface="Avenir Next LT Pro" panose="020B0504020202020204" pitchFamily="34" charset="77"/>
              </a:defRPr>
            </a:lvl2pPr>
            <a:lvl3pPr marL="1142942" indent="-228589">
              <a:buClr>
                <a:schemeClr val="tx1"/>
              </a:buClr>
              <a:buFont typeface="Arial" panose="020B0604020202020204" pitchFamily="34" charset="0"/>
              <a:buChar char="•"/>
              <a:defRPr sz="2400" b="0" i="0">
                <a:latin typeface="Avenir Next LT Pro" panose="020B0504020202020204" pitchFamily="34" charset="77"/>
              </a:defRPr>
            </a:lvl3pPr>
            <a:lvl4pPr>
              <a:buClr>
                <a:schemeClr val="tx1"/>
              </a:buClr>
              <a:defRPr sz="1867" b="0" i="0">
                <a:latin typeface="Avenir Next LT Pro" panose="020B0504020202020204" pitchFamily="34" charset="77"/>
              </a:defRPr>
            </a:lvl4pPr>
            <a:lvl5pPr>
              <a:buClr>
                <a:schemeClr val="tx1"/>
              </a:buClr>
              <a:defRPr sz="1867" b="0" i="0">
                <a:latin typeface="Avenir Next LT Pro" panose="020B0504020202020204" pitchFamily="34" charset="77"/>
              </a:defRPr>
            </a:lvl5pPr>
          </a:lstStyle>
          <a:p>
            <a:pPr lvl="0"/>
            <a:r>
              <a:rPr lang="en-US"/>
              <a:t>Click to edit Master text styles</a:t>
            </a:r>
          </a:p>
          <a:p>
            <a:pPr lvl="1"/>
            <a:r>
              <a:rPr lang="en-US"/>
              <a:t>Second level</a:t>
            </a:r>
          </a:p>
          <a:p>
            <a:pPr lvl="2"/>
            <a:r>
              <a:rPr lang="en-US"/>
              <a:t>Third level</a:t>
            </a:r>
          </a:p>
        </p:txBody>
      </p:sp>
      <p:sp>
        <p:nvSpPr>
          <p:cNvPr id="7" name="Slide Number Placeholder 5">
            <a:extLst>
              <a:ext uri="{FF2B5EF4-FFF2-40B4-BE49-F238E27FC236}">
                <a16:creationId xmlns:a16="http://schemas.microsoft.com/office/drawing/2014/main" id="{B7A92677-DE67-994A-9A3B-DF9422FF0BB4}"/>
              </a:ext>
            </a:extLst>
          </p:cNvPr>
          <p:cNvSpPr>
            <a:spLocks noGrp="1"/>
          </p:cNvSpPr>
          <p:nvPr>
            <p:ph type="sldNum" sz="quarter" idx="4"/>
          </p:nvPr>
        </p:nvSpPr>
        <p:spPr>
          <a:xfrm>
            <a:off x="11392887" y="6313134"/>
            <a:ext cx="614556" cy="366183"/>
          </a:xfrm>
          <a:prstGeom prst="rect">
            <a:avLst/>
          </a:prstGeom>
        </p:spPr>
        <p:txBody>
          <a:bodyPr vert="horz" lIns="91440" tIns="45720" rIns="91440" bIns="45720" rtlCol="0" anchor="ctr"/>
          <a:lstStyle>
            <a:lvl1pPr algn="r">
              <a:defRPr sz="1067" b="0" i="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fld id="{0C2FA08C-26E4-CA4A-8F70-5CDDC8BEA5E9}" type="slidenum">
              <a:rPr lang="en-US" smtClean="0"/>
              <a:pPr/>
              <a:t>‹#›</a:t>
            </a:fld>
            <a:endParaRPr lang="en-US" dirty="0"/>
          </a:p>
        </p:txBody>
      </p:sp>
    </p:spTree>
    <p:extLst>
      <p:ext uri="{BB962C8B-B14F-4D97-AF65-F5344CB8AC3E}">
        <p14:creationId xmlns:p14="http://schemas.microsoft.com/office/powerpoint/2010/main" val="253367892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5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B124E7B-BEF5-0B4A-BC32-3EFAD8FD5E7B}"/>
              </a:ext>
            </a:extLst>
          </p:cNvPr>
          <p:cNvSpPr>
            <a:spLocks noGrp="1"/>
          </p:cNvSpPr>
          <p:nvPr>
            <p:ph type="title"/>
          </p:nvPr>
        </p:nvSpPr>
        <p:spPr>
          <a:xfrm>
            <a:off x="197395" y="2"/>
            <a:ext cx="3900044" cy="6858001"/>
          </a:xfrm>
        </p:spPr>
        <p:txBody>
          <a:bodyPr/>
          <a:lstStyle>
            <a:lvl1pPr algn="l">
              <a:defRPr b="1" i="0">
                <a:solidFill>
                  <a:schemeClr val="tx1"/>
                </a:solidFill>
                <a:latin typeface="Avenir Next LT Pro Demi" panose="020B0704020202020204" pitchFamily="34" charset="0"/>
              </a:defRPr>
            </a:lvl1pPr>
          </a:lstStyle>
          <a:p>
            <a:r>
              <a:rPr lang="en-US"/>
              <a:t>Click to edit Master title style</a:t>
            </a:r>
          </a:p>
        </p:txBody>
      </p:sp>
      <p:sp>
        <p:nvSpPr>
          <p:cNvPr id="4" name="Content Placeholder 2">
            <a:extLst>
              <a:ext uri="{FF2B5EF4-FFF2-40B4-BE49-F238E27FC236}">
                <a16:creationId xmlns:a16="http://schemas.microsoft.com/office/drawing/2014/main" id="{27B49EA8-A978-8D49-B43D-AE08CE243699}"/>
              </a:ext>
            </a:extLst>
          </p:cNvPr>
          <p:cNvSpPr>
            <a:spLocks noGrp="1"/>
          </p:cNvSpPr>
          <p:nvPr>
            <p:ph idx="1"/>
          </p:nvPr>
        </p:nvSpPr>
        <p:spPr>
          <a:xfrm>
            <a:off x="4391368" y="438784"/>
            <a:ext cx="6576477" cy="5331685"/>
          </a:xfrm>
        </p:spPr>
        <p:txBody>
          <a:bodyPr/>
          <a:lstStyle>
            <a:lvl1pPr marL="0" indent="0">
              <a:buNone/>
              <a:defRPr sz="3200" b="0" i="0">
                <a:latin typeface="Avenir Next LT Pro" panose="020B0504020202020204" pitchFamily="34" charset="77"/>
              </a:defRPr>
            </a:lvl1pPr>
            <a:lvl2pPr marL="914354" indent="-457178">
              <a:buClr>
                <a:schemeClr val="tx1"/>
              </a:buClr>
              <a:buFont typeface="Arial" panose="020B0604020202020204" pitchFamily="34" charset="0"/>
              <a:buChar char="•"/>
              <a:defRPr sz="2667" b="0" i="0">
                <a:latin typeface="Avenir Next LT Pro" panose="020B0504020202020204" pitchFamily="34" charset="77"/>
              </a:defRPr>
            </a:lvl2pPr>
            <a:lvl3pPr marL="1142942" indent="-228589">
              <a:buClr>
                <a:schemeClr val="tx1"/>
              </a:buClr>
              <a:buFont typeface="Arial" panose="020B0604020202020204" pitchFamily="34" charset="0"/>
              <a:buChar char="•"/>
              <a:defRPr sz="2400" b="0" i="0">
                <a:latin typeface="Avenir Next LT Pro" panose="020B0504020202020204" pitchFamily="34" charset="77"/>
              </a:defRPr>
            </a:lvl3pPr>
            <a:lvl4pPr>
              <a:buClr>
                <a:schemeClr val="tx1"/>
              </a:buClr>
              <a:defRPr sz="1867" b="0" i="0">
                <a:latin typeface="Avenir Next LT Pro" panose="020B0504020202020204" pitchFamily="34" charset="77"/>
              </a:defRPr>
            </a:lvl4pPr>
            <a:lvl5pPr>
              <a:buClr>
                <a:schemeClr val="tx1"/>
              </a:buClr>
              <a:defRPr sz="1867" b="0" i="0">
                <a:latin typeface="Avenir Next LT Pro" panose="020B0504020202020204" pitchFamily="34" charset="77"/>
              </a:defRPr>
            </a:lvl5pPr>
          </a:lstStyle>
          <a:p>
            <a:pPr lvl="0"/>
            <a:r>
              <a:rPr lang="en-US"/>
              <a:t>Click to edit Master text styles</a:t>
            </a:r>
          </a:p>
          <a:p>
            <a:pPr lvl="1"/>
            <a:r>
              <a:rPr lang="en-US"/>
              <a:t>Second level</a:t>
            </a:r>
          </a:p>
          <a:p>
            <a:pPr lvl="2"/>
            <a:r>
              <a:rPr lang="en-US"/>
              <a:t>Third level</a:t>
            </a:r>
          </a:p>
        </p:txBody>
      </p:sp>
      <p:sp>
        <p:nvSpPr>
          <p:cNvPr id="7" name="Slide Number Placeholder 5">
            <a:extLst>
              <a:ext uri="{FF2B5EF4-FFF2-40B4-BE49-F238E27FC236}">
                <a16:creationId xmlns:a16="http://schemas.microsoft.com/office/drawing/2014/main" id="{B7A92677-DE67-994A-9A3B-DF9422FF0BB4}"/>
              </a:ext>
            </a:extLst>
          </p:cNvPr>
          <p:cNvSpPr>
            <a:spLocks noGrp="1"/>
          </p:cNvSpPr>
          <p:nvPr>
            <p:ph type="sldNum" sz="quarter" idx="4"/>
          </p:nvPr>
        </p:nvSpPr>
        <p:spPr>
          <a:xfrm>
            <a:off x="11392887" y="6313134"/>
            <a:ext cx="614556" cy="366183"/>
          </a:xfrm>
          <a:prstGeom prst="rect">
            <a:avLst/>
          </a:prstGeom>
        </p:spPr>
        <p:txBody>
          <a:bodyPr vert="horz" lIns="91440" tIns="45720" rIns="91440" bIns="45720" rtlCol="0" anchor="ctr"/>
          <a:lstStyle>
            <a:lvl1pPr algn="r">
              <a:defRPr sz="1067" b="0" i="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fld id="{0C2FA08C-26E4-CA4A-8F70-5CDDC8BEA5E9}" type="slidenum">
              <a:rPr lang="en-US" smtClean="0"/>
              <a:pPr/>
              <a:t>‹#›</a:t>
            </a:fld>
            <a:endParaRPr lang="en-US" dirty="0"/>
          </a:p>
        </p:txBody>
      </p:sp>
    </p:spTree>
    <p:extLst>
      <p:ext uri="{BB962C8B-B14F-4D97-AF65-F5344CB8AC3E}">
        <p14:creationId xmlns:p14="http://schemas.microsoft.com/office/powerpoint/2010/main" val="153743628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2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7395" y="2"/>
            <a:ext cx="3900044" cy="6858001"/>
          </a:xfrm>
        </p:spPr>
        <p:txBody>
          <a:bodyPr/>
          <a:lstStyle>
            <a:lvl1pPr algn="l">
              <a:defRPr b="1" i="0">
                <a:solidFill>
                  <a:schemeClr val="tx1"/>
                </a:solidFill>
                <a:latin typeface="Avenir Next LT Pro Demi" panose="020B0704020202020204" pitchFamily="34" charset="0"/>
              </a:defRPr>
            </a:lvl1pPr>
          </a:lstStyle>
          <a:p>
            <a:r>
              <a:rPr lang="en-US"/>
              <a:t>Click to edit Master title style</a:t>
            </a:r>
          </a:p>
        </p:txBody>
      </p:sp>
      <p:sp>
        <p:nvSpPr>
          <p:cNvPr id="5" name="Slide Number Placeholder 5">
            <a:extLst>
              <a:ext uri="{FF2B5EF4-FFF2-40B4-BE49-F238E27FC236}">
                <a16:creationId xmlns:a16="http://schemas.microsoft.com/office/drawing/2014/main" id="{103343ED-51A5-3743-9A2B-F0765C1F391B}"/>
              </a:ext>
            </a:extLst>
          </p:cNvPr>
          <p:cNvSpPr>
            <a:spLocks noGrp="1"/>
          </p:cNvSpPr>
          <p:nvPr>
            <p:ph type="sldNum" sz="quarter" idx="4"/>
          </p:nvPr>
        </p:nvSpPr>
        <p:spPr>
          <a:xfrm>
            <a:off x="11392887" y="6313134"/>
            <a:ext cx="614556" cy="366183"/>
          </a:xfrm>
          <a:prstGeom prst="rect">
            <a:avLst/>
          </a:prstGeom>
        </p:spPr>
        <p:txBody>
          <a:bodyPr vert="horz" lIns="91440" tIns="45720" rIns="91440" bIns="45720" rtlCol="0" anchor="ctr"/>
          <a:lstStyle>
            <a:lvl1pPr algn="r">
              <a:defRPr sz="1067" b="0" i="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fld id="{0C2FA08C-26E4-CA4A-8F70-5CDDC8BEA5E9}" type="slidenum">
              <a:rPr lang="en-US" smtClean="0"/>
              <a:pPr/>
              <a:t>‹#›</a:t>
            </a:fld>
            <a:endParaRPr lang="en-US" dirty="0"/>
          </a:p>
        </p:txBody>
      </p:sp>
    </p:spTree>
    <p:extLst>
      <p:ext uri="{BB962C8B-B14F-4D97-AF65-F5344CB8AC3E}">
        <p14:creationId xmlns:p14="http://schemas.microsoft.com/office/powerpoint/2010/main" val="20846292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ATA SLIDE">
    <p:spTree>
      <p:nvGrpSpPr>
        <p:cNvPr id="1" name=""/>
        <p:cNvGrpSpPr/>
        <p:nvPr/>
      </p:nvGrpSpPr>
      <p:grpSpPr>
        <a:xfrm>
          <a:off x="0" y="0"/>
          <a:ext cx="0" cy="0"/>
          <a:chOff x="0" y="0"/>
          <a:chExt cx="0" cy="0"/>
        </a:xfrm>
      </p:grpSpPr>
      <p:grpSp>
        <p:nvGrpSpPr>
          <p:cNvPr id="7" name="Group 6"/>
          <p:cNvGrpSpPr/>
          <p:nvPr userDrawn="1"/>
        </p:nvGrpSpPr>
        <p:grpSpPr>
          <a:xfrm>
            <a:off x="0" y="6737107"/>
            <a:ext cx="12192000" cy="121584"/>
            <a:chOff x="-4727795" y="10151256"/>
            <a:chExt cx="21930367" cy="545666"/>
          </a:xfrm>
        </p:grpSpPr>
        <p:sp>
          <p:nvSpPr>
            <p:cNvPr id="8" name="Rectangle 7"/>
            <p:cNvSpPr>
              <a:spLocks noChangeArrowheads="1"/>
            </p:cNvSpPr>
            <p:nvPr userDrawn="1"/>
          </p:nvSpPr>
          <p:spPr bwMode="auto">
            <a:xfrm>
              <a:off x="9860470" y="10151256"/>
              <a:ext cx="1446394" cy="545666"/>
            </a:xfrm>
            <a:prstGeom prst="rect">
              <a:avLst/>
            </a:prstGeom>
            <a:solidFill>
              <a:srgbClr val="993B25"/>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9" name="Rectangle 8"/>
            <p:cNvSpPr>
              <a:spLocks noChangeArrowheads="1"/>
            </p:cNvSpPr>
            <p:nvPr userDrawn="1"/>
          </p:nvSpPr>
          <p:spPr bwMode="auto">
            <a:xfrm>
              <a:off x="11288002" y="10151256"/>
              <a:ext cx="1446394" cy="545666"/>
            </a:xfrm>
            <a:prstGeom prst="rect">
              <a:avLst/>
            </a:prstGeom>
            <a:solidFill>
              <a:srgbClr val="7F8080"/>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0" name="Rectangle 9"/>
            <p:cNvSpPr>
              <a:spLocks noChangeArrowheads="1"/>
            </p:cNvSpPr>
            <p:nvPr userDrawn="1"/>
          </p:nvSpPr>
          <p:spPr bwMode="auto">
            <a:xfrm>
              <a:off x="12734393" y="10151256"/>
              <a:ext cx="1447572" cy="545666"/>
            </a:xfrm>
            <a:prstGeom prst="rect">
              <a:avLst/>
            </a:prstGeom>
            <a:solidFill>
              <a:srgbClr val="536DB3"/>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1" name="Rectangle 10"/>
            <p:cNvSpPr>
              <a:spLocks noChangeArrowheads="1"/>
            </p:cNvSpPr>
            <p:nvPr userDrawn="1"/>
          </p:nvSpPr>
          <p:spPr bwMode="auto">
            <a:xfrm>
              <a:off x="14148766" y="10151256"/>
              <a:ext cx="305380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2" name="Rectangle 20"/>
            <p:cNvSpPr>
              <a:spLocks noChangeArrowheads="1"/>
            </p:cNvSpPr>
            <p:nvPr userDrawn="1"/>
          </p:nvSpPr>
          <p:spPr bwMode="auto">
            <a:xfrm>
              <a:off x="-4727795" y="10151256"/>
              <a:ext cx="1362073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3" name="Rectangle 12"/>
            <p:cNvSpPr>
              <a:spLocks noChangeArrowheads="1"/>
            </p:cNvSpPr>
            <p:nvPr userDrawn="1"/>
          </p:nvSpPr>
          <p:spPr bwMode="auto">
            <a:xfrm>
              <a:off x="8417613" y="10151256"/>
              <a:ext cx="1446394" cy="545666"/>
            </a:xfrm>
            <a:prstGeom prst="rect">
              <a:avLst/>
            </a:prstGeom>
            <a:solidFill>
              <a:srgbClr val="007D57"/>
            </a:solidFill>
            <a:ln>
              <a:noFill/>
            </a:ln>
          </p:spPr>
          <p:txBody>
            <a:bodyPr vert="horz" wrap="square" lIns="60960" tIns="30480" rIns="60960" bIns="30480" numCol="1" anchor="t" anchorCtr="0" compatLnSpc="1">
              <a:prstTxWarp prst="textNoShape">
                <a:avLst/>
              </a:prstTxWarp>
            </a:bodyPr>
            <a:lstStyle/>
            <a:p>
              <a:endParaRPr lang="en-US" sz="2223" dirty="0"/>
            </a:p>
          </p:txBody>
        </p:sp>
      </p:grpSp>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39A6"/>
                </a:solidFill>
                <a:effectLst/>
                <a:latin typeface="Calibri" pitchFamily="34" charset="0"/>
              </a:defRPr>
            </a:lvl1pPr>
          </a:lstStyle>
          <a:p>
            <a:r>
              <a:rPr lang="en-US"/>
              <a:t>Bottom band: OD</a:t>
            </a:r>
          </a:p>
        </p:txBody>
      </p:sp>
      <p:sp>
        <p:nvSpPr>
          <p:cNvPr id="5" name="Text Placeholder 7"/>
          <p:cNvSpPr>
            <a:spLocks noGrp="1"/>
          </p:cNvSpPr>
          <p:nvPr>
            <p:ph type="body" sz="quarter" idx="10"/>
          </p:nvPr>
        </p:nvSpPr>
        <p:spPr>
          <a:xfrm>
            <a:off x="609600" y="1545167"/>
            <a:ext cx="10972800" cy="4455584"/>
          </a:xfrm>
        </p:spPr>
        <p:txBody>
          <a:bodyPr/>
          <a:lstStyle>
            <a:lvl1pPr marL="457189" indent="-457189">
              <a:buClr>
                <a:srgbClr val="005DAA"/>
              </a:buClr>
              <a:buFont typeface="Wingdings" panose="05000000000000000000" pitchFamily="2" charset="2"/>
              <a:buChar char="§"/>
              <a:defRPr sz="2667">
                <a:solidFill>
                  <a:schemeClr val="accent4">
                    <a:lumMod val="75000"/>
                  </a:schemeClr>
                </a:solidFill>
              </a:defRPr>
            </a:lvl1pPr>
            <a:lvl2pPr>
              <a:buClr>
                <a:srgbClr val="532E63"/>
              </a:buClr>
              <a:defRPr sz="2667">
                <a:solidFill>
                  <a:schemeClr val="accent4">
                    <a:lumMod val="75000"/>
                  </a:schemeClr>
                </a:solidFill>
              </a:defRPr>
            </a:lvl2pPr>
            <a:lvl3pPr>
              <a:buClr>
                <a:srgbClr val="9A3B26"/>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129211746"/>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6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7395" y="2"/>
            <a:ext cx="3900044" cy="6858001"/>
          </a:xfrm>
        </p:spPr>
        <p:txBody>
          <a:bodyPr/>
          <a:lstStyle>
            <a:lvl1pPr algn="l">
              <a:defRPr b="1" i="0">
                <a:solidFill>
                  <a:schemeClr val="tx1"/>
                </a:solidFill>
                <a:latin typeface="Avenir Next LT Pro Demi" panose="020B0704020202020204" pitchFamily="34" charset="0"/>
              </a:defRPr>
            </a:lvl1pPr>
          </a:lstStyle>
          <a:p>
            <a:r>
              <a:rPr lang="en-US"/>
              <a:t>Click to edit Master title style</a:t>
            </a:r>
          </a:p>
        </p:txBody>
      </p:sp>
      <p:sp>
        <p:nvSpPr>
          <p:cNvPr id="5" name="Slide Number Placeholder 5">
            <a:extLst>
              <a:ext uri="{FF2B5EF4-FFF2-40B4-BE49-F238E27FC236}">
                <a16:creationId xmlns:a16="http://schemas.microsoft.com/office/drawing/2014/main" id="{103343ED-51A5-3743-9A2B-F0765C1F391B}"/>
              </a:ext>
            </a:extLst>
          </p:cNvPr>
          <p:cNvSpPr>
            <a:spLocks noGrp="1"/>
          </p:cNvSpPr>
          <p:nvPr>
            <p:ph type="sldNum" sz="quarter" idx="4"/>
          </p:nvPr>
        </p:nvSpPr>
        <p:spPr>
          <a:xfrm>
            <a:off x="11392887" y="6313134"/>
            <a:ext cx="614556" cy="366183"/>
          </a:xfrm>
          <a:prstGeom prst="rect">
            <a:avLst/>
          </a:prstGeom>
        </p:spPr>
        <p:txBody>
          <a:bodyPr vert="horz" lIns="91440" tIns="45720" rIns="91440" bIns="45720" rtlCol="0" anchor="ctr"/>
          <a:lstStyle>
            <a:lvl1pPr algn="r">
              <a:defRPr sz="1067" b="0" i="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fld id="{0C2FA08C-26E4-CA4A-8F70-5CDDC8BEA5E9}" type="slidenum">
              <a:rPr lang="en-US" smtClean="0"/>
              <a:pPr/>
              <a:t>‹#›</a:t>
            </a:fld>
            <a:endParaRPr lang="en-US" dirty="0"/>
          </a:p>
        </p:txBody>
      </p:sp>
    </p:spTree>
    <p:extLst>
      <p:ext uri="{BB962C8B-B14F-4D97-AF65-F5344CB8AC3E}">
        <p14:creationId xmlns:p14="http://schemas.microsoft.com/office/powerpoint/2010/main" val="397774306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73C5E6B0-C30F-B949-80C7-5A15D6B243F7}"/>
              </a:ext>
            </a:extLst>
          </p:cNvPr>
          <p:cNvSpPr>
            <a:spLocks noGrp="1"/>
          </p:cNvSpPr>
          <p:nvPr>
            <p:ph type="sldNum" sz="quarter" idx="4"/>
          </p:nvPr>
        </p:nvSpPr>
        <p:spPr>
          <a:xfrm>
            <a:off x="11392887" y="6313134"/>
            <a:ext cx="614556" cy="366183"/>
          </a:xfrm>
          <a:prstGeom prst="rect">
            <a:avLst/>
          </a:prstGeom>
        </p:spPr>
        <p:txBody>
          <a:bodyPr vert="horz" lIns="91440" tIns="45720" rIns="91440" bIns="45720" rtlCol="0" anchor="ctr"/>
          <a:lstStyle>
            <a:lvl1pPr algn="r">
              <a:defRPr sz="1067" b="0" i="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fld id="{0C2FA08C-26E4-CA4A-8F70-5CDDC8BEA5E9}" type="slidenum">
              <a:rPr lang="en-US" smtClean="0"/>
              <a:pPr/>
              <a:t>‹#›</a:t>
            </a:fld>
            <a:endParaRPr lang="en-US" dirty="0"/>
          </a:p>
        </p:txBody>
      </p:sp>
    </p:spTree>
    <p:extLst>
      <p:ext uri="{BB962C8B-B14F-4D97-AF65-F5344CB8AC3E}">
        <p14:creationId xmlns:p14="http://schemas.microsoft.com/office/powerpoint/2010/main" val="187306150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83728EB-CFE6-8941-A81C-52F7F077B3BF}"/>
              </a:ext>
            </a:extLst>
          </p:cNvPr>
          <p:cNvSpPr>
            <a:spLocks noGrp="1"/>
          </p:cNvSpPr>
          <p:nvPr>
            <p:ph type="sldNum" sz="quarter" idx="10"/>
          </p:nvPr>
        </p:nvSpPr>
        <p:spPr/>
        <p:txBody>
          <a:bodyPr/>
          <a:lstStyle/>
          <a:p>
            <a:fld id="{0C2FA08C-26E4-CA4A-8F70-5CDDC8BEA5E9}" type="slidenum">
              <a:rPr lang="en-US" smtClean="0"/>
              <a:pPr/>
              <a:t>‹#›</a:t>
            </a:fld>
            <a:endParaRPr lang="en-US" dirty="0"/>
          </a:p>
        </p:txBody>
      </p:sp>
    </p:spTree>
    <p:extLst>
      <p:ext uri="{BB962C8B-B14F-4D97-AF65-F5344CB8AC3E}">
        <p14:creationId xmlns:p14="http://schemas.microsoft.com/office/powerpoint/2010/main" val="180896971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601602D9-7BBF-BD4C-9466-03D4140B0DA2}"/>
              </a:ext>
            </a:extLst>
          </p:cNvPr>
          <p:cNvSpPr>
            <a:spLocks noGrp="1"/>
          </p:cNvSpPr>
          <p:nvPr>
            <p:ph type="title"/>
          </p:nvPr>
        </p:nvSpPr>
        <p:spPr>
          <a:xfrm>
            <a:off x="1341122" y="2092909"/>
            <a:ext cx="10534860" cy="1146049"/>
          </a:xfrm>
        </p:spPr>
        <p:txBody>
          <a:bodyPr/>
          <a:lstStyle>
            <a:lvl1pPr algn="l">
              <a:defRPr b="1" i="0">
                <a:solidFill>
                  <a:schemeClr val="tx1"/>
                </a:solidFill>
                <a:latin typeface="Avenir Next LT Pro Demi" panose="020B0704020202020204" pitchFamily="34" charset="0"/>
              </a:defRPr>
            </a:lvl1pPr>
          </a:lstStyle>
          <a:p>
            <a:r>
              <a:rPr lang="en-US"/>
              <a:t>Click to edit Master title style</a:t>
            </a:r>
          </a:p>
        </p:txBody>
      </p:sp>
      <p:pic>
        <p:nvPicPr>
          <p:cNvPr id="4" name="Picture 3">
            <a:extLst>
              <a:ext uri="{FF2B5EF4-FFF2-40B4-BE49-F238E27FC236}">
                <a16:creationId xmlns:a16="http://schemas.microsoft.com/office/drawing/2014/main" id="{BA67B7F0-B361-EB48-9ED0-F07580A149F8}"/>
              </a:ext>
            </a:extLst>
          </p:cNvPr>
          <p:cNvPicPr>
            <a:picLocks noChangeAspect="1"/>
          </p:cNvPicPr>
          <p:nvPr userDrawn="1"/>
        </p:nvPicPr>
        <p:blipFill>
          <a:blip r:embed="rId3"/>
          <a:stretch>
            <a:fillRect/>
          </a:stretch>
        </p:blipFill>
        <p:spPr>
          <a:xfrm>
            <a:off x="389173" y="5939219"/>
            <a:ext cx="1407331" cy="747828"/>
          </a:xfrm>
          <a:prstGeom prst="rect">
            <a:avLst/>
          </a:prstGeom>
        </p:spPr>
      </p:pic>
      <p:sp>
        <p:nvSpPr>
          <p:cNvPr id="8" name="Slide Number Placeholder 5">
            <a:extLst>
              <a:ext uri="{FF2B5EF4-FFF2-40B4-BE49-F238E27FC236}">
                <a16:creationId xmlns:a16="http://schemas.microsoft.com/office/drawing/2014/main" id="{53989335-67C5-D441-BD69-30ABDAA4B75C}"/>
              </a:ext>
            </a:extLst>
          </p:cNvPr>
          <p:cNvSpPr>
            <a:spLocks noGrp="1"/>
          </p:cNvSpPr>
          <p:nvPr>
            <p:ph type="sldNum" sz="quarter" idx="4"/>
          </p:nvPr>
        </p:nvSpPr>
        <p:spPr>
          <a:xfrm>
            <a:off x="11392887" y="6313134"/>
            <a:ext cx="614556" cy="366183"/>
          </a:xfrm>
          <a:prstGeom prst="rect">
            <a:avLst/>
          </a:prstGeom>
        </p:spPr>
        <p:txBody>
          <a:bodyPr vert="horz" lIns="91440" tIns="45720" rIns="91440" bIns="45720" rtlCol="0" anchor="ctr"/>
          <a:lstStyle>
            <a:lvl1pPr algn="r">
              <a:defRPr sz="1067" b="0" i="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fld id="{0C2FA08C-26E4-CA4A-8F70-5CDDC8BEA5E9}" type="slidenum">
              <a:rPr lang="en-US" smtClean="0"/>
              <a:pPr/>
              <a:t>‹#›</a:t>
            </a:fld>
            <a:endParaRPr lang="en-US" dirty="0"/>
          </a:p>
        </p:txBody>
      </p:sp>
    </p:spTree>
    <p:extLst>
      <p:ext uri="{BB962C8B-B14F-4D97-AF65-F5344CB8AC3E}">
        <p14:creationId xmlns:p14="http://schemas.microsoft.com/office/powerpoint/2010/main" val="348889478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endParaRPr lang="en-US"/>
          </a:p>
        </p:txBody>
      </p:sp>
      <p:sp>
        <p:nvSpPr>
          <p:cNvPr id="3" name="Content Placeholder 2"/>
          <p:cNvSpPr>
            <a:spLocks noGrp="1"/>
          </p:cNvSpPr>
          <p:nvPr>
            <p:ph idx="1"/>
          </p:nvPr>
        </p:nvSpPr>
        <p:spPr>
          <a:xfrm>
            <a:off x="609603" y="1600201"/>
            <a:ext cx="5172892" cy="4191000"/>
          </a:xfrm>
          <a:prstGeom prst="rect">
            <a:avLst/>
          </a:prstGeom>
        </p:spPr>
        <p:txBody>
          <a:bodyPr/>
          <a:lstStyle>
            <a:lvl1pPr marL="457167" indent="-457167">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26" indent="-380972">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3" name="Content Placeholder 2"/>
          <p:cNvSpPr>
            <a:spLocks noGrp="1"/>
          </p:cNvSpPr>
          <p:nvPr userDrawn="1">
            <p:ph idx="10"/>
          </p:nvPr>
        </p:nvSpPr>
        <p:spPr>
          <a:xfrm>
            <a:off x="6409511" y="1600201"/>
            <a:ext cx="5172892" cy="4191000"/>
          </a:xfrm>
          <a:prstGeom prst="rect">
            <a:avLst/>
          </a:prstGeom>
        </p:spPr>
        <p:txBody>
          <a:bodyPr/>
          <a:lstStyle>
            <a:lvl1pPr marL="457167" indent="-457167">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26" indent="-380972">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t="87829" b="-3988"/>
          <a:stretch/>
        </p:blipFill>
        <p:spPr>
          <a:xfrm>
            <a:off x="0" y="6685203"/>
            <a:ext cx="12192000" cy="230399"/>
          </a:xfrm>
          <a:prstGeom prst="rect">
            <a:avLst/>
          </a:prstGeom>
        </p:spPr>
      </p:pic>
    </p:spTree>
    <p:extLst>
      <p:ext uri="{BB962C8B-B14F-4D97-AF65-F5344CB8AC3E}">
        <p14:creationId xmlns:p14="http://schemas.microsoft.com/office/powerpoint/2010/main" val="3667467844"/>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2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98167" y="1887987"/>
            <a:ext cx="7561277" cy="1325820"/>
          </a:xfrm>
        </p:spPr>
        <p:txBody>
          <a:bodyPr>
            <a:noAutofit/>
          </a:bodyPr>
          <a:lstStyle>
            <a:lvl1pPr algn="l">
              <a:defRPr sz="4000" b="1" i="0" cap="all" baseline="0">
                <a:solidFill>
                  <a:schemeClr val="accent5"/>
                </a:solidFill>
                <a:latin typeface="Avenir Next LT Pro Demi" panose="020B0704020202020204" pitchFamily="34" charset="0"/>
                <a:ea typeface="Batang" panose="02030600000101010101" pitchFamily="18" charset="-127"/>
              </a:defRPr>
            </a:lvl1pPr>
          </a:lstStyle>
          <a:p>
            <a:r>
              <a:rPr lang="en-US"/>
              <a:t>Click to edit Master title style</a:t>
            </a:r>
          </a:p>
        </p:txBody>
      </p:sp>
      <p:sp>
        <p:nvSpPr>
          <p:cNvPr id="10" name="Subtitle 2"/>
          <p:cNvSpPr>
            <a:spLocks noGrp="1"/>
          </p:cNvSpPr>
          <p:nvPr>
            <p:ph type="subTitle" idx="1"/>
          </p:nvPr>
        </p:nvSpPr>
        <p:spPr>
          <a:xfrm>
            <a:off x="1398167" y="3370571"/>
            <a:ext cx="7561277" cy="719569"/>
          </a:xfrm>
        </p:spPr>
        <p:txBody>
          <a:bodyPr>
            <a:normAutofit/>
          </a:bodyPr>
          <a:lstStyle>
            <a:lvl1pPr marL="0" indent="0" algn="l">
              <a:buNone/>
              <a:defRPr sz="2800" b="0" i="0">
                <a:solidFill>
                  <a:srgbClr val="FFFFFF"/>
                </a:solidFill>
                <a:latin typeface="Avenir Next LT Pro" panose="020B0504020202020204" pitchFamily="34" charset="77"/>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17" name="Text Placeholder 3"/>
          <p:cNvSpPr>
            <a:spLocks noGrp="1"/>
          </p:cNvSpPr>
          <p:nvPr>
            <p:ph type="body" idx="10"/>
          </p:nvPr>
        </p:nvSpPr>
        <p:spPr>
          <a:xfrm>
            <a:off x="1398167" y="4908711"/>
            <a:ext cx="5736965" cy="365125"/>
          </a:xfrm>
        </p:spPr>
        <p:txBody>
          <a:bodyPr>
            <a:normAutofit/>
          </a:bodyPr>
          <a:lstStyle>
            <a:lvl1pPr marL="0" indent="0">
              <a:buNone/>
              <a:defRPr sz="2000" b="0" i="0">
                <a:solidFill>
                  <a:srgbClr val="FFFFFF"/>
                </a:solidFill>
                <a:latin typeface="AvenirNext LT Pro Regular" panose="020B0504020202020204" pitchFamily="34" charset="77"/>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en-US"/>
              <a:t>Click to edit Master text styles</a:t>
            </a:r>
          </a:p>
        </p:txBody>
      </p:sp>
      <p:sp>
        <p:nvSpPr>
          <p:cNvPr id="8" name="Content Placeholder 4"/>
          <p:cNvSpPr>
            <a:spLocks noGrp="1"/>
          </p:cNvSpPr>
          <p:nvPr>
            <p:ph sz="quarter" idx="12"/>
          </p:nvPr>
        </p:nvSpPr>
        <p:spPr>
          <a:xfrm>
            <a:off x="1399119" y="5978427"/>
            <a:ext cx="5736167" cy="652527"/>
          </a:xfrm>
        </p:spPr>
        <p:txBody>
          <a:bodyPr>
            <a:noAutofit/>
          </a:bodyPr>
          <a:lstStyle>
            <a:lvl1pPr>
              <a:spcBef>
                <a:spcPts val="0"/>
              </a:spcBef>
              <a:defRPr lang="en-US" sz="2133" smtClean="0">
                <a:latin typeface="Avenir Next LT Pro" panose="020B0504020202020204"/>
                <a:ea typeface="+mn-ea"/>
                <a:cs typeface="+mn-cs"/>
              </a:defRPr>
            </a:lvl1pPr>
            <a:lvl2pPr>
              <a:defRPr lang="en-US" sz="2400" smtClean="0">
                <a:latin typeface="Avenir Next LT Pro" panose="020B0504020202020204"/>
                <a:ea typeface="+mn-ea"/>
                <a:cs typeface="+mn-cs"/>
              </a:defRPr>
            </a:lvl2pPr>
            <a:lvl3pPr>
              <a:defRPr lang="en-US" smtClean="0">
                <a:latin typeface="Avenir Next LT Pro" panose="020B0504020202020204"/>
                <a:ea typeface="+mn-ea"/>
                <a:cs typeface="+mn-cs"/>
              </a:defRPr>
            </a:lvl3pPr>
            <a:lvl4pPr>
              <a:defRPr lang="en-US" sz="2400" smtClean="0">
                <a:latin typeface="Avenir Next LT Pro" panose="020B0504020202020204"/>
                <a:ea typeface="+mn-ea"/>
                <a:cs typeface="+mn-cs"/>
              </a:defRPr>
            </a:lvl4pPr>
            <a:lvl5pPr>
              <a:defRPr lang="en-US" sz="2400">
                <a:latin typeface="Avenir Next LT Pro" panose="020B0504020202020204"/>
                <a:ea typeface="+mn-ea"/>
                <a:cs typeface="+mn-cs"/>
              </a:defRPr>
            </a:lvl5pPr>
          </a:lstStyle>
          <a:p>
            <a:pPr lvl="0"/>
            <a:r>
              <a:rPr lang="en-US"/>
              <a:t>Click to edit Master text styles</a:t>
            </a:r>
          </a:p>
        </p:txBody>
      </p:sp>
      <p:pic>
        <p:nvPicPr>
          <p:cNvPr id="7" name="Picture 5">
            <a:extLst>
              <a:ext uri="{FF2B5EF4-FFF2-40B4-BE49-F238E27FC236}">
                <a16:creationId xmlns:a16="http://schemas.microsoft.com/office/drawing/2014/main" id="{7233A49C-5C94-EC44-89C0-B450714E6E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15600" y="5882219"/>
            <a:ext cx="1407584"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icture Placeholder 6"/>
          <p:cNvSpPr>
            <a:spLocks noGrp="1"/>
          </p:cNvSpPr>
          <p:nvPr>
            <p:ph type="pic" sz="quarter" idx="11"/>
          </p:nvPr>
        </p:nvSpPr>
        <p:spPr>
          <a:xfrm>
            <a:off x="10530627" y="5889033"/>
            <a:ext cx="1366188" cy="734536"/>
          </a:xfrm>
        </p:spPr>
        <p:txBody>
          <a:bodyPr rtlCol="0">
            <a:normAutofit/>
          </a:bodyPr>
          <a:lstStyle>
            <a:lvl1pPr>
              <a:defRPr sz="1600"/>
            </a:lvl1pPr>
          </a:lstStyle>
          <a:p>
            <a:pPr lvl="0"/>
            <a:r>
              <a:rPr lang="en-US" noProof="0" dirty="0"/>
              <a:t>Click icon to add picture</a:t>
            </a:r>
          </a:p>
        </p:txBody>
      </p:sp>
    </p:spTree>
    <p:extLst>
      <p:ext uri="{BB962C8B-B14F-4D97-AF65-F5344CB8AC3E}">
        <p14:creationId xmlns:p14="http://schemas.microsoft.com/office/powerpoint/2010/main" val="218678830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7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582400" cy="1084976"/>
          </a:xfrm>
        </p:spPr>
        <p:txBody>
          <a:bodyPr/>
          <a:lstStyle>
            <a:lvl1pPr>
              <a:defRPr b="1" i="0">
                <a:solidFill>
                  <a:schemeClr val="tx1"/>
                </a:solidFill>
                <a:latin typeface="Avenir Next LT Pro Demi" panose="020B0704020202020204" pitchFamily="34" charset="0"/>
              </a:defRPr>
            </a:lvl1pPr>
          </a:lstStyle>
          <a:p>
            <a:r>
              <a:rPr lang="en-US"/>
              <a:t>Click to edit Master title style</a:t>
            </a:r>
          </a:p>
        </p:txBody>
      </p:sp>
      <p:sp>
        <p:nvSpPr>
          <p:cNvPr id="5" name="Content Placeholder 2"/>
          <p:cNvSpPr>
            <a:spLocks noGrp="1"/>
          </p:cNvSpPr>
          <p:nvPr>
            <p:ph idx="1"/>
          </p:nvPr>
        </p:nvSpPr>
        <p:spPr>
          <a:xfrm>
            <a:off x="603253" y="1460500"/>
            <a:ext cx="11404191" cy="4665664"/>
          </a:xfrm>
        </p:spPr>
        <p:txBody>
          <a:bodyPr/>
          <a:lstStyle>
            <a:lvl1pPr marL="0" indent="0">
              <a:buNone/>
              <a:defRPr sz="3200" b="0" i="0">
                <a:latin typeface="Avenir Next LT Pro" panose="020B0504020202020204" pitchFamily="34" charset="77"/>
              </a:defRPr>
            </a:lvl1pPr>
            <a:lvl2pPr marL="742913" indent="-285737">
              <a:buClr>
                <a:schemeClr val="tx1"/>
              </a:buClr>
              <a:buFont typeface="Arial" panose="020B0604020202020204" pitchFamily="34" charset="0"/>
              <a:buChar char="•"/>
              <a:defRPr sz="2667" b="0" i="0">
                <a:latin typeface="Avenir Next LT Pro" panose="020B0504020202020204" pitchFamily="34" charset="77"/>
              </a:defRPr>
            </a:lvl2pPr>
            <a:lvl3pPr marL="1142942" indent="-228589">
              <a:buClr>
                <a:schemeClr val="tx1"/>
              </a:buClr>
              <a:buFont typeface="Arial" panose="020B0604020202020204" pitchFamily="34" charset="0"/>
              <a:buChar char="•"/>
              <a:defRPr sz="2400" b="0" i="0">
                <a:latin typeface="Avenir Next LT Pro" panose="020B0504020202020204" pitchFamily="34" charset="77"/>
              </a:defRPr>
            </a:lvl3pPr>
            <a:lvl4pPr>
              <a:buClr>
                <a:schemeClr val="tx1"/>
              </a:buClr>
              <a:defRPr sz="1867" b="0" i="0">
                <a:latin typeface="Avenir Next LT Pro" panose="020B0504020202020204" pitchFamily="34" charset="77"/>
              </a:defRPr>
            </a:lvl4pPr>
            <a:lvl5pPr>
              <a:buClr>
                <a:schemeClr val="tx1"/>
              </a:buClr>
              <a:defRPr sz="1867" b="0" i="0">
                <a:latin typeface="Avenir Next LT Pro" panose="020B0504020202020204" pitchFamily="34" charset="77"/>
              </a:defRPr>
            </a:lvl5pPr>
          </a:lstStyle>
          <a:p>
            <a:pPr lvl="0"/>
            <a:r>
              <a:rPr lang="en-US"/>
              <a:t>Click to edit Master text styles</a:t>
            </a:r>
          </a:p>
          <a:p>
            <a:pPr lvl="1"/>
            <a:r>
              <a:rPr lang="en-US"/>
              <a:t>Second level</a:t>
            </a:r>
          </a:p>
          <a:p>
            <a:pPr lvl="2"/>
            <a:r>
              <a:rPr lang="en-US"/>
              <a:t>Third level</a:t>
            </a:r>
          </a:p>
        </p:txBody>
      </p:sp>
      <p:sp>
        <p:nvSpPr>
          <p:cNvPr id="4" name="Slide Number Placeholder 3">
            <a:extLst>
              <a:ext uri="{FF2B5EF4-FFF2-40B4-BE49-F238E27FC236}">
                <a16:creationId xmlns:a16="http://schemas.microsoft.com/office/drawing/2014/main" id="{E71B2060-EF19-D249-8DE0-69ABC03ABEA3}"/>
              </a:ext>
            </a:extLst>
          </p:cNvPr>
          <p:cNvSpPr>
            <a:spLocks noGrp="1"/>
          </p:cNvSpPr>
          <p:nvPr>
            <p:ph type="sldNum" sz="quarter" idx="10"/>
          </p:nvPr>
        </p:nvSpPr>
        <p:spPr/>
        <p:txBody>
          <a:bodyPr/>
          <a:lstStyle>
            <a:lvl1pPr algn="r">
              <a:defRPr sz="1067" b="0" i="0" smtClean="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pPr>
              <a:defRPr/>
            </a:pPr>
            <a:fld id="{1C0AD5DD-2A14-9641-A057-2F254FFA7DED}" type="slidenum">
              <a:rPr lang="en-US"/>
              <a:pPr>
                <a:defRPr/>
              </a:pPr>
              <a:t>‹#›</a:t>
            </a:fld>
            <a:endParaRPr lang="en-US" dirty="0"/>
          </a:p>
        </p:txBody>
      </p:sp>
    </p:spTree>
    <p:extLst>
      <p:ext uri="{BB962C8B-B14F-4D97-AF65-F5344CB8AC3E}">
        <p14:creationId xmlns:p14="http://schemas.microsoft.com/office/powerpoint/2010/main" val="39963180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9_Title Only">
    <p:spTree>
      <p:nvGrpSpPr>
        <p:cNvPr id="1" name=""/>
        <p:cNvGrpSpPr/>
        <p:nvPr/>
      </p:nvGrpSpPr>
      <p:grpSpPr>
        <a:xfrm>
          <a:off x="0" y="0"/>
          <a:ext cx="0" cy="0"/>
          <a:chOff x="0" y="0"/>
          <a:chExt cx="0" cy="0"/>
        </a:xfrm>
      </p:grpSpPr>
      <p:sp>
        <p:nvSpPr>
          <p:cNvPr id="9" name="Title 1"/>
          <p:cNvSpPr>
            <a:spLocks noGrp="1"/>
          </p:cNvSpPr>
          <p:nvPr>
            <p:ph type="title"/>
          </p:nvPr>
        </p:nvSpPr>
        <p:spPr>
          <a:xfrm>
            <a:off x="0" y="0"/>
            <a:ext cx="11582400" cy="1084976"/>
          </a:xfrm>
        </p:spPr>
        <p:txBody>
          <a:bodyPr/>
          <a:lstStyle>
            <a:lvl1pPr>
              <a:defRPr b="1" i="0">
                <a:solidFill>
                  <a:schemeClr val="tx1"/>
                </a:solidFill>
                <a:latin typeface="Avenir Next LT Pro Demi" panose="020B0704020202020204" pitchFamily="34" charset="0"/>
              </a:defRPr>
            </a:lvl1pPr>
          </a:lstStyle>
          <a:p>
            <a:r>
              <a:rPr lang="en-US"/>
              <a:t>Click to edit Master title style</a:t>
            </a:r>
          </a:p>
        </p:txBody>
      </p:sp>
      <p:sp>
        <p:nvSpPr>
          <p:cNvPr id="7" name="Content Placeholder 2"/>
          <p:cNvSpPr>
            <a:spLocks noGrp="1"/>
          </p:cNvSpPr>
          <p:nvPr>
            <p:ph sz="quarter" idx="11"/>
          </p:nvPr>
        </p:nvSpPr>
        <p:spPr>
          <a:xfrm>
            <a:off x="895351" y="1322918"/>
            <a:ext cx="10145183" cy="4868333"/>
          </a:xfrm>
        </p:spPr>
        <p:txBody>
          <a:bodyPr/>
          <a:lstStyle/>
          <a:p>
            <a:pPr lvl="0"/>
            <a:r>
              <a:rPr lang="en-US"/>
              <a:t>Click to edit Master text styles</a:t>
            </a:r>
          </a:p>
          <a:p>
            <a:pPr lvl="1"/>
            <a:r>
              <a:rPr lang="en-US"/>
              <a:t>Second level</a:t>
            </a:r>
          </a:p>
          <a:p>
            <a:pPr lvl="2"/>
            <a:r>
              <a:rPr lang="en-US"/>
              <a:t>Third level</a:t>
            </a:r>
          </a:p>
        </p:txBody>
      </p:sp>
      <p:sp>
        <p:nvSpPr>
          <p:cNvPr id="4" name="Slide Number Placeholder 3">
            <a:extLst>
              <a:ext uri="{FF2B5EF4-FFF2-40B4-BE49-F238E27FC236}">
                <a16:creationId xmlns:a16="http://schemas.microsoft.com/office/drawing/2014/main" id="{CE2A37FF-FA88-EF4C-8EAD-4F1157671A3E}"/>
              </a:ext>
            </a:extLst>
          </p:cNvPr>
          <p:cNvSpPr>
            <a:spLocks noGrp="1"/>
          </p:cNvSpPr>
          <p:nvPr>
            <p:ph type="sldNum" sz="quarter" idx="10"/>
          </p:nvPr>
        </p:nvSpPr>
        <p:spPr/>
        <p:txBody>
          <a:bodyPr/>
          <a:lstStyle>
            <a:lvl1pPr algn="r">
              <a:defRPr sz="1067" b="0" i="0" smtClean="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6044A3E-C0A5-3F47-B0E0-02C44FEBC68C}" type="slidenum">
              <a:rPr kumimoji="0" lang="en-US" sz="1067" b="0" i="0" u="none" strike="noStrike" kern="1200" cap="none" spc="0" normalizeH="0" baseline="0" noProof="0">
                <a:ln>
                  <a:noFill/>
                </a:ln>
                <a:solidFill>
                  <a:srgbClr val="28434E"/>
                </a:solidFill>
                <a:effectLst/>
                <a:uLnTx/>
                <a:uFillTx/>
                <a:latin typeface="Avenir Next LT Pro" panose="020B0504020202020204" pitchFamily="34" charset="77"/>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67" b="0" i="0" u="none" strike="noStrike" kern="1200" cap="none" spc="0" normalizeH="0" baseline="0" noProof="0" dirty="0">
              <a:ln>
                <a:noFill/>
              </a:ln>
              <a:solidFill>
                <a:srgbClr val="28434E"/>
              </a:solidFill>
              <a:effectLst/>
              <a:uLnTx/>
              <a:uFillTx/>
              <a:latin typeface="Avenir Next LT Pro" panose="020B0504020202020204" pitchFamily="34" charset="77"/>
            </a:endParaRPr>
          </a:p>
        </p:txBody>
      </p:sp>
    </p:spTree>
    <p:extLst>
      <p:ext uri="{BB962C8B-B14F-4D97-AF65-F5344CB8AC3E}">
        <p14:creationId xmlns:p14="http://schemas.microsoft.com/office/powerpoint/2010/main" val="263329716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398168" y="1887987"/>
            <a:ext cx="7561277" cy="1325820"/>
          </a:xfrm>
        </p:spPr>
        <p:txBody>
          <a:bodyPr>
            <a:noAutofit/>
          </a:bodyPr>
          <a:lstStyle>
            <a:lvl1pPr algn="l">
              <a:defRPr sz="4000" b="1" i="0">
                <a:solidFill>
                  <a:schemeClr val="accent5"/>
                </a:solidFill>
                <a:latin typeface="Avenir Next LT Pro Demi" panose="020B0704020202020204" pitchFamily="34" charset="0"/>
              </a:defRPr>
            </a:lvl1pPr>
          </a:lstStyle>
          <a:p>
            <a:r>
              <a:rPr lang="en-US"/>
              <a:t>CLICK TO ADD MASTER TITLE STYLE</a:t>
            </a:r>
          </a:p>
        </p:txBody>
      </p:sp>
      <p:sp>
        <p:nvSpPr>
          <p:cNvPr id="10" name="Subtitle 2">
            <a:extLst>
              <a:ext uri="{FF2B5EF4-FFF2-40B4-BE49-F238E27FC236}">
                <a16:creationId xmlns:a16="http://schemas.microsoft.com/office/drawing/2014/main" id="{8505F0E1-6C75-174A-8254-DAB6D7E6E02C}"/>
              </a:ext>
            </a:extLst>
          </p:cNvPr>
          <p:cNvSpPr>
            <a:spLocks noGrp="1"/>
          </p:cNvSpPr>
          <p:nvPr>
            <p:ph type="subTitle" idx="1"/>
          </p:nvPr>
        </p:nvSpPr>
        <p:spPr>
          <a:xfrm>
            <a:off x="1398168" y="3370574"/>
            <a:ext cx="7561277" cy="719569"/>
          </a:xfrm>
        </p:spPr>
        <p:txBody>
          <a:bodyPr>
            <a:normAutofit/>
          </a:bodyPr>
          <a:lstStyle>
            <a:lvl1pPr marL="0" indent="0" algn="l">
              <a:buNone/>
              <a:defRPr sz="2800" b="0" i="0">
                <a:solidFill>
                  <a:srgbClr val="FFFFFF"/>
                </a:solidFill>
                <a:latin typeface="Avenir Next LT Pro" panose="020B0504020202020204" pitchFamily="34" charset="77"/>
              </a:defRPr>
            </a:lvl1pPr>
            <a:lvl2pPr marL="457155" indent="0" algn="ctr">
              <a:buNone/>
              <a:defRPr sz="2000"/>
            </a:lvl2pPr>
            <a:lvl3pPr marL="914309" indent="0" algn="ctr">
              <a:buNone/>
              <a:defRPr sz="1800"/>
            </a:lvl3pPr>
            <a:lvl4pPr marL="1371464" indent="0" algn="ctr">
              <a:buNone/>
              <a:defRPr sz="1600"/>
            </a:lvl4pPr>
            <a:lvl5pPr marL="1828618" indent="0" algn="ctr">
              <a:buNone/>
              <a:defRPr sz="1600"/>
            </a:lvl5pPr>
            <a:lvl6pPr marL="2285774" indent="0" algn="ctr">
              <a:buNone/>
              <a:defRPr sz="1600"/>
            </a:lvl6pPr>
            <a:lvl7pPr marL="2742926" indent="0" algn="ctr">
              <a:buNone/>
              <a:defRPr sz="1600"/>
            </a:lvl7pPr>
            <a:lvl8pPr marL="3200080" indent="0" algn="ctr">
              <a:buNone/>
              <a:defRPr sz="1600"/>
            </a:lvl8pPr>
            <a:lvl9pPr marL="3657235" indent="0" algn="ctr">
              <a:buNone/>
              <a:defRPr sz="1600"/>
            </a:lvl9pPr>
          </a:lstStyle>
          <a:p>
            <a:r>
              <a:rPr lang="en-US"/>
              <a:t>Click to edit Master subtitle style</a:t>
            </a:r>
          </a:p>
        </p:txBody>
      </p:sp>
      <p:sp>
        <p:nvSpPr>
          <p:cNvPr id="17" name="Text Placeholder 2">
            <a:extLst>
              <a:ext uri="{FF2B5EF4-FFF2-40B4-BE49-F238E27FC236}">
                <a16:creationId xmlns:a16="http://schemas.microsoft.com/office/drawing/2014/main" id="{1EE0D1D7-ED36-984D-810A-84392313936F}"/>
              </a:ext>
            </a:extLst>
          </p:cNvPr>
          <p:cNvSpPr>
            <a:spLocks noGrp="1"/>
          </p:cNvSpPr>
          <p:nvPr>
            <p:ph type="body" idx="10" hasCustomPrompt="1"/>
          </p:nvPr>
        </p:nvSpPr>
        <p:spPr>
          <a:xfrm>
            <a:off x="1398168" y="4908712"/>
            <a:ext cx="5736965" cy="365125"/>
          </a:xfrm>
        </p:spPr>
        <p:txBody>
          <a:bodyPr>
            <a:normAutofit/>
          </a:bodyPr>
          <a:lstStyle>
            <a:lvl1pPr marL="0" indent="0">
              <a:buNone/>
              <a:defRPr sz="2000" b="0" i="0">
                <a:solidFill>
                  <a:srgbClr val="FFFFFF"/>
                </a:solidFill>
                <a:latin typeface="AvenirNext LT Pro Regular" panose="020B0504020202020204" pitchFamily="34" charset="77"/>
              </a:defRPr>
            </a:lvl1pPr>
            <a:lvl2pPr marL="457155" indent="0">
              <a:buNone/>
              <a:defRPr sz="2000">
                <a:solidFill>
                  <a:schemeClr val="tx1">
                    <a:tint val="75000"/>
                  </a:schemeClr>
                </a:solidFill>
              </a:defRPr>
            </a:lvl2pPr>
            <a:lvl3pPr marL="914309" indent="0">
              <a:buNone/>
              <a:defRPr sz="1800">
                <a:solidFill>
                  <a:schemeClr val="tx1">
                    <a:tint val="75000"/>
                  </a:schemeClr>
                </a:solidFill>
              </a:defRPr>
            </a:lvl3pPr>
            <a:lvl4pPr marL="1371464" indent="0">
              <a:buNone/>
              <a:defRPr sz="1600">
                <a:solidFill>
                  <a:schemeClr val="tx1">
                    <a:tint val="75000"/>
                  </a:schemeClr>
                </a:solidFill>
              </a:defRPr>
            </a:lvl4pPr>
            <a:lvl5pPr marL="1828618" indent="0">
              <a:buNone/>
              <a:defRPr sz="1600">
                <a:solidFill>
                  <a:schemeClr val="tx1">
                    <a:tint val="75000"/>
                  </a:schemeClr>
                </a:solidFill>
              </a:defRPr>
            </a:lvl5pPr>
            <a:lvl6pPr marL="2285774" indent="0">
              <a:buNone/>
              <a:defRPr sz="1600">
                <a:solidFill>
                  <a:schemeClr val="tx1">
                    <a:tint val="75000"/>
                  </a:schemeClr>
                </a:solidFill>
              </a:defRPr>
            </a:lvl6pPr>
            <a:lvl7pPr marL="2742926" indent="0">
              <a:buNone/>
              <a:defRPr sz="1600">
                <a:solidFill>
                  <a:schemeClr val="tx1">
                    <a:tint val="75000"/>
                  </a:schemeClr>
                </a:solidFill>
              </a:defRPr>
            </a:lvl7pPr>
            <a:lvl8pPr marL="3200080" indent="0">
              <a:buNone/>
              <a:defRPr sz="1600">
                <a:solidFill>
                  <a:schemeClr val="tx1">
                    <a:tint val="75000"/>
                  </a:schemeClr>
                </a:solidFill>
              </a:defRPr>
            </a:lvl8pPr>
            <a:lvl9pPr marL="3657235" indent="0">
              <a:buNone/>
              <a:defRPr sz="1600">
                <a:solidFill>
                  <a:schemeClr val="tx1">
                    <a:tint val="75000"/>
                  </a:schemeClr>
                </a:solidFill>
              </a:defRPr>
            </a:lvl9pPr>
          </a:lstStyle>
          <a:p>
            <a:pPr lvl="0"/>
            <a:r>
              <a:rPr lang="en-US"/>
              <a:t>Click to edit Date</a:t>
            </a:r>
          </a:p>
        </p:txBody>
      </p:sp>
      <p:pic>
        <p:nvPicPr>
          <p:cNvPr id="5" name="Picture 4">
            <a:extLst>
              <a:ext uri="{FF2B5EF4-FFF2-40B4-BE49-F238E27FC236}">
                <a16:creationId xmlns:a16="http://schemas.microsoft.com/office/drawing/2014/main" id="{32C6B820-1CB8-9C46-BF36-C9B0F6F34C74}"/>
              </a:ext>
            </a:extLst>
          </p:cNvPr>
          <p:cNvPicPr>
            <a:picLocks noChangeAspect="1"/>
          </p:cNvPicPr>
          <p:nvPr userDrawn="1"/>
        </p:nvPicPr>
        <p:blipFill>
          <a:blip r:embed="rId3"/>
          <a:stretch>
            <a:fillRect/>
          </a:stretch>
        </p:blipFill>
        <p:spPr>
          <a:xfrm>
            <a:off x="10516221" y="5883127"/>
            <a:ext cx="1407331" cy="747828"/>
          </a:xfrm>
          <a:prstGeom prst="rect">
            <a:avLst/>
          </a:prstGeom>
        </p:spPr>
      </p:pic>
    </p:spTree>
    <p:extLst>
      <p:ext uri="{BB962C8B-B14F-4D97-AF65-F5344CB8AC3E}">
        <p14:creationId xmlns:p14="http://schemas.microsoft.com/office/powerpoint/2010/main" val="254746653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398168" y="1887987"/>
            <a:ext cx="7561277" cy="1325820"/>
          </a:xfrm>
        </p:spPr>
        <p:txBody>
          <a:bodyPr>
            <a:noAutofit/>
          </a:bodyPr>
          <a:lstStyle>
            <a:lvl1pPr algn="l">
              <a:defRPr sz="4000" b="1" i="0">
                <a:solidFill>
                  <a:schemeClr val="accent5"/>
                </a:solidFill>
                <a:latin typeface="Avenir Next LT Pro Demi" panose="020B0704020202020204" pitchFamily="34" charset="0"/>
              </a:defRPr>
            </a:lvl1pPr>
          </a:lstStyle>
          <a:p>
            <a:r>
              <a:rPr lang="en-US"/>
              <a:t>CLICK TO ADD MASTER TITLE STYLE</a:t>
            </a:r>
          </a:p>
        </p:txBody>
      </p:sp>
      <p:sp>
        <p:nvSpPr>
          <p:cNvPr id="10" name="Subtitle 2">
            <a:extLst>
              <a:ext uri="{FF2B5EF4-FFF2-40B4-BE49-F238E27FC236}">
                <a16:creationId xmlns:a16="http://schemas.microsoft.com/office/drawing/2014/main" id="{8505F0E1-6C75-174A-8254-DAB6D7E6E02C}"/>
              </a:ext>
            </a:extLst>
          </p:cNvPr>
          <p:cNvSpPr>
            <a:spLocks noGrp="1"/>
          </p:cNvSpPr>
          <p:nvPr>
            <p:ph type="subTitle" idx="1"/>
          </p:nvPr>
        </p:nvSpPr>
        <p:spPr>
          <a:xfrm>
            <a:off x="1398168" y="3370574"/>
            <a:ext cx="7561277" cy="719569"/>
          </a:xfrm>
        </p:spPr>
        <p:txBody>
          <a:bodyPr>
            <a:normAutofit/>
          </a:bodyPr>
          <a:lstStyle>
            <a:lvl1pPr marL="0" indent="0" algn="l">
              <a:buNone/>
              <a:defRPr sz="2800" b="0" i="0">
                <a:solidFill>
                  <a:srgbClr val="FFFFFF"/>
                </a:solidFill>
                <a:latin typeface="Avenir Next LT Pro" panose="020B0504020202020204" pitchFamily="34" charset="77"/>
              </a:defRPr>
            </a:lvl1pPr>
            <a:lvl2pPr marL="457155" indent="0" algn="ctr">
              <a:buNone/>
              <a:defRPr sz="2000"/>
            </a:lvl2pPr>
            <a:lvl3pPr marL="914309" indent="0" algn="ctr">
              <a:buNone/>
              <a:defRPr sz="1800"/>
            </a:lvl3pPr>
            <a:lvl4pPr marL="1371464" indent="0" algn="ctr">
              <a:buNone/>
              <a:defRPr sz="1600"/>
            </a:lvl4pPr>
            <a:lvl5pPr marL="1828618" indent="0" algn="ctr">
              <a:buNone/>
              <a:defRPr sz="1600"/>
            </a:lvl5pPr>
            <a:lvl6pPr marL="2285774" indent="0" algn="ctr">
              <a:buNone/>
              <a:defRPr sz="1600"/>
            </a:lvl6pPr>
            <a:lvl7pPr marL="2742926" indent="0" algn="ctr">
              <a:buNone/>
              <a:defRPr sz="1600"/>
            </a:lvl7pPr>
            <a:lvl8pPr marL="3200080" indent="0" algn="ctr">
              <a:buNone/>
              <a:defRPr sz="1600"/>
            </a:lvl8pPr>
            <a:lvl9pPr marL="3657235" indent="0" algn="ctr">
              <a:buNone/>
              <a:defRPr sz="1600"/>
            </a:lvl9pPr>
          </a:lstStyle>
          <a:p>
            <a:r>
              <a:rPr lang="en-US"/>
              <a:t>Click to edit Master subtitle style</a:t>
            </a:r>
          </a:p>
        </p:txBody>
      </p:sp>
      <p:sp>
        <p:nvSpPr>
          <p:cNvPr id="17" name="Text Placeholder 2">
            <a:extLst>
              <a:ext uri="{FF2B5EF4-FFF2-40B4-BE49-F238E27FC236}">
                <a16:creationId xmlns:a16="http://schemas.microsoft.com/office/drawing/2014/main" id="{1EE0D1D7-ED36-984D-810A-84392313936F}"/>
              </a:ext>
            </a:extLst>
          </p:cNvPr>
          <p:cNvSpPr>
            <a:spLocks noGrp="1"/>
          </p:cNvSpPr>
          <p:nvPr>
            <p:ph type="body" idx="10" hasCustomPrompt="1"/>
          </p:nvPr>
        </p:nvSpPr>
        <p:spPr>
          <a:xfrm>
            <a:off x="1398168" y="4908712"/>
            <a:ext cx="5736965" cy="365125"/>
          </a:xfrm>
        </p:spPr>
        <p:txBody>
          <a:bodyPr>
            <a:normAutofit/>
          </a:bodyPr>
          <a:lstStyle>
            <a:lvl1pPr marL="0" indent="0">
              <a:buNone/>
              <a:defRPr sz="2000" b="0" i="0">
                <a:solidFill>
                  <a:srgbClr val="FFFFFF"/>
                </a:solidFill>
                <a:latin typeface="Avenir Next LT Pro" panose="020B0504020202020204" pitchFamily="34" charset="77"/>
              </a:defRPr>
            </a:lvl1pPr>
            <a:lvl2pPr marL="457155" indent="0">
              <a:buNone/>
              <a:defRPr sz="2000">
                <a:solidFill>
                  <a:schemeClr val="tx1">
                    <a:tint val="75000"/>
                  </a:schemeClr>
                </a:solidFill>
              </a:defRPr>
            </a:lvl2pPr>
            <a:lvl3pPr marL="914309" indent="0">
              <a:buNone/>
              <a:defRPr sz="1800">
                <a:solidFill>
                  <a:schemeClr val="tx1">
                    <a:tint val="75000"/>
                  </a:schemeClr>
                </a:solidFill>
              </a:defRPr>
            </a:lvl3pPr>
            <a:lvl4pPr marL="1371464" indent="0">
              <a:buNone/>
              <a:defRPr sz="1600">
                <a:solidFill>
                  <a:schemeClr val="tx1">
                    <a:tint val="75000"/>
                  </a:schemeClr>
                </a:solidFill>
              </a:defRPr>
            </a:lvl4pPr>
            <a:lvl5pPr marL="1828618" indent="0">
              <a:buNone/>
              <a:defRPr sz="1600">
                <a:solidFill>
                  <a:schemeClr val="tx1">
                    <a:tint val="75000"/>
                  </a:schemeClr>
                </a:solidFill>
              </a:defRPr>
            </a:lvl5pPr>
            <a:lvl6pPr marL="2285774" indent="0">
              <a:buNone/>
              <a:defRPr sz="1600">
                <a:solidFill>
                  <a:schemeClr val="tx1">
                    <a:tint val="75000"/>
                  </a:schemeClr>
                </a:solidFill>
              </a:defRPr>
            </a:lvl6pPr>
            <a:lvl7pPr marL="2742926" indent="0">
              <a:buNone/>
              <a:defRPr sz="1600">
                <a:solidFill>
                  <a:schemeClr val="tx1">
                    <a:tint val="75000"/>
                  </a:schemeClr>
                </a:solidFill>
              </a:defRPr>
            </a:lvl7pPr>
            <a:lvl8pPr marL="3200080" indent="0">
              <a:buNone/>
              <a:defRPr sz="1600">
                <a:solidFill>
                  <a:schemeClr val="tx1">
                    <a:tint val="75000"/>
                  </a:schemeClr>
                </a:solidFill>
              </a:defRPr>
            </a:lvl8pPr>
            <a:lvl9pPr marL="3657235" indent="0">
              <a:buNone/>
              <a:defRPr sz="1600">
                <a:solidFill>
                  <a:schemeClr val="tx1">
                    <a:tint val="75000"/>
                  </a:schemeClr>
                </a:solidFill>
              </a:defRPr>
            </a:lvl9pPr>
          </a:lstStyle>
          <a:p>
            <a:pPr lvl="0"/>
            <a:r>
              <a:rPr lang="en-US"/>
              <a:t>Click to edit Date</a:t>
            </a:r>
          </a:p>
        </p:txBody>
      </p:sp>
      <p:pic>
        <p:nvPicPr>
          <p:cNvPr id="8" name="Picture 7">
            <a:extLst>
              <a:ext uri="{FF2B5EF4-FFF2-40B4-BE49-F238E27FC236}">
                <a16:creationId xmlns:a16="http://schemas.microsoft.com/office/drawing/2014/main" id="{560524B4-615D-744B-BEE5-B854EBEC6204}"/>
              </a:ext>
            </a:extLst>
          </p:cNvPr>
          <p:cNvPicPr>
            <a:picLocks noChangeAspect="1"/>
          </p:cNvPicPr>
          <p:nvPr userDrawn="1"/>
        </p:nvPicPr>
        <p:blipFill>
          <a:blip r:embed="rId3"/>
          <a:stretch>
            <a:fillRect/>
          </a:stretch>
        </p:blipFill>
        <p:spPr>
          <a:xfrm>
            <a:off x="10516221" y="5883127"/>
            <a:ext cx="1407331" cy="747828"/>
          </a:xfrm>
          <a:prstGeom prst="rect">
            <a:avLst/>
          </a:prstGeom>
        </p:spPr>
      </p:pic>
    </p:spTree>
    <p:extLst>
      <p:ext uri="{BB962C8B-B14F-4D97-AF65-F5344CB8AC3E}">
        <p14:creationId xmlns:p14="http://schemas.microsoft.com/office/powerpoint/2010/main" val="41124598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ATA SLIDE 2 colum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39A6"/>
                </a:solidFill>
                <a:effectLst/>
                <a:latin typeface="Calibri" pitchFamily="34" charset="0"/>
              </a:defRPr>
            </a:lvl1pPr>
          </a:lstStyle>
          <a:p>
            <a:endParaRPr lang="en-US"/>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89544"/>
          <a:stretch/>
        </p:blipFill>
        <p:spPr>
          <a:xfrm>
            <a:off x="0" y="6719804"/>
            <a:ext cx="12192000" cy="150413"/>
          </a:xfrm>
          <a:prstGeom prst="rect">
            <a:avLst/>
          </a:prstGeom>
        </p:spPr>
      </p:pic>
      <p:grpSp>
        <p:nvGrpSpPr>
          <p:cNvPr id="7" name="Group 6"/>
          <p:cNvGrpSpPr/>
          <p:nvPr userDrawn="1"/>
        </p:nvGrpSpPr>
        <p:grpSpPr>
          <a:xfrm>
            <a:off x="0" y="6727353"/>
            <a:ext cx="12192000" cy="121584"/>
            <a:chOff x="-4727795" y="10151256"/>
            <a:chExt cx="21930367" cy="545666"/>
          </a:xfrm>
        </p:grpSpPr>
        <p:sp>
          <p:nvSpPr>
            <p:cNvPr id="8" name="Rectangle 7"/>
            <p:cNvSpPr>
              <a:spLocks noChangeArrowheads="1"/>
            </p:cNvSpPr>
            <p:nvPr userDrawn="1"/>
          </p:nvSpPr>
          <p:spPr bwMode="auto">
            <a:xfrm>
              <a:off x="9860470" y="10151256"/>
              <a:ext cx="1446394" cy="545666"/>
            </a:xfrm>
            <a:prstGeom prst="rect">
              <a:avLst/>
            </a:prstGeom>
            <a:solidFill>
              <a:srgbClr val="993B25"/>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9" name="Rectangle 8"/>
            <p:cNvSpPr>
              <a:spLocks noChangeArrowheads="1"/>
            </p:cNvSpPr>
            <p:nvPr userDrawn="1"/>
          </p:nvSpPr>
          <p:spPr bwMode="auto">
            <a:xfrm>
              <a:off x="11288002" y="10151256"/>
              <a:ext cx="1446394" cy="545666"/>
            </a:xfrm>
            <a:prstGeom prst="rect">
              <a:avLst/>
            </a:prstGeom>
            <a:solidFill>
              <a:srgbClr val="7F8080"/>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0" name="Rectangle 9"/>
            <p:cNvSpPr>
              <a:spLocks noChangeArrowheads="1"/>
            </p:cNvSpPr>
            <p:nvPr userDrawn="1"/>
          </p:nvSpPr>
          <p:spPr bwMode="auto">
            <a:xfrm>
              <a:off x="12734393" y="10151256"/>
              <a:ext cx="1447572" cy="545666"/>
            </a:xfrm>
            <a:prstGeom prst="rect">
              <a:avLst/>
            </a:prstGeom>
            <a:solidFill>
              <a:srgbClr val="536DB3"/>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1" name="Rectangle 10"/>
            <p:cNvSpPr>
              <a:spLocks noChangeArrowheads="1"/>
            </p:cNvSpPr>
            <p:nvPr userDrawn="1"/>
          </p:nvSpPr>
          <p:spPr bwMode="auto">
            <a:xfrm>
              <a:off x="14148766" y="10151256"/>
              <a:ext cx="305380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2" name="Rectangle 20"/>
            <p:cNvSpPr>
              <a:spLocks noChangeArrowheads="1"/>
            </p:cNvSpPr>
            <p:nvPr userDrawn="1"/>
          </p:nvSpPr>
          <p:spPr bwMode="auto">
            <a:xfrm>
              <a:off x="-4727795" y="10151256"/>
              <a:ext cx="1362073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4" name="Rectangle 13"/>
            <p:cNvSpPr>
              <a:spLocks noChangeArrowheads="1"/>
            </p:cNvSpPr>
            <p:nvPr userDrawn="1"/>
          </p:nvSpPr>
          <p:spPr bwMode="auto">
            <a:xfrm>
              <a:off x="8417613" y="10151256"/>
              <a:ext cx="1446394" cy="545666"/>
            </a:xfrm>
            <a:prstGeom prst="rect">
              <a:avLst/>
            </a:prstGeom>
            <a:solidFill>
              <a:srgbClr val="007D57"/>
            </a:solidFill>
            <a:ln>
              <a:noFill/>
            </a:ln>
          </p:spPr>
          <p:txBody>
            <a:bodyPr vert="horz" wrap="square" lIns="60960" tIns="30480" rIns="60960" bIns="30480" numCol="1" anchor="t" anchorCtr="0" compatLnSpc="1">
              <a:prstTxWarp prst="textNoShape">
                <a:avLst/>
              </a:prstTxWarp>
            </a:bodyPr>
            <a:lstStyle/>
            <a:p>
              <a:endParaRPr lang="en-US" sz="2223" dirty="0"/>
            </a:p>
          </p:txBody>
        </p:sp>
      </p:grpSp>
    </p:spTree>
    <p:extLst>
      <p:ext uri="{BB962C8B-B14F-4D97-AF65-F5344CB8AC3E}">
        <p14:creationId xmlns:p14="http://schemas.microsoft.com/office/powerpoint/2010/main" val="1867587494"/>
      </p:ext>
    </p:extLst>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05EAB6-89D6-8D4C-A66F-066C1C457DB6}"/>
              </a:ext>
            </a:extLst>
          </p:cNvPr>
          <p:cNvSpPr>
            <a:spLocks noGrp="1"/>
          </p:cNvSpPr>
          <p:nvPr>
            <p:ph type="title"/>
          </p:nvPr>
        </p:nvSpPr>
        <p:spPr>
          <a:xfrm>
            <a:off x="5" y="4"/>
            <a:ext cx="11582401" cy="1096161"/>
          </a:xfrm>
        </p:spPr>
        <p:txBody>
          <a:bodyPr>
            <a:normAutofit/>
          </a:bodyPr>
          <a:lstStyle>
            <a:lvl1pPr algn="l">
              <a:defRPr sz="4267" b="1" i="0">
                <a:solidFill>
                  <a:schemeClr val="tx1"/>
                </a:solidFill>
                <a:latin typeface="Avenir Next LT Pro Demi" panose="020B0704020202020204" pitchFamily="34" charset="0"/>
              </a:defRPr>
            </a:lvl1pPr>
          </a:lstStyle>
          <a:p>
            <a:r>
              <a:rPr lang="en-US"/>
              <a:t>Click to edit Master title style</a:t>
            </a:r>
          </a:p>
        </p:txBody>
      </p:sp>
      <p:sp>
        <p:nvSpPr>
          <p:cNvPr id="3" name="Content Placeholder 2"/>
          <p:cNvSpPr>
            <a:spLocks noGrp="1"/>
          </p:cNvSpPr>
          <p:nvPr>
            <p:ph idx="1"/>
          </p:nvPr>
        </p:nvSpPr>
        <p:spPr>
          <a:xfrm>
            <a:off x="603255" y="1460500"/>
            <a:ext cx="11404191" cy="4665664"/>
          </a:xfrm>
        </p:spPr>
        <p:txBody>
          <a:bodyPr/>
          <a:lstStyle>
            <a:lvl1pPr marL="0" indent="0">
              <a:buNone/>
              <a:defRPr sz="3200" b="0" i="0">
                <a:latin typeface="Avenir Next LT Pro" panose="020B0504020202020204" pitchFamily="34" charset="77"/>
              </a:defRPr>
            </a:lvl1pPr>
            <a:lvl2pPr marL="742876" indent="-285724">
              <a:buClr>
                <a:schemeClr val="tx1"/>
              </a:buClr>
              <a:buFont typeface="Arial" panose="020B0604020202020204" pitchFamily="34" charset="0"/>
              <a:buChar char="•"/>
              <a:defRPr sz="2667" b="0" i="0">
                <a:latin typeface="Avenir Next LT Pro" panose="020B0504020202020204" pitchFamily="34" charset="77"/>
              </a:defRPr>
            </a:lvl2pPr>
            <a:lvl3pPr marL="1142886" indent="-228578">
              <a:buClr>
                <a:schemeClr val="tx1"/>
              </a:buClr>
              <a:buFont typeface="Arial" panose="020B0604020202020204" pitchFamily="34" charset="0"/>
              <a:buChar char="•"/>
              <a:defRPr sz="2400" b="0" i="0">
                <a:latin typeface="Avenir Next LT Pro" panose="020B0504020202020204" pitchFamily="34" charset="77"/>
              </a:defRPr>
            </a:lvl3pPr>
            <a:lvl4pPr>
              <a:buClr>
                <a:schemeClr val="tx1"/>
              </a:buClr>
              <a:defRPr sz="1867" b="0" i="0">
                <a:latin typeface="Avenir Next LT Pro" panose="020B0504020202020204" pitchFamily="34" charset="77"/>
              </a:defRPr>
            </a:lvl4pPr>
            <a:lvl5pPr>
              <a:buClr>
                <a:schemeClr val="tx1"/>
              </a:buClr>
              <a:defRPr sz="1867" b="0" i="0">
                <a:latin typeface="Avenir Next LT Pro" panose="020B0504020202020204" pitchFamily="34" charset="77"/>
              </a:defRPr>
            </a:lvl5pPr>
          </a:lstStyle>
          <a:p>
            <a:pPr lvl="0"/>
            <a:r>
              <a:rPr lang="en-US"/>
              <a:t>Click to edit Master text styles</a:t>
            </a:r>
          </a:p>
          <a:p>
            <a:pPr lvl="1"/>
            <a:r>
              <a:rPr lang="en-US"/>
              <a:t>Second level</a:t>
            </a:r>
          </a:p>
          <a:p>
            <a:pPr lvl="2"/>
            <a:r>
              <a:rPr lang="en-US"/>
              <a:t>Third level</a:t>
            </a:r>
          </a:p>
        </p:txBody>
      </p:sp>
      <p:sp>
        <p:nvSpPr>
          <p:cNvPr id="5" name="Slide Number Placeholder 5">
            <a:extLst>
              <a:ext uri="{FF2B5EF4-FFF2-40B4-BE49-F238E27FC236}">
                <a16:creationId xmlns:a16="http://schemas.microsoft.com/office/drawing/2014/main" id="{67613182-5F0A-7E4A-A0D0-977DEDDC8A84}"/>
              </a:ext>
            </a:extLst>
          </p:cNvPr>
          <p:cNvSpPr>
            <a:spLocks noGrp="1"/>
          </p:cNvSpPr>
          <p:nvPr>
            <p:ph type="sldNum" sz="quarter" idx="4"/>
          </p:nvPr>
        </p:nvSpPr>
        <p:spPr>
          <a:xfrm>
            <a:off x="11392887" y="6313137"/>
            <a:ext cx="614556" cy="366183"/>
          </a:xfrm>
          <a:prstGeom prst="rect">
            <a:avLst/>
          </a:prstGeom>
        </p:spPr>
        <p:txBody>
          <a:bodyPr vert="horz" lIns="91440" tIns="45720" rIns="91440" bIns="45720" rtlCol="0" anchor="ctr"/>
          <a:lstStyle>
            <a:lvl1pPr algn="r">
              <a:defRPr sz="1067" b="0" i="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fld id="{0C2FA08C-26E4-CA4A-8F70-5CDDC8BEA5E9}" type="slidenum">
              <a:rPr lang="en-US" smtClean="0"/>
              <a:pPr/>
              <a:t>‹#›</a:t>
            </a:fld>
            <a:endParaRPr lang="en-US" dirty="0"/>
          </a:p>
        </p:txBody>
      </p:sp>
    </p:spTree>
    <p:extLst>
      <p:ext uri="{BB962C8B-B14F-4D97-AF65-F5344CB8AC3E}">
        <p14:creationId xmlns:p14="http://schemas.microsoft.com/office/powerpoint/2010/main" val="184354198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2452" y="3429000"/>
            <a:ext cx="10166349" cy="896992"/>
          </a:xfrm>
        </p:spPr>
        <p:txBody>
          <a:bodyPr anchor="t">
            <a:noAutofit/>
          </a:bodyPr>
          <a:lstStyle>
            <a:lvl1pPr algn="l">
              <a:defRPr sz="5333" b="1" i="0" cap="none" baseline="0">
                <a:solidFill>
                  <a:schemeClr val="tx1"/>
                </a:solidFill>
                <a:latin typeface="Avenir Next LT Pro Demi" panose="020B0704020202020204" pitchFamily="34" charset="0"/>
                <a:cs typeface="Avenir Next LT Pro Demi" panose="020B0704020202020204" pitchFamily="34" charset="0"/>
              </a:defRPr>
            </a:lvl1pPr>
          </a:lstStyle>
          <a:p>
            <a:r>
              <a:rPr lang="en-US"/>
              <a:t>CLICK TO ADD DIVIDER TITLE</a:t>
            </a:r>
          </a:p>
        </p:txBody>
      </p:sp>
      <p:sp>
        <p:nvSpPr>
          <p:cNvPr id="4" name="Slide Number Placeholder 5">
            <a:extLst>
              <a:ext uri="{FF2B5EF4-FFF2-40B4-BE49-F238E27FC236}">
                <a16:creationId xmlns:a16="http://schemas.microsoft.com/office/drawing/2014/main" id="{0FCCBAB9-0AC7-DA44-9D1F-06BC82342E5B}"/>
              </a:ext>
            </a:extLst>
          </p:cNvPr>
          <p:cNvSpPr>
            <a:spLocks noGrp="1"/>
          </p:cNvSpPr>
          <p:nvPr>
            <p:ph type="sldNum" sz="quarter" idx="4"/>
          </p:nvPr>
        </p:nvSpPr>
        <p:spPr>
          <a:xfrm>
            <a:off x="11392887" y="6313137"/>
            <a:ext cx="614556" cy="366183"/>
          </a:xfrm>
          <a:prstGeom prst="rect">
            <a:avLst/>
          </a:prstGeom>
        </p:spPr>
        <p:txBody>
          <a:bodyPr vert="horz" lIns="91440" tIns="45720" rIns="91440" bIns="45720" rtlCol="0" anchor="ctr"/>
          <a:lstStyle>
            <a:lvl1pPr algn="r">
              <a:defRPr sz="1067" b="0" i="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fld id="{0C2FA08C-26E4-CA4A-8F70-5CDDC8BEA5E9}" type="slidenum">
              <a:rPr lang="en-US" smtClean="0"/>
              <a:pPr/>
              <a:t>‹#›</a:t>
            </a:fld>
            <a:endParaRPr lang="en-US" dirty="0"/>
          </a:p>
        </p:txBody>
      </p:sp>
    </p:spTree>
    <p:extLst>
      <p:ext uri="{BB962C8B-B14F-4D97-AF65-F5344CB8AC3E}">
        <p14:creationId xmlns:p14="http://schemas.microsoft.com/office/powerpoint/2010/main" val="193937284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582400" cy="1084976"/>
          </a:xfrm>
        </p:spPr>
        <p:txBody>
          <a:bodyPr/>
          <a:lstStyle>
            <a:lvl1pPr>
              <a:defRPr b="1" i="0">
                <a:solidFill>
                  <a:schemeClr val="tx1"/>
                </a:solidFill>
                <a:latin typeface="Avenir Next LT Pro Demi" panose="020B0704020202020204" pitchFamily="34" charset="0"/>
              </a:defRPr>
            </a:lvl1pPr>
          </a:lstStyle>
          <a:p>
            <a:r>
              <a:rPr lang="en-US"/>
              <a:t>Click to edit Master title style</a:t>
            </a:r>
          </a:p>
        </p:txBody>
      </p:sp>
      <p:sp>
        <p:nvSpPr>
          <p:cNvPr id="4" name="Slide Number Placeholder 5">
            <a:extLst>
              <a:ext uri="{FF2B5EF4-FFF2-40B4-BE49-F238E27FC236}">
                <a16:creationId xmlns:a16="http://schemas.microsoft.com/office/drawing/2014/main" id="{CABB19A8-3A27-F24E-BB80-215E2E382740}"/>
              </a:ext>
            </a:extLst>
          </p:cNvPr>
          <p:cNvSpPr>
            <a:spLocks noGrp="1"/>
          </p:cNvSpPr>
          <p:nvPr>
            <p:ph type="sldNum" sz="quarter" idx="4"/>
          </p:nvPr>
        </p:nvSpPr>
        <p:spPr>
          <a:xfrm>
            <a:off x="11392887" y="6313137"/>
            <a:ext cx="614556" cy="366183"/>
          </a:xfrm>
          <a:prstGeom prst="rect">
            <a:avLst/>
          </a:prstGeom>
        </p:spPr>
        <p:txBody>
          <a:bodyPr vert="horz" lIns="91440" tIns="45720" rIns="91440" bIns="45720" rtlCol="0" anchor="ctr"/>
          <a:lstStyle>
            <a:lvl1pPr algn="r">
              <a:defRPr sz="1067" b="0" i="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fld id="{0C2FA08C-26E4-CA4A-8F70-5CDDC8BEA5E9}" type="slidenum">
              <a:rPr lang="en-US" smtClean="0"/>
              <a:pPr/>
              <a:t>‹#›</a:t>
            </a:fld>
            <a:endParaRPr lang="en-US" dirty="0"/>
          </a:p>
        </p:txBody>
      </p:sp>
    </p:spTree>
    <p:extLst>
      <p:ext uri="{BB962C8B-B14F-4D97-AF65-F5344CB8AC3E}">
        <p14:creationId xmlns:p14="http://schemas.microsoft.com/office/powerpoint/2010/main" val="142622863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4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582400" cy="1084976"/>
          </a:xfrm>
        </p:spPr>
        <p:txBody>
          <a:bodyPr/>
          <a:lstStyle>
            <a:lvl1pPr>
              <a:defRPr b="1" i="0">
                <a:solidFill>
                  <a:schemeClr val="tx1"/>
                </a:solidFill>
                <a:latin typeface="Avenir Next LT Pro Demi" panose="020B0704020202020204" pitchFamily="34" charset="0"/>
              </a:defRPr>
            </a:lvl1pPr>
          </a:lstStyle>
          <a:p>
            <a:r>
              <a:rPr lang="en-US"/>
              <a:t>Click to edit Master title style</a:t>
            </a:r>
          </a:p>
        </p:txBody>
      </p:sp>
      <p:sp>
        <p:nvSpPr>
          <p:cNvPr id="4" name="Slide Number Placeholder 5">
            <a:extLst>
              <a:ext uri="{FF2B5EF4-FFF2-40B4-BE49-F238E27FC236}">
                <a16:creationId xmlns:a16="http://schemas.microsoft.com/office/drawing/2014/main" id="{CABB19A8-3A27-F24E-BB80-215E2E382740}"/>
              </a:ext>
            </a:extLst>
          </p:cNvPr>
          <p:cNvSpPr>
            <a:spLocks noGrp="1"/>
          </p:cNvSpPr>
          <p:nvPr>
            <p:ph type="sldNum" sz="quarter" idx="4"/>
          </p:nvPr>
        </p:nvSpPr>
        <p:spPr>
          <a:xfrm>
            <a:off x="11392887" y="6313137"/>
            <a:ext cx="614556" cy="366183"/>
          </a:xfrm>
          <a:prstGeom prst="rect">
            <a:avLst/>
          </a:prstGeom>
        </p:spPr>
        <p:txBody>
          <a:bodyPr vert="horz" lIns="91440" tIns="45720" rIns="91440" bIns="45720" rtlCol="0" anchor="ctr"/>
          <a:lstStyle>
            <a:lvl1pPr algn="r">
              <a:defRPr sz="1067" b="0" i="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fld id="{0C2FA08C-26E4-CA4A-8F70-5CDDC8BEA5E9}" type="slidenum">
              <a:rPr lang="en-US" smtClean="0"/>
              <a:pPr/>
              <a:t>‹#›</a:t>
            </a:fld>
            <a:endParaRPr lang="en-US" dirty="0"/>
          </a:p>
        </p:txBody>
      </p:sp>
    </p:spTree>
    <p:extLst>
      <p:ext uri="{BB962C8B-B14F-4D97-AF65-F5344CB8AC3E}">
        <p14:creationId xmlns:p14="http://schemas.microsoft.com/office/powerpoint/2010/main" val="204044912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B124E7B-BEF5-0B4A-BC32-3EFAD8FD5E7B}"/>
              </a:ext>
            </a:extLst>
          </p:cNvPr>
          <p:cNvSpPr>
            <a:spLocks noGrp="1"/>
          </p:cNvSpPr>
          <p:nvPr>
            <p:ph type="title"/>
          </p:nvPr>
        </p:nvSpPr>
        <p:spPr>
          <a:xfrm>
            <a:off x="197395" y="5"/>
            <a:ext cx="3900044" cy="6858001"/>
          </a:xfrm>
        </p:spPr>
        <p:txBody>
          <a:bodyPr/>
          <a:lstStyle>
            <a:lvl1pPr algn="l">
              <a:defRPr b="1" i="0">
                <a:solidFill>
                  <a:schemeClr val="tx1"/>
                </a:solidFill>
                <a:latin typeface="Avenir Next LT Pro Demi" panose="020B0704020202020204" pitchFamily="34" charset="0"/>
              </a:defRPr>
            </a:lvl1pPr>
          </a:lstStyle>
          <a:p>
            <a:r>
              <a:rPr lang="en-US"/>
              <a:t>Click to edit Master title style</a:t>
            </a:r>
          </a:p>
        </p:txBody>
      </p:sp>
      <p:sp>
        <p:nvSpPr>
          <p:cNvPr id="4" name="Content Placeholder 2">
            <a:extLst>
              <a:ext uri="{FF2B5EF4-FFF2-40B4-BE49-F238E27FC236}">
                <a16:creationId xmlns:a16="http://schemas.microsoft.com/office/drawing/2014/main" id="{27B49EA8-A978-8D49-B43D-AE08CE243699}"/>
              </a:ext>
            </a:extLst>
          </p:cNvPr>
          <p:cNvSpPr>
            <a:spLocks noGrp="1"/>
          </p:cNvSpPr>
          <p:nvPr>
            <p:ph idx="1"/>
          </p:nvPr>
        </p:nvSpPr>
        <p:spPr>
          <a:xfrm>
            <a:off x="4391368" y="438784"/>
            <a:ext cx="6576477" cy="5331685"/>
          </a:xfrm>
        </p:spPr>
        <p:txBody>
          <a:bodyPr/>
          <a:lstStyle>
            <a:lvl1pPr marL="0" indent="0">
              <a:buNone/>
              <a:defRPr sz="3200" b="0" i="0">
                <a:latin typeface="Avenir Next LT Pro" panose="020B0504020202020204" pitchFamily="34" charset="77"/>
              </a:defRPr>
            </a:lvl1pPr>
            <a:lvl2pPr marL="914309" indent="-457155">
              <a:buClr>
                <a:schemeClr val="tx1"/>
              </a:buClr>
              <a:buFont typeface="Arial" panose="020B0604020202020204" pitchFamily="34" charset="0"/>
              <a:buChar char="•"/>
              <a:defRPr sz="2667" b="0" i="0">
                <a:latin typeface="Avenir Next LT Pro" panose="020B0504020202020204" pitchFamily="34" charset="77"/>
              </a:defRPr>
            </a:lvl2pPr>
            <a:lvl3pPr marL="1142886" indent="-228578">
              <a:buClr>
                <a:schemeClr val="tx1"/>
              </a:buClr>
              <a:buFont typeface="Arial" panose="020B0604020202020204" pitchFamily="34" charset="0"/>
              <a:buChar char="•"/>
              <a:defRPr sz="2400" b="0" i="0">
                <a:latin typeface="Avenir Next LT Pro" panose="020B0504020202020204" pitchFamily="34" charset="77"/>
              </a:defRPr>
            </a:lvl3pPr>
            <a:lvl4pPr>
              <a:buClr>
                <a:schemeClr val="tx1"/>
              </a:buClr>
              <a:defRPr sz="1867" b="0" i="0">
                <a:latin typeface="Avenir Next LT Pro" panose="020B0504020202020204" pitchFamily="34" charset="77"/>
              </a:defRPr>
            </a:lvl4pPr>
            <a:lvl5pPr>
              <a:buClr>
                <a:schemeClr val="tx1"/>
              </a:buClr>
              <a:defRPr sz="1867" b="0" i="0">
                <a:latin typeface="Avenir Next LT Pro" panose="020B0504020202020204" pitchFamily="34" charset="77"/>
              </a:defRPr>
            </a:lvl5pPr>
          </a:lstStyle>
          <a:p>
            <a:pPr lvl="0"/>
            <a:r>
              <a:rPr lang="en-US"/>
              <a:t>Click to edit Master text styles</a:t>
            </a:r>
          </a:p>
          <a:p>
            <a:pPr lvl="1"/>
            <a:r>
              <a:rPr lang="en-US"/>
              <a:t>Second level</a:t>
            </a:r>
          </a:p>
          <a:p>
            <a:pPr lvl="2"/>
            <a:r>
              <a:rPr lang="en-US"/>
              <a:t>Third level</a:t>
            </a:r>
          </a:p>
        </p:txBody>
      </p:sp>
      <p:sp>
        <p:nvSpPr>
          <p:cNvPr id="7" name="Slide Number Placeholder 5">
            <a:extLst>
              <a:ext uri="{FF2B5EF4-FFF2-40B4-BE49-F238E27FC236}">
                <a16:creationId xmlns:a16="http://schemas.microsoft.com/office/drawing/2014/main" id="{B7A92677-DE67-994A-9A3B-DF9422FF0BB4}"/>
              </a:ext>
            </a:extLst>
          </p:cNvPr>
          <p:cNvSpPr>
            <a:spLocks noGrp="1"/>
          </p:cNvSpPr>
          <p:nvPr>
            <p:ph type="sldNum" sz="quarter" idx="4"/>
          </p:nvPr>
        </p:nvSpPr>
        <p:spPr>
          <a:xfrm>
            <a:off x="11392887" y="6313137"/>
            <a:ext cx="614556" cy="366183"/>
          </a:xfrm>
          <a:prstGeom prst="rect">
            <a:avLst/>
          </a:prstGeom>
        </p:spPr>
        <p:txBody>
          <a:bodyPr vert="horz" lIns="91440" tIns="45720" rIns="91440" bIns="45720" rtlCol="0" anchor="ctr"/>
          <a:lstStyle>
            <a:lvl1pPr algn="r">
              <a:defRPr sz="1067" b="0" i="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fld id="{0C2FA08C-26E4-CA4A-8F70-5CDDC8BEA5E9}" type="slidenum">
              <a:rPr lang="en-US" smtClean="0"/>
              <a:pPr/>
              <a:t>‹#›</a:t>
            </a:fld>
            <a:endParaRPr lang="en-US" dirty="0"/>
          </a:p>
        </p:txBody>
      </p:sp>
    </p:spTree>
    <p:extLst>
      <p:ext uri="{BB962C8B-B14F-4D97-AF65-F5344CB8AC3E}">
        <p14:creationId xmlns:p14="http://schemas.microsoft.com/office/powerpoint/2010/main" val="129349321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5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B124E7B-BEF5-0B4A-BC32-3EFAD8FD5E7B}"/>
              </a:ext>
            </a:extLst>
          </p:cNvPr>
          <p:cNvSpPr>
            <a:spLocks noGrp="1"/>
          </p:cNvSpPr>
          <p:nvPr>
            <p:ph type="title"/>
          </p:nvPr>
        </p:nvSpPr>
        <p:spPr>
          <a:xfrm>
            <a:off x="197395" y="5"/>
            <a:ext cx="3900044" cy="6858001"/>
          </a:xfrm>
        </p:spPr>
        <p:txBody>
          <a:bodyPr/>
          <a:lstStyle>
            <a:lvl1pPr algn="l">
              <a:defRPr b="1" i="0">
                <a:solidFill>
                  <a:schemeClr val="tx1"/>
                </a:solidFill>
                <a:latin typeface="Avenir Next LT Pro Demi" panose="020B0704020202020204" pitchFamily="34" charset="0"/>
              </a:defRPr>
            </a:lvl1pPr>
          </a:lstStyle>
          <a:p>
            <a:r>
              <a:rPr lang="en-US"/>
              <a:t>Click to edit Master title style</a:t>
            </a:r>
          </a:p>
        </p:txBody>
      </p:sp>
      <p:sp>
        <p:nvSpPr>
          <p:cNvPr id="4" name="Content Placeholder 2">
            <a:extLst>
              <a:ext uri="{FF2B5EF4-FFF2-40B4-BE49-F238E27FC236}">
                <a16:creationId xmlns:a16="http://schemas.microsoft.com/office/drawing/2014/main" id="{27B49EA8-A978-8D49-B43D-AE08CE243699}"/>
              </a:ext>
            </a:extLst>
          </p:cNvPr>
          <p:cNvSpPr>
            <a:spLocks noGrp="1"/>
          </p:cNvSpPr>
          <p:nvPr>
            <p:ph idx="1"/>
          </p:nvPr>
        </p:nvSpPr>
        <p:spPr>
          <a:xfrm>
            <a:off x="4391368" y="438784"/>
            <a:ext cx="6576477" cy="5331685"/>
          </a:xfrm>
        </p:spPr>
        <p:txBody>
          <a:bodyPr/>
          <a:lstStyle>
            <a:lvl1pPr marL="0" indent="0">
              <a:buNone/>
              <a:defRPr sz="3200" b="0" i="0">
                <a:latin typeface="Avenir Next LT Pro" panose="020B0504020202020204" pitchFamily="34" charset="77"/>
              </a:defRPr>
            </a:lvl1pPr>
            <a:lvl2pPr marL="914309" indent="-457155">
              <a:buClr>
                <a:schemeClr val="tx1"/>
              </a:buClr>
              <a:buFont typeface="Arial" panose="020B0604020202020204" pitchFamily="34" charset="0"/>
              <a:buChar char="•"/>
              <a:defRPr sz="2667" b="0" i="0">
                <a:latin typeface="Avenir Next LT Pro" panose="020B0504020202020204" pitchFamily="34" charset="77"/>
              </a:defRPr>
            </a:lvl2pPr>
            <a:lvl3pPr marL="1142886" indent="-228578">
              <a:buClr>
                <a:schemeClr val="tx1"/>
              </a:buClr>
              <a:buFont typeface="Arial" panose="020B0604020202020204" pitchFamily="34" charset="0"/>
              <a:buChar char="•"/>
              <a:defRPr sz="2400" b="0" i="0">
                <a:latin typeface="Avenir Next LT Pro" panose="020B0504020202020204" pitchFamily="34" charset="77"/>
              </a:defRPr>
            </a:lvl3pPr>
            <a:lvl4pPr>
              <a:buClr>
                <a:schemeClr val="tx1"/>
              </a:buClr>
              <a:defRPr sz="1867" b="0" i="0">
                <a:latin typeface="Avenir Next LT Pro" panose="020B0504020202020204" pitchFamily="34" charset="77"/>
              </a:defRPr>
            </a:lvl4pPr>
            <a:lvl5pPr>
              <a:buClr>
                <a:schemeClr val="tx1"/>
              </a:buClr>
              <a:defRPr sz="1867" b="0" i="0">
                <a:latin typeface="Avenir Next LT Pro" panose="020B0504020202020204" pitchFamily="34" charset="77"/>
              </a:defRPr>
            </a:lvl5pPr>
          </a:lstStyle>
          <a:p>
            <a:pPr lvl="0"/>
            <a:r>
              <a:rPr lang="en-US"/>
              <a:t>Click to edit Master text styles</a:t>
            </a:r>
          </a:p>
          <a:p>
            <a:pPr lvl="1"/>
            <a:r>
              <a:rPr lang="en-US"/>
              <a:t>Second level</a:t>
            </a:r>
          </a:p>
          <a:p>
            <a:pPr lvl="2"/>
            <a:r>
              <a:rPr lang="en-US"/>
              <a:t>Third level</a:t>
            </a:r>
          </a:p>
        </p:txBody>
      </p:sp>
      <p:sp>
        <p:nvSpPr>
          <p:cNvPr id="7" name="Slide Number Placeholder 5">
            <a:extLst>
              <a:ext uri="{FF2B5EF4-FFF2-40B4-BE49-F238E27FC236}">
                <a16:creationId xmlns:a16="http://schemas.microsoft.com/office/drawing/2014/main" id="{B7A92677-DE67-994A-9A3B-DF9422FF0BB4}"/>
              </a:ext>
            </a:extLst>
          </p:cNvPr>
          <p:cNvSpPr>
            <a:spLocks noGrp="1"/>
          </p:cNvSpPr>
          <p:nvPr>
            <p:ph type="sldNum" sz="quarter" idx="4"/>
          </p:nvPr>
        </p:nvSpPr>
        <p:spPr>
          <a:xfrm>
            <a:off x="11392887" y="6313137"/>
            <a:ext cx="614556" cy="366183"/>
          </a:xfrm>
          <a:prstGeom prst="rect">
            <a:avLst/>
          </a:prstGeom>
        </p:spPr>
        <p:txBody>
          <a:bodyPr vert="horz" lIns="91440" tIns="45720" rIns="91440" bIns="45720" rtlCol="0" anchor="ctr"/>
          <a:lstStyle>
            <a:lvl1pPr algn="r">
              <a:defRPr sz="1067" b="0" i="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fld id="{0C2FA08C-26E4-CA4A-8F70-5CDDC8BEA5E9}" type="slidenum">
              <a:rPr lang="en-US" smtClean="0"/>
              <a:pPr/>
              <a:t>‹#›</a:t>
            </a:fld>
            <a:endParaRPr lang="en-US" dirty="0"/>
          </a:p>
        </p:txBody>
      </p:sp>
    </p:spTree>
    <p:extLst>
      <p:ext uri="{BB962C8B-B14F-4D97-AF65-F5344CB8AC3E}">
        <p14:creationId xmlns:p14="http://schemas.microsoft.com/office/powerpoint/2010/main" val="105397905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2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7395" y="5"/>
            <a:ext cx="3900044" cy="6858001"/>
          </a:xfrm>
        </p:spPr>
        <p:txBody>
          <a:bodyPr/>
          <a:lstStyle>
            <a:lvl1pPr algn="l">
              <a:defRPr b="1" i="0">
                <a:solidFill>
                  <a:schemeClr val="tx1"/>
                </a:solidFill>
                <a:latin typeface="Avenir Next LT Pro Demi" panose="020B0704020202020204" pitchFamily="34" charset="0"/>
              </a:defRPr>
            </a:lvl1pPr>
          </a:lstStyle>
          <a:p>
            <a:r>
              <a:rPr lang="en-US"/>
              <a:t>Click to edit Master title style</a:t>
            </a:r>
          </a:p>
        </p:txBody>
      </p:sp>
      <p:sp>
        <p:nvSpPr>
          <p:cNvPr id="5" name="Slide Number Placeholder 5">
            <a:extLst>
              <a:ext uri="{FF2B5EF4-FFF2-40B4-BE49-F238E27FC236}">
                <a16:creationId xmlns:a16="http://schemas.microsoft.com/office/drawing/2014/main" id="{103343ED-51A5-3743-9A2B-F0765C1F391B}"/>
              </a:ext>
            </a:extLst>
          </p:cNvPr>
          <p:cNvSpPr>
            <a:spLocks noGrp="1"/>
          </p:cNvSpPr>
          <p:nvPr>
            <p:ph type="sldNum" sz="quarter" idx="4"/>
          </p:nvPr>
        </p:nvSpPr>
        <p:spPr>
          <a:xfrm>
            <a:off x="11392887" y="6313137"/>
            <a:ext cx="614556" cy="366183"/>
          </a:xfrm>
          <a:prstGeom prst="rect">
            <a:avLst/>
          </a:prstGeom>
        </p:spPr>
        <p:txBody>
          <a:bodyPr vert="horz" lIns="91440" tIns="45720" rIns="91440" bIns="45720" rtlCol="0" anchor="ctr"/>
          <a:lstStyle>
            <a:lvl1pPr algn="r">
              <a:defRPr sz="1067" b="0" i="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fld id="{0C2FA08C-26E4-CA4A-8F70-5CDDC8BEA5E9}" type="slidenum">
              <a:rPr lang="en-US" smtClean="0"/>
              <a:pPr/>
              <a:t>‹#›</a:t>
            </a:fld>
            <a:endParaRPr lang="en-US" dirty="0"/>
          </a:p>
        </p:txBody>
      </p:sp>
    </p:spTree>
    <p:extLst>
      <p:ext uri="{BB962C8B-B14F-4D97-AF65-F5344CB8AC3E}">
        <p14:creationId xmlns:p14="http://schemas.microsoft.com/office/powerpoint/2010/main" val="297612177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6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7395" y="5"/>
            <a:ext cx="3900044" cy="6858001"/>
          </a:xfrm>
        </p:spPr>
        <p:txBody>
          <a:bodyPr/>
          <a:lstStyle>
            <a:lvl1pPr algn="l">
              <a:defRPr b="1" i="0">
                <a:solidFill>
                  <a:schemeClr val="tx1"/>
                </a:solidFill>
                <a:latin typeface="Avenir Next LT Pro Demi" panose="020B0704020202020204" pitchFamily="34" charset="0"/>
              </a:defRPr>
            </a:lvl1pPr>
          </a:lstStyle>
          <a:p>
            <a:r>
              <a:rPr lang="en-US"/>
              <a:t>Click to edit Master title style</a:t>
            </a:r>
          </a:p>
        </p:txBody>
      </p:sp>
      <p:sp>
        <p:nvSpPr>
          <p:cNvPr id="5" name="Slide Number Placeholder 5">
            <a:extLst>
              <a:ext uri="{FF2B5EF4-FFF2-40B4-BE49-F238E27FC236}">
                <a16:creationId xmlns:a16="http://schemas.microsoft.com/office/drawing/2014/main" id="{103343ED-51A5-3743-9A2B-F0765C1F391B}"/>
              </a:ext>
            </a:extLst>
          </p:cNvPr>
          <p:cNvSpPr>
            <a:spLocks noGrp="1"/>
          </p:cNvSpPr>
          <p:nvPr>
            <p:ph type="sldNum" sz="quarter" idx="4"/>
          </p:nvPr>
        </p:nvSpPr>
        <p:spPr>
          <a:xfrm>
            <a:off x="11392887" y="6313137"/>
            <a:ext cx="614556" cy="366183"/>
          </a:xfrm>
          <a:prstGeom prst="rect">
            <a:avLst/>
          </a:prstGeom>
        </p:spPr>
        <p:txBody>
          <a:bodyPr vert="horz" lIns="91440" tIns="45720" rIns="91440" bIns="45720" rtlCol="0" anchor="ctr"/>
          <a:lstStyle>
            <a:lvl1pPr algn="r">
              <a:defRPr sz="1067" b="0" i="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fld id="{0C2FA08C-26E4-CA4A-8F70-5CDDC8BEA5E9}" type="slidenum">
              <a:rPr lang="en-US" smtClean="0"/>
              <a:pPr/>
              <a:t>‹#›</a:t>
            </a:fld>
            <a:endParaRPr lang="en-US" dirty="0"/>
          </a:p>
        </p:txBody>
      </p:sp>
    </p:spTree>
    <p:extLst>
      <p:ext uri="{BB962C8B-B14F-4D97-AF65-F5344CB8AC3E}">
        <p14:creationId xmlns:p14="http://schemas.microsoft.com/office/powerpoint/2010/main" val="158525570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73C5E6B0-C30F-B949-80C7-5A15D6B243F7}"/>
              </a:ext>
            </a:extLst>
          </p:cNvPr>
          <p:cNvSpPr>
            <a:spLocks noGrp="1"/>
          </p:cNvSpPr>
          <p:nvPr>
            <p:ph type="sldNum" sz="quarter" idx="4"/>
          </p:nvPr>
        </p:nvSpPr>
        <p:spPr>
          <a:xfrm>
            <a:off x="11392887" y="6313137"/>
            <a:ext cx="614556" cy="366183"/>
          </a:xfrm>
          <a:prstGeom prst="rect">
            <a:avLst/>
          </a:prstGeom>
        </p:spPr>
        <p:txBody>
          <a:bodyPr vert="horz" lIns="91440" tIns="45720" rIns="91440" bIns="45720" rtlCol="0" anchor="ctr"/>
          <a:lstStyle>
            <a:lvl1pPr algn="r">
              <a:defRPr sz="1067" b="0" i="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fld id="{0C2FA08C-26E4-CA4A-8F70-5CDDC8BEA5E9}" type="slidenum">
              <a:rPr lang="en-US" smtClean="0"/>
              <a:pPr/>
              <a:t>‹#›</a:t>
            </a:fld>
            <a:endParaRPr lang="en-US" dirty="0"/>
          </a:p>
        </p:txBody>
      </p:sp>
    </p:spTree>
    <p:extLst>
      <p:ext uri="{BB962C8B-B14F-4D97-AF65-F5344CB8AC3E}">
        <p14:creationId xmlns:p14="http://schemas.microsoft.com/office/powerpoint/2010/main" val="182175301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83728EB-CFE6-8941-A81C-52F7F077B3BF}"/>
              </a:ext>
            </a:extLst>
          </p:cNvPr>
          <p:cNvSpPr>
            <a:spLocks noGrp="1"/>
          </p:cNvSpPr>
          <p:nvPr>
            <p:ph type="sldNum" sz="quarter" idx="10"/>
          </p:nvPr>
        </p:nvSpPr>
        <p:spPr/>
        <p:txBody>
          <a:bodyPr/>
          <a:lstStyle/>
          <a:p>
            <a:fld id="{0C2FA08C-26E4-CA4A-8F70-5CDDC8BEA5E9}" type="slidenum">
              <a:rPr lang="en-US" smtClean="0"/>
              <a:pPr/>
              <a:t>‹#›</a:t>
            </a:fld>
            <a:endParaRPr lang="en-US" dirty="0"/>
          </a:p>
        </p:txBody>
      </p:sp>
    </p:spTree>
    <p:extLst>
      <p:ext uri="{BB962C8B-B14F-4D97-AF65-F5344CB8AC3E}">
        <p14:creationId xmlns:p14="http://schemas.microsoft.com/office/powerpoint/2010/main" val="20889011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endParaRPr lang="en-US"/>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endParaRPr lang="en-US"/>
          </a:p>
        </p:txBody>
      </p:sp>
    </p:spTree>
    <p:extLst>
      <p:ext uri="{BB962C8B-B14F-4D97-AF65-F5344CB8AC3E}">
        <p14:creationId xmlns:p14="http://schemas.microsoft.com/office/powerpoint/2010/main" val="2366372737"/>
      </p:ext>
    </p:extLst>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601602D9-7BBF-BD4C-9466-03D4140B0DA2}"/>
              </a:ext>
            </a:extLst>
          </p:cNvPr>
          <p:cNvSpPr>
            <a:spLocks noGrp="1"/>
          </p:cNvSpPr>
          <p:nvPr>
            <p:ph type="title"/>
          </p:nvPr>
        </p:nvSpPr>
        <p:spPr>
          <a:xfrm>
            <a:off x="1341123" y="2092912"/>
            <a:ext cx="10534860" cy="1146049"/>
          </a:xfrm>
        </p:spPr>
        <p:txBody>
          <a:bodyPr/>
          <a:lstStyle>
            <a:lvl1pPr algn="l">
              <a:defRPr b="1" i="0">
                <a:solidFill>
                  <a:schemeClr val="tx1"/>
                </a:solidFill>
                <a:latin typeface="Avenir Next LT Pro Demi" panose="020B0704020202020204" pitchFamily="34" charset="0"/>
              </a:defRPr>
            </a:lvl1pPr>
          </a:lstStyle>
          <a:p>
            <a:r>
              <a:rPr lang="en-US"/>
              <a:t>Click to edit Master title style</a:t>
            </a:r>
          </a:p>
        </p:txBody>
      </p:sp>
      <p:pic>
        <p:nvPicPr>
          <p:cNvPr id="4" name="Picture 3">
            <a:extLst>
              <a:ext uri="{FF2B5EF4-FFF2-40B4-BE49-F238E27FC236}">
                <a16:creationId xmlns:a16="http://schemas.microsoft.com/office/drawing/2014/main" id="{BA67B7F0-B361-EB48-9ED0-F07580A149F8}"/>
              </a:ext>
            </a:extLst>
          </p:cNvPr>
          <p:cNvPicPr>
            <a:picLocks noChangeAspect="1"/>
          </p:cNvPicPr>
          <p:nvPr userDrawn="1"/>
        </p:nvPicPr>
        <p:blipFill>
          <a:blip r:embed="rId3"/>
          <a:stretch>
            <a:fillRect/>
          </a:stretch>
        </p:blipFill>
        <p:spPr>
          <a:xfrm>
            <a:off x="389173" y="5939219"/>
            <a:ext cx="1407331" cy="747828"/>
          </a:xfrm>
          <a:prstGeom prst="rect">
            <a:avLst/>
          </a:prstGeom>
        </p:spPr>
      </p:pic>
      <p:sp>
        <p:nvSpPr>
          <p:cNvPr id="8" name="Slide Number Placeholder 5">
            <a:extLst>
              <a:ext uri="{FF2B5EF4-FFF2-40B4-BE49-F238E27FC236}">
                <a16:creationId xmlns:a16="http://schemas.microsoft.com/office/drawing/2014/main" id="{53989335-67C5-D441-BD69-30ABDAA4B75C}"/>
              </a:ext>
            </a:extLst>
          </p:cNvPr>
          <p:cNvSpPr>
            <a:spLocks noGrp="1"/>
          </p:cNvSpPr>
          <p:nvPr>
            <p:ph type="sldNum" sz="quarter" idx="4"/>
          </p:nvPr>
        </p:nvSpPr>
        <p:spPr>
          <a:xfrm>
            <a:off x="11392887" y="6313137"/>
            <a:ext cx="614556" cy="366183"/>
          </a:xfrm>
          <a:prstGeom prst="rect">
            <a:avLst/>
          </a:prstGeom>
        </p:spPr>
        <p:txBody>
          <a:bodyPr vert="horz" lIns="91440" tIns="45720" rIns="91440" bIns="45720" rtlCol="0" anchor="ctr"/>
          <a:lstStyle>
            <a:lvl1pPr algn="r">
              <a:defRPr sz="1067" b="0" i="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fld id="{0C2FA08C-26E4-CA4A-8F70-5CDDC8BEA5E9}" type="slidenum">
              <a:rPr lang="en-US" smtClean="0"/>
              <a:pPr/>
              <a:t>‹#›</a:t>
            </a:fld>
            <a:endParaRPr lang="en-US" dirty="0"/>
          </a:p>
        </p:txBody>
      </p:sp>
    </p:spTree>
    <p:extLst>
      <p:ext uri="{BB962C8B-B14F-4D97-AF65-F5344CB8AC3E}">
        <p14:creationId xmlns:p14="http://schemas.microsoft.com/office/powerpoint/2010/main" val="227292852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endParaRPr lang="en-US"/>
          </a:p>
        </p:txBody>
      </p:sp>
      <p:sp>
        <p:nvSpPr>
          <p:cNvPr id="3" name="Content Placeholder 2"/>
          <p:cNvSpPr>
            <a:spLocks noGrp="1"/>
          </p:cNvSpPr>
          <p:nvPr>
            <p:ph idx="1"/>
          </p:nvPr>
        </p:nvSpPr>
        <p:spPr>
          <a:xfrm>
            <a:off x="609603" y="1600201"/>
            <a:ext cx="5172892" cy="4191000"/>
          </a:xfrm>
          <a:prstGeom prst="rect">
            <a:avLst/>
          </a:prstGeom>
        </p:spPr>
        <p:txBody>
          <a:bodyPr/>
          <a:lstStyle>
            <a:lvl1pPr marL="457143" indent="-457143">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478" indent="-380953">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3" name="Content Placeholder 2"/>
          <p:cNvSpPr>
            <a:spLocks noGrp="1"/>
          </p:cNvSpPr>
          <p:nvPr userDrawn="1">
            <p:ph idx="10"/>
          </p:nvPr>
        </p:nvSpPr>
        <p:spPr>
          <a:xfrm>
            <a:off x="6409511" y="1600201"/>
            <a:ext cx="5172892" cy="4191000"/>
          </a:xfrm>
          <a:prstGeom prst="rect">
            <a:avLst/>
          </a:prstGeom>
        </p:spPr>
        <p:txBody>
          <a:bodyPr/>
          <a:lstStyle>
            <a:lvl1pPr marL="457143" indent="-457143">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478" indent="-380953">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t="87829" b="-3988"/>
          <a:stretch/>
        </p:blipFill>
        <p:spPr>
          <a:xfrm>
            <a:off x="0" y="6685206"/>
            <a:ext cx="12192000" cy="230399"/>
          </a:xfrm>
          <a:prstGeom prst="rect">
            <a:avLst/>
          </a:prstGeom>
        </p:spPr>
      </p:pic>
    </p:spTree>
    <p:extLst>
      <p:ext uri="{BB962C8B-B14F-4D97-AF65-F5344CB8AC3E}">
        <p14:creationId xmlns:p14="http://schemas.microsoft.com/office/powerpoint/2010/main" val="3367150621"/>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398166" y="1887986"/>
            <a:ext cx="7561277" cy="1325820"/>
          </a:xfrm>
        </p:spPr>
        <p:txBody>
          <a:bodyPr>
            <a:noAutofit/>
          </a:bodyPr>
          <a:lstStyle>
            <a:lvl1pPr algn="l">
              <a:defRPr sz="4000" b="1" i="0">
                <a:solidFill>
                  <a:schemeClr val="accent5"/>
                </a:solidFill>
                <a:latin typeface="Avenir Next LT Pro Demi" panose="020B0704020202020204" pitchFamily="34" charset="0"/>
              </a:defRPr>
            </a:lvl1pPr>
          </a:lstStyle>
          <a:p>
            <a:r>
              <a:rPr lang="en-US"/>
              <a:t>CLICK TO ADD MASTER TITLE STYLE</a:t>
            </a:r>
          </a:p>
        </p:txBody>
      </p:sp>
      <p:sp>
        <p:nvSpPr>
          <p:cNvPr id="10" name="Subtitle 2">
            <a:extLst>
              <a:ext uri="{FF2B5EF4-FFF2-40B4-BE49-F238E27FC236}">
                <a16:creationId xmlns:a16="http://schemas.microsoft.com/office/drawing/2014/main" id="{8505F0E1-6C75-174A-8254-DAB6D7E6E02C}"/>
              </a:ext>
            </a:extLst>
          </p:cNvPr>
          <p:cNvSpPr>
            <a:spLocks noGrp="1"/>
          </p:cNvSpPr>
          <p:nvPr>
            <p:ph type="subTitle" idx="1"/>
          </p:nvPr>
        </p:nvSpPr>
        <p:spPr>
          <a:xfrm>
            <a:off x="1398166" y="3370570"/>
            <a:ext cx="7561277" cy="719569"/>
          </a:xfrm>
        </p:spPr>
        <p:txBody>
          <a:bodyPr>
            <a:normAutofit/>
          </a:bodyPr>
          <a:lstStyle>
            <a:lvl1pPr marL="0" indent="0" algn="l">
              <a:buNone/>
              <a:defRPr sz="2800" b="0" i="0">
                <a:solidFill>
                  <a:srgbClr val="FFFFFF"/>
                </a:solidFill>
                <a:latin typeface="Avenir Next LT Pro" panose="020B0504020202020204" pitchFamily="34" charset="77"/>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17" name="Text Placeholder 2">
            <a:extLst>
              <a:ext uri="{FF2B5EF4-FFF2-40B4-BE49-F238E27FC236}">
                <a16:creationId xmlns:a16="http://schemas.microsoft.com/office/drawing/2014/main" id="{1EE0D1D7-ED36-984D-810A-84392313936F}"/>
              </a:ext>
            </a:extLst>
          </p:cNvPr>
          <p:cNvSpPr>
            <a:spLocks noGrp="1"/>
          </p:cNvSpPr>
          <p:nvPr>
            <p:ph type="body" idx="10" hasCustomPrompt="1"/>
          </p:nvPr>
        </p:nvSpPr>
        <p:spPr>
          <a:xfrm>
            <a:off x="1398166" y="4908710"/>
            <a:ext cx="5736965" cy="365125"/>
          </a:xfrm>
        </p:spPr>
        <p:txBody>
          <a:bodyPr>
            <a:normAutofit/>
          </a:bodyPr>
          <a:lstStyle>
            <a:lvl1pPr marL="0" indent="0">
              <a:buNone/>
              <a:defRPr sz="2000" b="0" i="0">
                <a:solidFill>
                  <a:srgbClr val="FFFFFF"/>
                </a:solidFill>
                <a:latin typeface="AvenirNext LT Pro Regular" panose="020B0504020202020204" pitchFamily="34" charset="77"/>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Date</a:t>
            </a:r>
          </a:p>
        </p:txBody>
      </p:sp>
      <p:pic>
        <p:nvPicPr>
          <p:cNvPr id="5" name="Picture 4">
            <a:extLst>
              <a:ext uri="{FF2B5EF4-FFF2-40B4-BE49-F238E27FC236}">
                <a16:creationId xmlns:a16="http://schemas.microsoft.com/office/drawing/2014/main" id="{32C6B820-1CB8-9C46-BF36-C9B0F6F34C74}"/>
              </a:ext>
            </a:extLst>
          </p:cNvPr>
          <p:cNvPicPr>
            <a:picLocks noChangeAspect="1"/>
          </p:cNvPicPr>
          <p:nvPr userDrawn="1"/>
        </p:nvPicPr>
        <p:blipFill>
          <a:blip r:embed="rId3"/>
          <a:stretch>
            <a:fillRect/>
          </a:stretch>
        </p:blipFill>
        <p:spPr>
          <a:xfrm>
            <a:off x="10516221" y="5883125"/>
            <a:ext cx="1407331" cy="747828"/>
          </a:xfrm>
          <a:prstGeom prst="rect">
            <a:avLst/>
          </a:prstGeom>
        </p:spPr>
      </p:pic>
    </p:spTree>
    <p:extLst>
      <p:ext uri="{BB962C8B-B14F-4D97-AF65-F5344CB8AC3E}">
        <p14:creationId xmlns:p14="http://schemas.microsoft.com/office/powerpoint/2010/main" val="199113829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398166" y="1887986"/>
            <a:ext cx="7561277" cy="1325820"/>
          </a:xfrm>
        </p:spPr>
        <p:txBody>
          <a:bodyPr>
            <a:noAutofit/>
          </a:bodyPr>
          <a:lstStyle>
            <a:lvl1pPr algn="l">
              <a:defRPr sz="4000" b="1" i="0">
                <a:solidFill>
                  <a:schemeClr val="accent5"/>
                </a:solidFill>
                <a:latin typeface="Avenir Next LT Pro Demi" panose="020B0704020202020204" pitchFamily="34" charset="0"/>
              </a:defRPr>
            </a:lvl1pPr>
          </a:lstStyle>
          <a:p>
            <a:r>
              <a:rPr lang="en-US"/>
              <a:t>CLICK TO ADD MASTER TITLE STYLE</a:t>
            </a:r>
          </a:p>
        </p:txBody>
      </p:sp>
      <p:sp>
        <p:nvSpPr>
          <p:cNvPr id="10" name="Subtitle 2">
            <a:extLst>
              <a:ext uri="{FF2B5EF4-FFF2-40B4-BE49-F238E27FC236}">
                <a16:creationId xmlns:a16="http://schemas.microsoft.com/office/drawing/2014/main" id="{8505F0E1-6C75-174A-8254-DAB6D7E6E02C}"/>
              </a:ext>
            </a:extLst>
          </p:cNvPr>
          <p:cNvSpPr>
            <a:spLocks noGrp="1"/>
          </p:cNvSpPr>
          <p:nvPr>
            <p:ph type="subTitle" idx="1"/>
          </p:nvPr>
        </p:nvSpPr>
        <p:spPr>
          <a:xfrm>
            <a:off x="1398166" y="3370570"/>
            <a:ext cx="7561277" cy="719569"/>
          </a:xfrm>
        </p:spPr>
        <p:txBody>
          <a:bodyPr>
            <a:normAutofit/>
          </a:bodyPr>
          <a:lstStyle>
            <a:lvl1pPr marL="0" indent="0" algn="l">
              <a:buNone/>
              <a:defRPr sz="2800" b="0" i="0">
                <a:solidFill>
                  <a:srgbClr val="FFFFFF"/>
                </a:solidFill>
                <a:latin typeface="Avenir Next LT Pro" panose="020B0504020202020204" pitchFamily="34" charset="77"/>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17" name="Text Placeholder 2">
            <a:extLst>
              <a:ext uri="{FF2B5EF4-FFF2-40B4-BE49-F238E27FC236}">
                <a16:creationId xmlns:a16="http://schemas.microsoft.com/office/drawing/2014/main" id="{1EE0D1D7-ED36-984D-810A-84392313936F}"/>
              </a:ext>
            </a:extLst>
          </p:cNvPr>
          <p:cNvSpPr>
            <a:spLocks noGrp="1"/>
          </p:cNvSpPr>
          <p:nvPr>
            <p:ph type="body" idx="10" hasCustomPrompt="1"/>
          </p:nvPr>
        </p:nvSpPr>
        <p:spPr>
          <a:xfrm>
            <a:off x="1398166" y="4908710"/>
            <a:ext cx="5736965" cy="365125"/>
          </a:xfrm>
        </p:spPr>
        <p:txBody>
          <a:bodyPr>
            <a:normAutofit/>
          </a:bodyPr>
          <a:lstStyle>
            <a:lvl1pPr marL="0" indent="0">
              <a:buNone/>
              <a:defRPr sz="2000" b="0" i="0">
                <a:solidFill>
                  <a:srgbClr val="FFFFFF"/>
                </a:solidFill>
                <a:latin typeface="Avenir Next LT Pro" panose="020B0504020202020204" pitchFamily="34" charset="77"/>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Date</a:t>
            </a:r>
          </a:p>
        </p:txBody>
      </p:sp>
      <p:pic>
        <p:nvPicPr>
          <p:cNvPr id="8" name="Picture 7">
            <a:extLst>
              <a:ext uri="{FF2B5EF4-FFF2-40B4-BE49-F238E27FC236}">
                <a16:creationId xmlns:a16="http://schemas.microsoft.com/office/drawing/2014/main" id="{560524B4-615D-744B-BEE5-B854EBEC6204}"/>
              </a:ext>
            </a:extLst>
          </p:cNvPr>
          <p:cNvPicPr>
            <a:picLocks noChangeAspect="1"/>
          </p:cNvPicPr>
          <p:nvPr userDrawn="1"/>
        </p:nvPicPr>
        <p:blipFill>
          <a:blip r:embed="rId3"/>
          <a:stretch>
            <a:fillRect/>
          </a:stretch>
        </p:blipFill>
        <p:spPr>
          <a:xfrm>
            <a:off x="10516221" y="5883125"/>
            <a:ext cx="1407331" cy="747828"/>
          </a:xfrm>
          <a:prstGeom prst="rect">
            <a:avLst/>
          </a:prstGeom>
        </p:spPr>
      </p:pic>
    </p:spTree>
    <p:extLst>
      <p:ext uri="{BB962C8B-B14F-4D97-AF65-F5344CB8AC3E}">
        <p14:creationId xmlns:p14="http://schemas.microsoft.com/office/powerpoint/2010/main" val="336534527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05EAB6-89D6-8D4C-A66F-066C1C457DB6}"/>
              </a:ext>
            </a:extLst>
          </p:cNvPr>
          <p:cNvSpPr>
            <a:spLocks noGrp="1"/>
          </p:cNvSpPr>
          <p:nvPr>
            <p:ph type="title"/>
          </p:nvPr>
        </p:nvSpPr>
        <p:spPr>
          <a:xfrm>
            <a:off x="1" y="-1"/>
            <a:ext cx="11582401" cy="1096161"/>
          </a:xfrm>
        </p:spPr>
        <p:txBody>
          <a:bodyPr>
            <a:normAutofit/>
          </a:bodyPr>
          <a:lstStyle>
            <a:lvl1pPr algn="l">
              <a:defRPr sz="4267" b="1" i="0">
                <a:solidFill>
                  <a:schemeClr val="tx1"/>
                </a:solidFill>
                <a:latin typeface="Avenir Next LT Pro Demi" panose="020B0704020202020204" pitchFamily="34" charset="0"/>
              </a:defRPr>
            </a:lvl1pPr>
          </a:lstStyle>
          <a:p>
            <a:r>
              <a:rPr lang="en-US"/>
              <a:t>Click to edit Master title style</a:t>
            </a:r>
          </a:p>
        </p:txBody>
      </p:sp>
      <p:sp>
        <p:nvSpPr>
          <p:cNvPr id="3" name="Content Placeholder 2"/>
          <p:cNvSpPr>
            <a:spLocks noGrp="1"/>
          </p:cNvSpPr>
          <p:nvPr>
            <p:ph idx="1"/>
          </p:nvPr>
        </p:nvSpPr>
        <p:spPr>
          <a:xfrm>
            <a:off x="603251" y="1460500"/>
            <a:ext cx="11404191" cy="4665664"/>
          </a:xfrm>
        </p:spPr>
        <p:txBody>
          <a:bodyPr/>
          <a:lstStyle>
            <a:lvl1pPr marL="0" indent="0">
              <a:buNone/>
              <a:defRPr sz="3200" b="0" i="0">
                <a:latin typeface="Avenir Next LT Pro" panose="020B0504020202020204" pitchFamily="34" charset="77"/>
              </a:defRPr>
            </a:lvl1pPr>
            <a:lvl2pPr marL="742932" indent="-285744">
              <a:buClr>
                <a:schemeClr val="tx1"/>
              </a:buClr>
              <a:buFont typeface="Arial" panose="020B0604020202020204" pitchFamily="34" charset="0"/>
              <a:buChar char="•"/>
              <a:defRPr sz="2667" b="0" i="0">
                <a:latin typeface="Avenir Next LT Pro" panose="020B0504020202020204" pitchFamily="34" charset="77"/>
              </a:defRPr>
            </a:lvl2pPr>
            <a:lvl3pPr marL="1142971" indent="-228594">
              <a:buClr>
                <a:schemeClr val="tx1"/>
              </a:buClr>
              <a:buFont typeface="Arial" panose="020B0604020202020204" pitchFamily="34" charset="0"/>
              <a:buChar char="•"/>
              <a:defRPr sz="2400" b="0" i="0">
                <a:latin typeface="Avenir Next LT Pro" panose="020B0504020202020204" pitchFamily="34" charset="77"/>
              </a:defRPr>
            </a:lvl3pPr>
            <a:lvl4pPr>
              <a:buClr>
                <a:schemeClr val="tx1"/>
              </a:buClr>
              <a:defRPr sz="1867" b="0" i="0">
                <a:latin typeface="Avenir Next LT Pro" panose="020B0504020202020204" pitchFamily="34" charset="77"/>
              </a:defRPr>
            </a:lvl4pPr>
            <a:lvl5pPr>
              <a:buClr>
                <a:schemeClr val="tx1"/>
              </a:buClr>
              <a:defRPr sz="1867" b="0" i="0">
                <a:latin typeface="Avenir Next LT Pro" panose="020B0504020202020204" pitchFamily="34" charset="77"/>
              </a:defRPr>
            </a:lvl5pPr>
          </a:lstStyle>
          <a:p>
            <a:pPr lvl="0"/>
            <a:r>
              <a:rPr lang="en-US"/>
              <a:t>Click to edit Master text styles</a:t>
            </a:r>
          </a:p>
          <a:p>
            <a:pPr lvl="1"/>
            <a:r>
              <a:rPr lang="en-US"/>
              <a:t>Second level</a:t>
            </a:r>
          </a:p>
          <a:p>
            <a:pPr lvl="2"/>
            <a:r>
              <a:rPr lang="en-US"/>
              <a:t>Third level</a:t>
            </a:r>
          </a:p>
        </p:txBody>
      </p:sp>
      <p:sp>
        <p:nvSpPr>
          <p:cNvPr id="5" name="Slide Number Placeholder 5">
            <a:extLst>
              <a:ext uri="{FF2B5EF4-FFF2-40B4-BE49-F238E27FC236}">
                <a16:creationId xmlns:a16="http://schemas.microsoft.com/office/drawing/2014/main" id="{67613182-5F0A-7E4A-A0D0-977DEDDC8A84}"/>
              </a:ext>
            </a:extLst>
          </p:cNvPr>
          <p:cNvSpPr>
            <a:spLocks noGrp="1"/>
          </p:cNvSpPr>
          <p:nvPr>
            <p:ph type="sldNum" sz="quarter" idx="4"/>
          </p:nvPr>
        </p:nvSpPr>
        <p:spPr>
          <a:xfrm>
            <a:off x="11392887" y="6313133"/>
            <a:ext cx="614556" cy="366183"/>
          </a:xfrm>
          <a:prstGeom prst="rect">
            <a:avLst/>
          </a:prstGeom>
        </p:spPr>
        <p:txBody>
          <a:bodyPr vert="horz" lIns="91440" tIns="45720" rIns="91440" bIns="45720" rtlCol="0" anchor="ctr"/>
          <a:lstStyle>
            <a:lvl1pPr algn="r">
              <a:defRPr sz="1067" b="0" i="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fld id="{0C2FA08C-26E4-CA4A-8F70-5CDDC8BEA5E9}" type="slidenum">
              <a:rPr lang="en-US" smtClean="0"/>
              <a:pPr/>
              <a:t>‹#›</a:t>
            </a:fld>
            <a:endParaRPr lang="en-US" dirty="0"/>
          </a:p>
        </p:txBody>
      </p:sp>
    </p:spTree>
    <p:extLst>
      <p:ext uri="{BB962C8B-B14F-4D97-AF65-F5344CB8AC3E}">
        <p14:creationId xmlns:p14="http://schemas.microsoft.com/office/powerpoint/2010/main" val="289822852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2450" y="3429000"/>
            <a:ext cx="10166349" cy="896992"/>
          </a:xfrm>
        </p:spPr>
        <p:txBody>
          <a:bodyPr anchor="t">
            <a:noAutofit/>
          </a:bodyPr>
          <a:lstStyle>
            <a:lvl1pPr algn="l">
              <a:defRPr sz="5333" b="1" i="0" cap="none" baseline="0">
                <a:solidFill>
                  <a:schemeClr val="tx1"/>
                </a:solidFill>
                <a:latin typeface="Avenir Next LT Pro Demi" panose="020B0704020202020204" pitchFamily="34" charset="0"/>
                <a:cs typeface="Avenir Next LT Pro Demi" panose="020B0704020202020204" pitchFamily="34" charset="0"/>
              </a:defRPr>
            </a:lvl1pPr>
          </a:lstStyle>
          <a:p>
            <a:r>
              <a:rPr lang="en-US"/>
              <a:t>CLICK TO ADD DIVIDER TITLE</a:t>
            </a:r>
          </a:p>
        </p:txBody>
      </p:sp>
      <p:sp>
        <p:nvSpPr>
          <p:cNvPr id="4" name="Slide Number Placeholder 5">
            <a:extLst>
              <a:ext uri="{FF2B5EF4-FFF2-40B4-BE49-F238E27FC236}">
                <a16:creationId xmlns:a16="http://schemas.microsoft.com/office/drawing/2014/main" id="{0FCCBAB9-0AC7-DA44-9D1F-06BC82342E5B}"/>
              </a:ext>
            </a:extLst>
          </p:cNvPr>
          <p:cNvSpPr>
            <a:spLocks noGrp="1"/>
          </p:cNvSpPr>
          <p:nvPr>
            <p:ph type="sldNum" sz="quarter" idx="4"/>
          </p:nvPr>
        </p:nvSpPr>
        <p:spPr>
          <a:xfrm>
            <a:off x="11392887" y="6313133"/>
            <a:ext cx="614556" cy="366183"/>
          </a:xfrm>
          <a:prstGeom prst="rect">
            <a:avLst/>
          </a:prstGeom>
        </p:spPr>
        <p:txBody>
          <a:bodyPr vert="horz" lIns="91440" tIns="45720" rIns="91440" bIns="45720" rtlCol="0" anchor="ctr"/>
          <a:lstStyle>
            <a:lvl1pPr algn="r">
              <a:defRPr sz="1067" b="0" i="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fld id="{0C2FA08C-26E4-CA4A-8F70-5CDDC8BEA5E9}" type="slidenum">
              <a:rPr lang="en-US" smtClean="0"/>
              <a:pPr/>
              <a:t>‹#›</a:t>
            </a:fld>
            <a:endParaRPr lang="en-US" dirty="0"/>
          </a:p>
        </p:txBody>
      </p:sp>
    </p:spTree>
    <p:extLst>
      <p:ext uri="{BB962C8B-B14F-4D97-AF65-F5344CB8AC3E}">
        <p14:creationId xmlns:p14="http://schemas.microsoft.com/office/powerpoint/2010/main" val="230161794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582400" cy="1084976"/>
          </a:xfrm>
        </p:spPr>
        <p:txBody>
          <a:bodyPr/>
          <a:lstStyle>
            <a:lvl1pPr>
              <a:defRPr b="1" i="0">
                <a:solidFill>
                  <a:schemeClr val="tx1"/>
                </a:solidFill>
                <a:latin typeface="Avenir Next LT Pro Demi" panose="020B0704020202020204" pitchFamily="34" charset="0"/>
              </a:defRPr>
            </a:lvl1pPr>
          </a:lstStyle>
          <a:p>
            <a:r>
              <a:rPr lang="en-US"/>
              <a:t>Click to edit Master title style</a:t>
            </a:r>
          </a:p>
        </p:txBody>
      </p:sp>
      <p:sp>
        <p:nvSpPr>
          <p:cNvPr id="4" name="Slide Number Placeholder 5">
            <a:extLst>
              <a:ext uri="{FF2B5EF4-FFF2-40B4-BE49-F238E27FC236}">
                <a16:creationId xmlns:a16="http://schemas.microsoft.com/office/drawing/2014/main" id="{CABB19A8-3A27-F24E-BB80-215E2E382740}"/>
              </a:ext>
            </a:extLst>
          </p:cNvPr>
          <p:cNvSpPr>
            <a:spLocks noGrp="1"/>
          </p:cNvSpPr>
          <p:nvPr>
            <p:ph type="sldNum" sz="quarter" idx="4"/>
          </p:nvPr>
        </p:nvSpPr>
        <p:spPr>
          <a:xfrm>
            <a:off x="11392887" y="6313133"/>
            <a:ext cx="614556" cy="366183"/>
          </a:xfrm>
          <a:prstGeom prst="rect">
            <a:avLst/>
          </a:prstGeom>
        </p:spPr>
        <p:txBody>
          <a:bodyPr vert="horz" lIns="91440" tIns="45720" rIns="91440" bIns="45720" rtlCol="0" anchor="ctr"/>
          <a:lstStyle>
            <a:lvl1pPr algn="r">
              <a:defRPr sz="1067" b="0" i="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fld id="{0C2FA08C-26E4-CA4A-8F70-5CDDC8BEA5E9}" type="slidenum">
              <a:rPr lang="en-US" smtClean="0"/>
              <a:pPr/>
              <a:t>‹#›</a:t>
            </a:fld>
            <a:endParaRPr lang="en-US" dirty="0"/>
          </a:p>
        </p:txBody>
      </p:sp>
    </p:spTree>
    <p:extLst>
      <p:ext uri="{BB962C8B-B14F-4D97-AF65-F5344CB8AC3E}">
        <p14:creationId xmlns:p14="http://schemas.microsoft.com/office/powerpoint/2010/main" val="222037905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4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582400" cy="1084976"/>
          </a:xfrm>
        </p:spPr>
        <p:txBody>
          <a:bodyPr/>
          <a:lstStyle>
            <a:lvl1pPr>
              <a:defRPr b="1" i="0">
                <a:solidFill>
                  <a:schemeClr val="tx1"/>
                </a:solidFill>
                <a:latin typeface="Avenir Next LT Pro Demi" panose="020B0704020202020204" pitchFamily="34" charset="0"/>
              </a:defRPr>
            </a:lvl1pPr>
          </a:lstStyle>
          <a:p>
            <a:r>
              <a:rPr lang="en-US"/>
              <a:t>Click to edit Master title style</a:t>
            </a:r>
          </a:p>
        </p:txBody>
      </p:sp>
      <p:sp>
        <p:nvSpPr>
          <p:cNvPr id="4" name="Slide Number Placeholder 5">
            <a:extLst>
              <a:ext uri="{FF2B5EF4-FFF2-40B4-BE49-F238E27FC236}">
                <a16:creationId xmlns:a16="http://schemas.microsoft.com/office/drawing/2014/main" id="{CABB19A8-3A27-F24E-BB80-215E2E382740}"/>
              </a:ext>
            </a:extLst>
          </p:cNvPr>
          <p:cNvSpPr>
            <a:spLocks noGrp="1"/>
          </p:cNvSpPr>
          <p:nvPr>
            <p:ph type="sldNum" sz="quarter" idx="4"/>
          </p:nvPr>
        </p:nvSpPr>
        <p:spPr>
          <a:xfrm>
            <a:off x="11392887" y="6313133"/>
            <a:ext cx="614556" cy="366183"/>
          </a:xfrm>
          <a:prstGeom prst="rect">
            <a:avLst/>
          </a:prstGeom>
        </p:spPr>
        <p:txBody>
          <a:bodyPr vert="horz" lIns="91440" tIns="45720" rIns="91440" bIns="45720" rtlCol="0" anchor="ctr"/>
          <a:lstStyle>
            <a:lvl1pPr algn="r">
              <a:defRPr sz="1067" b="0" i="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fld id="{0C2FA08C-26E4-CA4A-8F70-5CDDC8BEA5E9}" type="slidenum">
              <a:rPr lang="en-US" smtClean="0"/>
              <a:pPr/>
              <a:t>‹#›</a:t>
            </a:fld>
            <a:endParaRPr lang="en-US" dirty="0"/>
          </a:p>
        </p:txBody>
      </p:sp>
    </p:spTree>
    <p:extLst>
      <p:ext uri="{BB962C8B-B14F-4D97-AF65-F5344CB8AC3E}">
        <p14:creationId xmlns:p14="http://schemas.microsoft.com/office/powerpoint/2010/main" val="248407550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B124E7B-BEF5-0B4A-BC32-3EFAD8FD5E7B}"/>
              </a:ext>
            </a:extLst>
          </p:cNvPr>
          <p:cNvSpPr>
            <a:spLocks noGrp="1"/>
          </p:cNvSpPr>
          <p:nvPr>
            <p:ph type="title"/>
          </p:nvPr>
        </p:nvSpPr>
        <p:spPr>
          <a:xfrm>
            <a:off x="197395" y="1"/>
            <a:ext cx="3900044" cy="6858001"/>
          </a:xfrm>
        </p:spPr>
        <p:txBody>
          <a:bodyPr/>
          <a:lstStyle>
            <a:lvl1pPr algn="l">
              <a:defRPr b="1" i="0">
                <a:solidFill>
                  <a:schemeClr val="tx1"/>
                </a:solidFill>
                <a:latin typeface="Avenir Next LT Pro Demi" panose="020B0704020202020204" pitchFamily="34" charset="0"/>
              </a:defRPr>
            </a:lvl1pPr>
          </a:lstStyle>
          <a:p>
            <a:r>
              <a:rPr lang="en-US"/>
              <a:t>Click to edit Master title style</a:t>
            </a:r>
          </a:p>
        </p:txBody>
      </p:sp>
      <p:sp>
        <p:nvSpPr>
          <p:cNvPr id="4" name="Content Placeholder 2">
            <a:extLst>
              <a:ext uri="{FF2B5EF4-FFF2-40B4-BE49-F238E27FC236}">
                <a16:creationId xmlns:a16="http://schemas.microsoft.com/office/drawing/2014/main" id="{27B49EA8-A978-8D49-B43D-AE08CE243699}"/>
              </a:ext>
            </a:extLst>
          </p:cNvPr>
          <p:cNvSpPr>
            <a:spLocks noGrp="1"/>
          </p:cNvSpPr>
          <p:nvPr>
            <p:ph idx="1"/>
          </p:nvPr>
        </p:nvSpPr>
        <p:spPr>
          <a:xfrm>
            <a:off x="4391367" y="438784"/>
            <a:ext cx="6576477" cy="5331685"/>
          </a:xfrm>
        </p:spPr>
        <p:txBody>
          <a:bodyPr/>
          <a:lstStyle>
            <a:lvl1pPr marL="0" indent="0">
              <a:buNone/>
              <a:defRPr sz="3200" b="0" i="0">
                <a:latin typeface="Avenir Next LT Pro" panose="020B0504020202020204" pitchFamily="34" charset="77"/>
              </a:defRPr>
            </a:lvl1pPr>
            <a:lvl2pPr marL="914377" indent="-457189">
              <a:buClr>
                <a:schemeClr val="tx1"/>
              </a:buClr>
              <a:buFont typeface="Arial" panose="020B0604020202020204" pitchFamily="34" charset="0"/>
              <a:buChar char="•"/>
              <a:defRPr sz="2667" b="0" i="0">
                <a:latin typeface="Avenir Next LT Pro" panose="020B0504020202020204" pitchFamily="34" charset="77"/>
              </a:defRPr>
            </a:lvl2pPr>
            <a:lvl3pPr marL="1142971" indent="-228594">
              <a:buClr>
                <a:schemeClr val="tx1"/>
              </a:buClr>
              <a:buFont typeface="Arial" panose="020B0604020202020204" pitchFamily="34" charset="0"/>
              <a:buChar char="•"/>
              <a:defRPr sz="2400" b="0" i="0">
                <a:latin typeface="Avenir Next LT Pro" panose="020B0504020202020204" pitchFamily="34" charset="77"/>
              </a:defRPr>
            </a:lvl3pPr>
            <a:lvl4pPr>
              <a:buClr>
                <a:schemeClr val="tx1"/>
              </a:buClr>
              <a:defRPr sz="1867" b="0" i="0">
                <a:latin typeface="Avenir Next LT Pro" panose="020B0504020202020204" pitchFamily="34" charset="77"/>
              </a:defRPr>
            </a:lvl4pPr>
            <a:lvl5pPr>
              <a:buClr>
                <a:schemeClr val="tx1"/>
              </a:buClr>
              <a:defRPr sz="1867" b="0" i="0">
                <a:latin typeface="Avenir Next LT Pro" panose="020B0504020202020204" pitchFamily="34" charset="77"/>
              </a:defRPr>
            </a:lvl5pPr>
          </a:lstStyle>
          <a:p>
            <a:pPr lvl="0"/>
            <a:r>
              <a:rPr lang="en-US"/>
              <a:t>Click to edit Master text styles</a:t>
            </a:r>
          </a:p>
          <a:p>
            <a:pPr lvl="1"/>
            <a:r>
              <a:rPr lang="en-US"/>
              <a:t>Second level</a:t>
            </a:r>
          </a:p>
          <a:p>
            <a:pPr lvl="2"/>
            <a:r>
              <a:rPr lang="en-US"/>
              <a:t>Third level</a:t>
            </a:r>
          </a:p>
        </p:txBody>
      </p:sp>
      <p:sp>
        <p:nvSpPr>
          <p:cNvPr id="7" name="Slide Number Placeholder 5">
            <a:extLst>
              <a:ext uri="{FF2B5EF4-FFF2-40B4-BE49-F238E27FC236}">
                <a16:creationId xmlns:a16="http://schemas.microsoft.com/office/drawing/2014/main" id="{B7A92677-DE67-994A-9A3B-DF9422FF0BB4}"/>
              </a:ext>
            </a:extLst>
          </p:cNvPr>
          <p:cNvSpPr>
            <a:spLocks noGrp="1"/>
          </p:cNvSpPr>
          <p:nvPr>
            <p:ph type="sldNum" sz="quarter" idx="4"/>
          </p:nvPr>
        </p:nvSpPr>
        <p:spPr>
          <a:xfrm>
            <a:off x="11392887" y="6313133"/>
            <a:ext cx="614556" cy="366183"/>
          </a:xfrm>
          <a:prstGeom prst="rect">
            <a:avLst/>
          </a:prstGeom>
        </p:spPr>
        <p:txBody>
          <a:bodyPr vert="horz" lIns="91440" tIns="45720" rIns="91440" bIns="45720" rtlCol="0" anchor="ctr"/>
          <a:lstStyle>
            <a:lvl1pPr algn="r">
              <a:defRPr sz="1067" b="0" i="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fld id="{0C2FA08C-26E4-CA4A-8F70-5CDDC8BEA5E9}" type="slidenum">
              <a:rPr lang="en-US" smtClean="0"/>
              <a:pPr/>
              <a:t>‹#›</a:t>
            </a:fld>
            <a:endParaRPr lang="en-US" dirty="0"/>
          </a:p>
        </p:txBody>
      </p:sp>
    </p:spTree>
    <p:extLst>
      <p:ext uri="{BB962C8B-B14F-4D97-AF65-F5344CB8AC3E}">
        <p14:creationId xmlns:p14="http://schemas.microsoft.com/office/powerpoint/2010/main" val="361015979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5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B124E7B-BEF5-0B4A-BC32-3EFAD8FD5E7B}"/>
              </a:ext>
            </a:extLst>
          </p:cNvPr>
          <p:cNvSpPr>
            <a:spLocks noGrp="1"/>
          </p:cNvSpPr>
          <p:nvPr>
            <p:ph type="title"/>
          </p:nvPr>
        </p:nvSpPr>
        <p:spPr>
          <a:xfrm>
            <a:off x="197395" y="1"/>
            <a:ext cx="3900044" cy="6858001"/>
          </a:xfrm>
        </p:spPr>
        <p:txBody>
          <a:bodyPr/>
          <a:lstStyle>
            <a:lvl1pPr algn="l">
              <a:defRPr b="1" i="0">
                <a:solidFill>
                  <a:schemeClr val="tx1"/>
                </a:solidFill>
                <a:latin typeface="Avenir Next LT Pro Demi" panose="020B0704020202020204" pitchFamily="34" charset="0"/>
              </a:defRPr>
            </a:lvl1pPr>
          </a:lstStyle>
          <a:p>
            <a:r>
              <a:rPr lang="en-US"/>
              <a:t>Click to edit Master title style</a:t>
            </a:r>
          </a:p>
        </p:txBody>
      </p:sp>
      <p:sp>
        <p:nvSpPr>
          <p:cNvPr id="4" name="Content Placeholder 2">
            <a:extLst>
              <a:ext uri="{FF2B5EF4-FFF2-40B4-BE49-F238E27FC236}">
                <a16:creationId xmlns:a16="http://schemas.microsoft.com/office/drawing/2014/main" id="{27B49EA8-A978-8D49-B43D-AE08CE243699}"/>
              </a:ext>
            </a:extLst>
          </p:cNvPr>
          <p:cNvSpPr>
            <a:spLocks noGrp="1"/>
          </p:cNvSpPr>
          <p:nvPr>
            <p:ph idx="1"/>
          </p:nvPr>
        </p:nvSpPr>
        <p:spPr>
          <a:xfrm>
            <a:off x="4391367" y="438784"/>
            <a:ext cx="6576477" cy="5331685"/>
          </a:xfrm>
        </p:spPr>
        <p:txBody>
          <a:bodyPr/>
          <a:lstStyle>
            <a:lvl1pPr marL="0" indent="0">
              <a:buNone/>
              <a:defRPr sz="3200" b="0" i="0">
                <a:latin typeface="Avenir Next LT Pro" panose="020B0504020202020204" pitchFamily="34" charset="77"/>
              </a:defRPr>
            </a:lvl1pPr>
            <a:lvl2pPr marL="914377" indent="-457189">
              <a:buClr>
                <a:schemeClr val="tx1"/>
              </a:buClr>
              <a:buFont typeface="Arial" panose="020B0604020202020204" pitchFamily="34" charset="0"/>
              <a:buChar char="•"/>
              <a:defRPr sz="2667" b="0" i="0">
                <a:latin typeface="Avenir Next LT Pro" panose="020B0504020202020204" pitchFamily="34" charset="77"/>
              </a:defRPr>
            </a:lvl2pPr>
            <a:lvl3pPr marL="1142971" indent="-228594">
              <a:buClr>
                <a:schemeClr val="tx1"/>
              </a:buClr>
              <a:buFont typeface="Arial" panose="020B0604020202020204" pitchFamily="34" charset="0"/>
              <a:buChar char="•"/>
              <a:defRPr sz="2400" b="0" i="0">
                <a:latin typeface="Avenir Next LT Pro" panose="020B0504020202020204" pitchFamily="34" charset="77"/>
              </a:defRPr>
            </a:lvl3pPr>
            <a:lvl4pPr>
              <a:buClr>
                <a:schemeClr val="tx1"/>
              </a:buClr>
              <a:defRPr sz="1867" b="0" i="0">
                <a:latin typeface="Avenir Next LT Pro" panose="020B0504020202020204" pitchFamily="34" charset="77"/>
              </a:defRPr>
            </a:lvl4pPr>
            <a:lvl5pPr>
              <a:buClr>
                <a:schemeClr val="tx1"/>
              </a:buClr>
              <a:defRPr sz="1867" b="0" i="0">
                <a:latin typeface="Avenir Next LT Pro" panose="020B0504020202020204" pitchFamily="34" charset="77"/>
              </a:defRPr>
            </a:lvl5pPr>
          </a:lstStyle>
          <a:p>
            <a:pPr lvl="0"/>
            <a:r>
              <a:rPr lang="en-US"/>
              <a:t>Click to edit Master text styles</a:t>
            </a:r>
          </a:p>
          <a:p>
            <a:pPr lvl="1"/>
            <a:r>
              <a:rPr lang="en-US"/>
              <a:t>Second level</a:t>
            </a:r>
          </a:p>
          <a:p>
            <a:pPr lvl="2"/>
            <a:r>
              <a:rPr lang="en-US"/>
              <a:t>Third level</a:t>
            </a:r>
          </a:p>
        </p:txBody>
      </p:sp>
      <p:sp>
        <p:nvSpPr>
          <p:cNvPr id="7" name="Slide Number Placeholder 5">
            <a:extLst>
              <a:ext uri="{FF2B5EF4-FFF2-40B4-BE49-F238E27FC236}">
                <a16:creationId xmlns:a16="http://schemas.microsoft.com/office/drawing/2014/main" id="{B7A92677-DE67-994A-9A3B-DF9422FF0BB4}"/>
              </a:ext>
            </a:extLst>
          </p:cNvPr>
          <p:cNvSpPr>
            <a:spLocks noGrp="1"/>
          </p:cNvSpPr>
          <p:nvPr>
            <p:ph type="sldNum" sz="quarter" idx="4"/>
          </p:nvPr>
        </p:nvSpPr>
        <p:spPr>
          <a:xfrm>
            <a:off x="11392887" y="6313133"/>
            <a:ext cx="614556" cy="366183"/>
          </a:xfrm>
          <a:prstGeom prst="rect">
            <a:avLst/>
          </a:prstGeom>
        </p:spPr>
        <p:txBody>
          <a:bodyPr vert="horz" lIns="91440" tIns="45720" rIns="91440" bIns="45720" rtlCol="0" anchor="ctr"/>
          <a:lstStyle>
            <a:lvl1pPr algn="r">
              <a:defRPr sz="1067" b="0" i="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fld id="{0C2FA08C-26E4-CA4A-8F70-5CDDC8BEA5E9}" type="slidenum">
              <a:rPr lang="en-US" smtClean="0"/>
              <a:pPr/>
              <a:t>‹#›</a:t>
            </a:fld>
            <a:endParaRPr lang="en-US" dirty="0"/>
          </a:p>
        </p:txBody>
      </p:sp>
    </p:spTree>
    <p:extLst>
      <p:ext uri="{BB962C8B-B14F-4D97-AF65-F5344CB8AC3E}">
        <p14:creationId xmlns:p14="http://schemas.microsoft.com/office/powerpoint/2010/main" val="496398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grpSp>
        <p:nvGrpSpPr>
          <p:cNvPr id="14" name="Group 13"/>
          <p:cNvGrpSpPr/>
          <p:nvPr userDrawn="1"/>
        </p:nvGrpSpPr>
        <p:grpSpPr>
          <a:xfrm>
            <a:off x="0" y="5662473"/>
            <a:ext cx="12192000" cy="1183824"/>
            <a:chOff x="0" y="317163"/>
            <a:chExt cx="9144000" cy="170018"/>
          </a:xfrm>
        </p:grpSpPr>
        <p:sp>
          <p:nvSpPr>
            <p:cNvPr id="17" name="bk object 25"/>
            <p:cNvSpPr/>
            <p:nvPr userDrawn="1"/>
          </p:nvSpPr>
          <p:spPr>
            <a:xfrm>
              <a:off x="0" y="317163"/>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sz="2400" dirty="0"/>
            </a:p>
          </p:txBody>
        </p:sp>
        <p:sp>
          <p:nvSpPr>
            <p:cNvPr id="18" name="bk object 26"/>
            <p:cNvSpPr/>
            <p:nvPr userDrawn="1"/>
          </p:nvSpPr>
          <p:spPr>
            <a:xfrm>
              <a:off x="340051" y="317163"/>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sz="2400" dirty="0"/>
            </a:p>
          </p:txBody>
        </p:sp>
        <p:sp>
          <p:nvSpPr>
            <p:cNvPr id="19" name="bk object 27"/>
            <p:cNvSpPr/>
            <p:nvPr userDrawn="1"/>
          </p:nvSpPr>
          <p:spPr>
            <a:xfrm>
              <a:off x="878274" y="317163"/>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sz="2400" dirty="0"/>
            </a:p>
          </p:txBody>
        </p:sp>
        <p:sp>
          <p:nvSpPr>
            <p:cNvPr id="20" name="bk object 28"/>
            <p:cNvSpPr/>
            <p:nvPr userDrawn="1"/>
          </p:nvSpPr>
          <p:spPr>
            <a:xfrm>
              <a:off x="1654598" y="317163"/>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sz="2400" dirty="0"/>
            </a:p>
          </p:txBody>
        </p:sp>
        <p:sp>
          <p:nvSpPr>
            <p:cNvPr id="21" name="bk object 29"/>
            <p:cNvSpPr/>
            <p:nvPr userDrawn="1"/>
          </p:nvSpPr>
          <p:spPr>
            <a:xfrm>
              <a:off x="2304805" y="317163"/>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sz="2400" dirty="0"/>
            </a:p>
          </p:txBody>
        </p:sp>
        <p:sp>
          <p:nvSpPr>
            <p:cNvPr id="22" name="bk object 30"/>
            <p:cNvSpPr/>
            <p:nvPr userDrawn="1"/>
          </p:nvSpPr>
          <p:spPr>
            <a:xfrm>
              <a:off x="2554809" y="317163"/>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sz="2400" dirty="0"/>
            </a:p>
          </p:txBody>
        </p:sp>
        <p:sp>
          <p:nvSpPr>
            <p:cNvPr id="23" name="bk object 31"/>
            <p:cNvSpPr/>
            <p:nvPr userDrawn="1"/>
          </p:nvSpPr>
          <p:spPr>
            <a:xfrm>
              <a:off x="3835845" y="317163"/>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sz="2400" dirty="0"/>
            </a:p>
          </p:txBody>
        </p:sp>
        <p:sp>
          <p:nvSpPr>
            <p:cNvPr id="24" name="bk object 32"/>
            <p:cNvSpPr/>
            <p:nvPr userDrawn="1"/>
          </p:nvSpPr>
          <p:spPr>
            <a:xfrm>
              <a:off x="4458868" y="317163"/>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sz="2400" dirty="0"/>
            </a:p>
          </p:txBody>
        </p:sp>
      </p:gr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2608" y="5668739"/>
            <a:ext cx="12192000" cy="1177559"/>
          </a:xfrm>
          <a:prstGeom prst="rect">
            <a:avLst/>
          </a:prstGeom>
        </p:spPr>
      </p:pic>
      <p:sp>
        <p:nvSpPr>
          <p:cNvPr id="3" name="TextBox 2"/>
          <p:cNvSpPr txBox="1"/>
          <p:nvPr userDrawn="1"/>
        </p:nvSpPr>
        <p:spPr>
          <a:xfrm>
            <a:off x="169625" y="3662433"/>
            <a:ext cx="8852455" cy="1815882"/>
          </a:xfrm>
          <a:prstGeom prst="rect">
            <a:avLst/>
          </a:prstGeom>
          <a:noFill/>
        </p:spPr>
        <p:txBody>
          <a:bodyPr wrap="square" rtlCol="0">
            <a:spAutoFit/>
          </a:bodyPr>
          <a:lstStyle/>
          <a:p>
            <a:r>
              <a:rPr lang="en-US" sz="1600" dirty="0">
                <a:solidFill>
                  <a:srgbClr val="695E4A"/>
                </a:solidFill>
                <a:latin typeface="Calibri" panose="020F0502020204030204" pitchFamily="34" charset="0"/>
              </a:rPr>
              <a:t>For more information, contact CDC</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1-800-CDC-INFO (232-4636)</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TTY:  1-888-232-6348    www.cdc.gov</a:t>
            </a: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grpSp>
        <p:nvGrpSpPr>
          <p:cNvPr id="2" name="Group 1"/>
          <p:cNvGrpSpPr/>
          <p:nvPr userDrawn="1"/>
        </p:nvGrpSpPr>
        <p:grpSpPr>
          <a:xfrm>
            <a:off x="0" y="5662473"/>
            <a:ext cx="12192000" cy="1183824"/>
            <a:chOff x="0" y="-11827"/>
            <a:chExt cx="9144000" cy="170018"/>
          </a:xfrm>
        </p:grpSpPr>
        <p:sp>
          <p:nvSpPr>
            <p:cNvPr id="6" name="bk object 25"/>
            <p:cNvSpPr/>
            <p:nvPr userDrawn="1"/>
          </p:nvSpPr>
          <p:spPr>
            <a:xfrm>
              <a:off x="0"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sz="2400" dirty="0"/>
            </a:p>
          </p:txBody>
        </p:sp>
        <p:sp>
          <p:nvSpPr>
            <p:cNvPr id="7" name="bk object 26"/>
            <p:cNvSpPr/>
            <p:nvPr userDrawn="1"/>
          </p:nvSpPr>
          <p:spPr>
            <a:xfrm>
              <a:off x="340051"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sz="2400" dirty="0"/>
            </a:p>
          </p:txBody>
        </p:sp>
        <p:sp>
          <p:nvSpPr>
            <p:cNvPr id="8" name="bk object 27"/>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sz="2400" dirty="0"/>
            </a:p>
          </p:txBody>
        </p:sp>
        <p:sp>
          <p:nvSpPr>
            <p:cNvPr id="9" name="bk object 28"/>
            <p:cNvSpPr/>
            <p:nvPr userDrawn="1"/>
          </p:nvSpPr>
          <p:spPr>
            <a:xfrm>
              <a:off x="1654598"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sz="2400" dirty="0"/>
            </a:p>
          </p:txBody>
        </p:sp>
        <p:sp>
          <p:nvSpPr>
            <p:cNvPr id="10" name="bk object 29"/>
            <p:cNvSpPr/>
            <p:nvPr userDrawn="1"/>
          </p:nvSpPr>
          <p:spPr>
            <a:xfrm>
              <a:off x="2304805"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sz="2400" dirty="0"/>
            </a:p>
          </p:txBody>
        </p:sp>
        <p:sp>
          <p:nvSpPr>
            <p:cNvPr id="11" name="bk object 30"/>
            <p:cNvSpPr/>
            <p:nvPr userDrawn="1"/>
          </p:nvSpPr>
          <p:spPr>
            <a:xfrm>
              <a:off x="2554809"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sz="2400" dirty="0"/>
            </a:p>
          </p:txBody>
        </p:sp>
        <p:sp>
          <p:nvSpPr>
            <p:cNvPr id="12" name="bk object 31"/>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sz="2400" dirty="0"/>
            </a:p>
          </p:txBody>
        </p:sp>
        <p:sp>
          <p:nvSpPr>
            <p:cNvPr id="13" name="bk object 32"/>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sz="2400" dirty="0"/>
            </a:p>
          </p:txBody>
        </p:sp>
      </p:grpSp>
      <p:pic>
        <p:nvPicPr>
          <p:cNvPr id="36" name="Picture 3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46839" y="5770087"/>
            <a:ext cx="2527397" cy="968596"/>
          </a:xfrm>
          <a:prstGeom prst="rect">
            <a:avLst/>
          </a:prstGeom>
        </p:spPr>
      </p:pic>
    </p:spTree>
    <p:extLst>
      <p:ext uri="{BB962C8B-B14F-4D97-AF65-F5344CB8AC3E}">
        <p14:creationId xmlns:p14="http://schemas.microsoft.com/office/powerpoint/2010/main" val="602161318"/>
      </p:ext>
    </p:extLst>
  </p:cSld>
  <p:clrMapOvr>
    <a:masterClrMapping/>
  </p:clrMapOvr>
  <p:transition>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2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7395" y="1"/>
            <a:ext cx="3900044" cy="6858001"/>
          </a:xfrm>
        </p:spPr>
        <p:txBody>
          <a:bodyPr/>
          <a:lstStyle>
            <a:lvl1pPr algn="l">
              <a:defRPr b="1" i="0">
                <a:solidFill>
                  <a:schemeClr val="tx1"/>
                </a:solidFill>
                <a:latin typeface="Avenir Next LT Pro Demi" panose="020B0704020202020204" pitchFamily="34" charset="0"/>
              </a:defRPr>
            </a:lvl1pPr>
          </a:lstStyle>
          <a:p>
            <a:r>
              <a:rPr lang="en-US"/>
              <a:t>Click to edit Master title style</a:t>
            </a:r>
          </a:p>
        </p:txBody>
      </p:sp>
      <p:sp>
        <p:nvSpPr>
          <p:cNvPr id="5" name="Slide Number Placeholder 5">
            <a:extLst>
              <a:ext uri="{FF2B5EF4-FFF2-40B4-BE49-F238E27FC236}">
                <a16:creationId xmlns:a16="http://schemas.microsoft.com/office/drawing/2014/main" id="{103343ED-51A5-3743-9A2B-F0765C1F391B}"/>
              </a:ext>
            </a:extLst>
          </p:cNvPr>
          <p:cNvSpPr>
            <a:spLocks noGrp="1"/>
          </p:cNvSpPr>
          <p:nvPr>
            <p:ph type="sldNum" sz="quarter" idx="4"/>
          </p:nvPr>
        </p:nvSpPr>
        <p:spPr>
          <a:xfrm>
            <a:off x="11392887" y="6313133"/>
            <a:ext cx="614556" cy="366183"/>
          </a:xfrm>
          <a:prstGeom prst="rect">
            <a:avLst/>
          </a:prstGeom>
        </p:spPr>
        <p:txBody>
          <a:bodyPr vert="horz" lIns="91440" tIns="45720" rIns="91440" bIns="45720" rtlCol="0" anchor="ctr"/>
          <a:lstStyle>
            <a:lvl1pPr algn="r">
              <a:defRPr sz="1067" b="0" i="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fld id="{0C2FA08C-26E4-CA4A-8F70-5CDDC8BEA5E9}" type="slidenum">
              <a:rPr lang="en-US" smtClean="0"/>
              <a:pPr/>
              <a:t>‹#›</a:t>
            </a:fld>
            <a:endParaRPr lang="en-US" dirty="0"/>
          </a:p>
        </p:txBody>
      </p:sp>
    </p:spTree>
    <p:extLst>
      <p:ext uri="{BB962C8B-B14F-4D97-AF65-F5344CB8AC3E}">
        <p14:creationId xmlns:p14="http://schemas.microsoft.com/office/powerpoint/2010/main" val="12355516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6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7395" y="1"/>
            <a:ext cx="3900044" cy="6858001"/>
          </a:xfrm>
        </p:spPr>
        <p:txBody>
          <a:bodyPr/>
          <a:lstStyle>
            <a:lvl1pPr algn="l">
              <a:defRPr b="1" i="0">
                <a:solidFill>
                  <a:schemeClr val="tx1"/>
                </a:solidFill>
                <a:latin typeface="Avenir Next LT Pro Demi" panose="020B0704020202020204" pitchFamily="34" charset="0"/>
              </a:defRPr>
            </a:lvl1pPr>
          </a:lstStyle>
          <a:p>
            <a:r>
              <a:rPr lang="en-US"/>
              <a:t>Click to edit Master title style</a:t>
            </a:r>
          </a:p>
        </p:txBody>
      </p:sp>
      <p:sp>
        <p:nvSpPr>
          <p:cNvPr id="5" name="Slide Number Placeholder 5">
            <a:extLst>
              <a:ext uri="{FF2B5EF4-FFF2-40B4-BE49-F238E27FC236}">
                <a16:creationId xmlns:a16="http://schemas.microsoft.com/office/drawing/2014/main" id="{103343ED-51A5-3743-9A2B-F0765C1F391B}"/>
              </a:ext>
            </a:extLst>
          </p:cNvPr>
          <p:cNvSpPr>
            <a:spLocks noGrp="1"/>
          </p:cNvSpPr>
          <p:nvPr>
            <p:ph type="sldNum" sz="quarter" idx="4"/>
          </p:nvPr>
        </p:nvSpPr>
        <p:spPr>
          <a:xfrm>
            <a:off x="11392887" y="6313133"/>
            <a:ext cx="614556" cy="366183"/>
          </a:xfrm>
          <a:prstGeom prst="rect">
            <a:avLst/>
          </a:prstGeom>
        </p:spPr>
        <p:txBody>
          <a:bodyPr vert="horz" lIns="91440" tIns="45720" rIns="91440" bIns="45720" rtlCol="0" anchor="ctr"/>
          <a:lstStyle>
            <a:lvl1pPr algn="r">
              <a:defRPr sz="1067" b="0" i="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fld id="{0C2FA08C-26E4-CA4A-8F70-5CDDC8BEA5E9}" type="slidenum">
              <a:rPr lang="en-US" smtClean="0"/>
              <a:pPr/>
              <a:t>‹#›</a:t>
            </a:fld>
            <a:endParaRPr lang="en-US" dirty="0"/>
          </a:p>
        </p:txBody>
      </p:sp>
    </p:spTree>
    <p:extLst>
      <p:ext uri="{BB962C8B-B14F-4D97-AF65-F5344CB8AC3E}">
        <p14:creationId xmlns:p14="http://schemas.microsoft.com/office/powerpoint/2010/main" val="265566430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73C5E6B0-C30F-B949-80C7-5A15D6B243F7}"/>
              </a:ext>
            </a:extLst>
          </p:cNvPr>
          <p:cNvSpPr>
            <a:spLocks noGrp="1"/>
          </p:cNvSpPr>
          <p:nvPr>
            <p:ph type="sldNum" sz="quarter" idx="4"/>
          </p:nvPr>
        </p:nvSpPr>
        <p:spPr>
          <a:xfrm>
            <a:off x="11392887" y="6313133"/>
            <a:ext cx="614556" cy="366183"/>
          </a:xfrm>
          <a:prstGeom prst="rect">
            <a:avLst/>
          </a:prstGeom>
        </p:spPr>
        <p:txBody>
          <a:bodyPr vert="horz" lIns="91440" tIns="45720" rIns="91440" bIns="45720" rtlCol="0" anchor="ctr"/>
          <a:lstStyle>
            <a:lvl1pPr algn="r">
              <a:defRPr sz="1067" b="0" i="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fld id="{0C2FA08C-26E4-CA4A-8F70-5CDDC8BEA5E9}" type="slidenum">
              <a:rPr lang="en-US" smtClean="0"/>
              <a:pPr/>
              <a:t>‹#›</a:t>
            </a:fld>
            <a:endParaRPr lang="en-US" dirty="0"/>
          </a:p>
        </p:txBody>
      </p:sp>
    </p:spTree>
    <p:extLst>
      <p:ext uri="{BB962C8B-B14F-4D97-AF65-F5344CB8AC3E}">
        <p14:creationId xmlns:p14="http://schemas.microsoft.com/office/powerpoint/2010/main" val="387350743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83728EB-CFE6-8941-A81C-52F7F077B3BF}"/>
              </a:ext>
            </a:extLst>
          </p:cNvPr>
          <p:cNvSpPr>
            <a:spLocks noGrp="1"/>
          </p:cNvSpPr>
          <p:nvPr>
            <p:ph type="sldNum" sz="quarter" idx="10"/>
          </p:nvPr>
        </p:nvSpPr>
        <p:spPr/>
        <p:txBody>
          <a:bodyPr/>
          <a:lstStyle/>
          <a:p>
            <a:fld id="{0C2FA08C-26E4-CA4A-8F70-5CDDC8BEA5E9}" type="slidenum">
              <a:rPr lang="en-US" smtClean="0"/>
              <a:pPr/>
              <a:t>‹#›</a:t>
            </a:fld>
            <a:endParaRPr lang="en-US" dirty="0"/>
          </a:p>
        </p:txBody>
      </p:sp>
    </p:spTree>
    <p:extLst>
      <p:ext uri="{BB962C8B-B14F-4D97-AF65-F5344CB8AC3E}">
        <p14:creationId xmlns:p14="http://schemas.microsoft.com/office/powerpoint/2010/main" val="311107263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601602D9-7BBF-BD4C-9466-03D4140B0DA2}"/>
              </a:ext>
            </a:extLst>
          </p:cNvPr>
          <p:cNvSpPr>
            <a:spLocks noGrp="1"/>
          </p:cNvSpPr>
          <p:nvPr>
            <p:ph type="title"/>
          </p:nvPr>
        </p:nvSpPr>
        <p:spPr>
          <a:xfrm>
            <a:off x="1341121" y="2092908"/>
            <a:ext cx="10534860" cy="1146049"/>
          </a:xfrm>
        </p:spPr>
        <p:txBody>
          <a:bodyPr/>
          <a:lstStyle>
            <a:lvl1pPr algn="l">
              <a:defRPr b="1" i="0">
                <a:solidFill>
                  <a:schemeClr val="tx1"/>
                </a:solidFill>
                <a:latin typeface="Avenir Next LT Pro Demi" panose="020B0704020202020204" pitchFamily="34" charset="0"/>
              </a:defRPr>
            </a:lvl1pPr>
          </a:lstStyle>
          <a:p>
            <a:r>
              <a:rPr lang="en-US"/>
              <a:t>Click to edit Master title style</a:t>
            </a:r>
          </a:p>
        </p:txBody>
      </p:sp>
      <p:pic>
        <p:nvPicPr>
          <p:cNvPr id="4" name="Picture 3">
            <a:extLst>
              <a:ext uri="{FF2B5EF4-FFF2-40B4-BE49-F238E27FC236}">
                <a16:creationId xmlns:a16="http://schemas.microsoft.com/office/drawing/2014/main" id="{BA67B7F0-B361-EB48-9ED0-F07580A149F8}"/>
              </a:ext>
            </a:extLst>
          </p:cNvPr>
          <p:cNvPicPr>
            <a:picLocks noChangeAspect="1"/>
          </p:cNvPicPr>
          <p:nvPr userDrawn="1"/>
        </p:nvPicPr>
        <p:blipFill>
          <a:blip r:embed="rId3"/>
          <a:stretch>
            <a:fillRect/>
          </a:stretch>
        </p:blipFill>
        <p:spPr>
          <a:xfrm>
            <a:off x="389172" y="5939218"/>
            <a:ext cx="1407331" cy="747828"/>
          </a:xfrm>
          <a:prstGeom prst="rect">
            <a:avLst/>
          </a:prstGeom>
        </p:spPr>
      </p:pic>
      <p:sp>
        <p:nvSpPr>
          <p:cNvPr id="8" name="Slide Number Placeholder 5">
            <a:extLst>
              <a:ext uri="{FF2B5EF4-FFF2-40B4-BE49-F238E27FC236}">
                <a16:creationId xmlns:a16="http://schemas.microsoft.com/office/drawing/2014/main" id="{53989335-67C5-D441-BD69-30ABDAA4B75C}"/>
              </a:ext>
            </a:extLst>
          </p:cNvPr>
          <p:cNvSpPr>
            <a:spLocks noGrp="1"/>
          </p:cNvSpPr>
          <p:nvPr>
            <p:ph type="sldNum" sz="quarter" idx="4"/>
          </p:nvPr>
        </p:nvSpPr>
        <p:spPr>
          <a:xfrm>
            <a:off x="11392887" y="6313133"/>
            <a:ext cx="614556" cy="366183"/>
          </a:xfrm>
          <a:prstGeom prst="rect">
            <a:avLst/>
          </a:prstGeom>
        </p:spPr>
        <p:txBody>
          <a:bodyPr vert="horz" lIns="91440" tIns="45720" rIns="91440" bIns="45720" rtlCol="0" anchor="ctr"/>
          <a:lstStyle>
            <a:lvl1pPr algn="r">
              <a:defRPr sz="1067" b="0" i="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fld id="{0C2FA08C-26E4-CA4A-8F70-5CDDC8BEA5E9}" type="slidenum">
              <a:rPr lang="en-US" smtClean="0"/>
              <a:pPr/>
              <a:t>‹#›</a:t>
            </a:fld>
            <a:endParaRPr lang="en-US" dirty="0"/>
          </a:p>
        </p:txBody>
      </p:sp>
    </p:spTree>
    <p:extLst>
      <p:ext uri="{BB962C8B-B14F-4D97-AF65-F5344CB8AC3E}">
        <p14:creationId xmlns:p14="http://schemas.microsoft.com/office/powerpoint/2010/main" val="57733034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endParaRPr lang="en-US"/>
          </a:p>
        </p:txBody>
      </p:sp>
      <p:sp>
        <p:nvSpPr>
          <p:cNvPr id="3" name="Content Placeholder 2"/>
          <p:cNvSpPr>
            <a:spLocks noGrp="1"/>
          </p:cNvSpPr>
          <p:nvPr>
            <p:ph idx="1"/>
          </p:nvPr>
        </p:nvSpPr>
        <p:spPr>
          <a:xfrm>
            <a:off x="609602" y="1600201"/>
            <a:ext cx="5172892" cy="4191000"/>
          </a:xfrm>
          <a:prstGeom prst="rect">
            <a:avLst/>
          </a:prstGeom>
        </p:spPr>
        <p:txBody>
          <a:bodyPr/>
          <a:lstStyle>
            <a:lvl1pPr marL="457178" indent="-457178">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50" indent="-380981">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3" name="Content Placeholder 2"/>
          <p:cNvSpPr>
            <a:spLocks noGrp="1"/>
          </p:cNvSpPr>
          <p:nvPr userDrawn="1">
            <p:ph idx="10"/>
          </p:nvPr>
        </p:nvSpPr>
        <p:spPr>
          <a:xfrm>
            <a:off x="6409510" y="1600201"/>
            <a:ext cx="5172892" cy="4191000"/>
          </a:xfrm>
          <a:prstGeom prst="rect">
            <a:avLst/>
          </a:prstGeom>
        </p:spPr>
        <p:txBody>
          <a:bodyPr/>
          <a:lstStyle>
            <a:lvl1pPr marL="457178" indent="-457178">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50" indent="-380981">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t="87829" b="-3988"/>
          <a:stretch/>
        </p:blipFill>
        <p:spPr>
          <a:xfrm>
            <a:off x="0" y="6685202"/>
            <a:ext cx="12192000" cy="230399"/>
          </a:xfrm>
          <a:prstGeom prst="rect">
            <a:avLst/>
          </a:prstGeom>
        </p:spPr>
      </p:pic>
    </p:spTree>
    <p:extLst>
      <p:ext uri="{BB962C8B-B14F-4D97-AF65-F5344CB8AC3E}">
        <p14:creationId xmlns:p14="http://schemas.microsoft.com/office/powerpoint/2010/main" val="3296770815"/>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0" y="210923"/>
            <a:ext cx="12192000" cy="957133"/>
          </a:xfrm>
          <a:prstGeom prst="rect">
            <a:avLst/>
          </a:prstGeom>
          <a:solidFill>
            <a:srgbClr val="17468F"/>
          </a:solidFill>
          <a:ln>
            <a:noFill/>
          </a:ln>
        </p:spPr>
        <p:txBody>
          <a:bodyPr vert="horz" wrap="square" lIns="81280" tIns="40640" rIns="81280" bIns="40640" numCol="1" anchor="t" anchorCtr="0" compatLnSpc="1">
            <a:prstTxWarp prst="textNoShape">
              <a:avLst/>
            </a:prstTxWarp>
          </a:bodyPr>
          <a:lstStyle/>
          <a:p>
            <a:endParaRPr lang="en-US" sz="2223" dirty="0"/>
          </a:p>
        </p:txBody>
      </p:sp>
      <p:sp>
        <p:nvSpPr>
          <p:cNvPr id="20" name="bk object 25"/>
          <p:cNvSpPr/>
          <p:nvPr userDrawn="1"/>
        </p:nvSpPr>
        <p:spPr>
          <a:xfrm>
            <a:off x="2" y="-15770"/>
            <a:ext cx="696487" cy="226691"/>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sz="2400" dirty="0"/>
          </a:p>
        </p:txBody>
      </p:sp>
      <p:sp>
        <p:nvSpPr>
          <p:cNvPr id="21" name="bk object 26"/>
          <p:cNvSpPr/>
          <p:nvPr userDrawn="1"/>
        </p:nvSpPr>
        <p:spPr>
          <a:xfrm>
            <a:off x="453403" y="-15770"/>
            <a:ext cx="1151380" cy="226691"/>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sz="2400" dirty="0"/>
          </a:p>
        </p:txBody>
      </p:sp>
      <p:sp>
        <p:nvSpPr>
          <p:cNvPr id="22" name="bk object 27"/>
          <p:cNvSpPr/>
          <p:nvPr userDrawn="1"/>
        </p:nvSpPr>
        <p:spPr>
          <a:xfrm>
            <a:off x="1171032" y="-15770"/>
            <a:ext cx="1791269" cy="226691"/>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sz="2400" dirty="0"/>
          </a:p>
        </p:txBody>
      </p:sp>
      <p:sp>
        <p:nvSpPr>
          <p:cNvPr id="23" name="bk object 28"/>
          <p:cNvSpPr/>
          <p:nvPr userDrawn="1"/>
        </p:nvSpPr>
        <p:spPr>
          <a:xfrm>
            <a:off x="2206132" y="-15770"/>
            <a:ext cx="1816611" cy="226691"/>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sz="2400" dirty="0"/>
          </a:p>
        </p:txBody>
      </p:sp>
      <p:sp>
        <p:nvSpPr>
          <p:cNvPr id="24" name="bk object 29"/>
          <p:cNvSpPr/>
          <p:nvPr userDrawn="1"/>
        </p:nvSpPr>
        <p:spPr>
          <a:xfrm>
            <a:off x="3073075" y="-15770"/>
            <a:ext cx="1250212" cy="226691"/>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sz="2400" dirty="0"/>
          </a:p>
        </p:txBody>
      </p:sp>
      <p:sp>
        <p:nvSpPr>
          <p:cNvPr id="25" name="bk object 30"/>
          <p:cNvSpPr/>
          <p:nvPr userDrawn="1"/>
        </p:nvSpPr>
        <p:spPr>
          <a:xfrm>
            <a:off x="3406414" y="-15770"/>
            <a:ext cx="3311799" cy="226691"/>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sz="2400" dirty="0"/>
          </a:p>
        </p:txBody>
      </p:sp>
      <p:sp>
        <p:nvSpPr>
          <p:cNvPr id="26" name="bk object 31"/>
          <p:cNvSpPr/>
          <p:nvPr userDrawn="1"/>
        </p:nvSpPr>
        <p:spPr>
          <a:xfrm>
            <a:off x="5114460" y="-15770"/>
            <a:ext cx="2553645" cy="226691"/>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sz="2400" dirty="0"/>
          </a:p>
        </p:txBody>
      </p:sp>
      <p:sp>
        <p:nvSpPr>
          <p:cNvPr id="27" name="bk object 32"/>
          <p:cNvSpPr/>
          <p:nvPr userDrawn="1"/>
        </p:nvSpPr>
        <p:spPr>
          <a:xfrm>
            <a:off x="5945157" y="-15770"/>
            <a:ext cx="6246843" cy="226691"/>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sz="2400" dirty="0"/>
          </a:p>
        </p:txBody>
      </p:sp>
      <p:cxnSp>
        <p:nvCxnSpPr>
          <p:cNvPr id="28" name="Straight Connector 27"/>
          <p:cNvCxnSpPr/>
          <p:nvPr userDrawn="1"/>
        </p:nvCxnSpPr>
        <p:spPr>
          <a:xfrm>
            <a:off x="0" y="210921"/>
            <a:ext cx="12192000" cy="0"/>
          </a:xfrm>
          <a:prstGeom prst="line">
            <a:avLst/>
          </a:prstGeom>
          <a:ln w="9525">
            <a:solidFill>
              <a:srgbClr val="536DB3"/>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userDrawn="1">
            <p:ph type="title"/>
          </p:nvPr>
        </p:nvSpPr>
        <p:spPr>
          <a:xfrm>
            <a:off x="609600" y="1275656"/>
            <a:ext cx="10972800" cy="1155779"/>
          </a:xfrm>
          <a:prstGeom prst="rect">
            <a:avLst/>
          </a:prstGeom>
        </p:spPr>
        <p:txBody>
          <a:bodyPr/>
          <a:lstStyle>
            <a:lvl1pPr algn="l">
              <a:lnSpc>
                <a:spcPts val="4000"/>
              </a:lnSpc>
              <a:defRPr sz="3733" b="1" baseline="0">
                <a:solidFill>
                  <a:srgbClr val="0039A6"/>
                </a:solidFill>
                <a:effectLst/>
                <a:latin typeface="Calibri" pitchFamily="34" charset="0"/>
              </a:defRPr>
            </a:lvl1pPr>
          </a:lstStyle>
          <a:p>
            <a:endParaRPr lang="en-US"/>
          </a:p>
        </p:txBody>
      </p:sp>
      <p:sp>
        <p:nvSpPr>
          <p:cNvPr id="5" name="Subtitle 2"/>
          <p:cNvSpPr>
            <a:spLocks noGrp="1"/>
          </p:cNvSpPr>
          <p:nvPr userDrawn="1">
            <p:ph type="subTitle" idx="1"/>
          </p:nvPr>
        </p:nvSpPr>
        <p:spPr>
          <a:xfrm>
            <a:off x="609600" y="2748933"/>
            <a:ext cx="8534400" cy="457200"/>
          </a:xfrm>
          <a:prstGeom prst="rect">
            <a:avLst/>
          </a:prstGeom>
        </p:spPr>
        <p:txBody>
          <a:bodyPr/>
          <a:lstStyle>
            <a:lvl1pPr marL="0" indent="0" algn="l">
              <a:buNone/>
              <a:defRPr sz="2667" b="1" baseline="0">
                <a:solidFill>
                  <a:srgbClr val="0039A6"/>
                </a:solidFill>
                <a:effectLst/>
                <a:latin typeface="Calibri"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endParaRPr lang="en-US"/>
          </a:p>
        </p:txBody>
      </p:sp>
      <p:sp>
        <p:nvSpPr>
          <p:cNvPr id="9" name="Text Placeholder 8"/>
          <p:cNvSpPr>
            <a:spLocks noGrp="1"/>
          </p:cNvSpPr>
          <p:nvPr userDrawn="1">
            <p:ph type="body" sz="quarter" idx="10"/>
          </p:nvPr>
        </p:nvSpPr>
        <p:spPr>
          <a:xfrm>
            <a:off x="609600" y="3835603"/>
            <a:ext cx="8534400" cy="1295400"/>
          </a:xfrm>
          <a:prstGeom prst="rect">
            <a:avLst/>
          </a:prstGeom>
        </p:spPr>
        <p:txBody>
          <a:bodyPr/>
          <a:lstStyle>
            <a:lvl1pPr marL="0" indent="0" algn="l">
              <a:lnSpc>
                <a:spcPts val="2667"/>
              </a:lnSpc>
              <a:buNone/>
              <a:defRPr sz="2400" baseline="0">
                <a:solidFill>
                  <a:srgbClr val="0039A6"/>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10" name="TextBox 9"/>
          <p:cNvSpPr txBox="1"/>
          <p:nvPr userDrawn="1"/>
        </p:nvSpPr>
        <p:spPr>
          <a:xfrm>
            <a:off x="609600" y="216725"/>
            <a:ext cx="9204101" cy="461665"/>
          </a:xfrm>
          <a:prstGeom prst="rect">
            <a:avLst/>
          </a:prstGeom>
          <a:noFill/>
        </p:spPr>
        <p:txBody>
          <a:bodyPr wrap="square" rtlCol="0">
            <a:spAutoFit/>
          </a:bodyPr>
          <a:lstStyle/>
          <a:p>
            <a:r>
              <a:rPr lang="en-US" sz="2400" b="1" dirty="0">
                <a:solidFill>
                  <a:schemeClr val="tx2">
                    <a:lumMod val="95000"/>
                  </a:schemeClr>
                </a:solidFill>
                <a:latin typeface="Calibri" panose="020F0502020204030204" pitchFamily="34" charset="0"/>
              </a:rPr>
              <a:t>Centers for Disease Control and Prevention</a:t>
            </a:r>
          </a:p>
        </p:txBody>
      </p: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46840" y="108699"/>
            <a:ext cx="2527397" cy="968596"/>
          </a:xfrm>
          <a:prstGeom prst="rect">
            <a:avLst/>
          </a:prstGeom>
        </p:spPr>
      </p:pic>
    </p:spTree>
    <p:extLst>
      <p:ext uri="{BB962C8B-B14F-4D97-AF65-F5344CB8AC3E}">
        <p14:creationId xmlns:p14="http://schemas.microsoft.com/office/powerpoint/2010/main" val="347752404"/>
      </p:ext>
    </p:extLst>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2_color_background">
    <p:bg>
      <p:bgPr>
        <a:solidFill>
          <a:srgbClr val="002060"/>
        </a:solidFill>
        <a:effectLst/>
      </p:bgPr>
    </p:bg>
    <p:spTree>
      <p:nvGrpSpPr>
        <p:cNvPr id="1" name=""/>
        <p:cNvGrpSpPr/>
        <p:nvPr/>
      </p:nvGrpSpPr>
      <p:grpSpPr>
        <a:xfrm>
          <a:off x="0" y="0"/>
          <a:ext cx="0" cy="0"/>
          <a:chOff x="0" y="0"/>
          <a:chExt cx="0" cy="0"/>
        </a:xfrm>
      </p:grpSpPr>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70" indent="0">
              <a:buNone/>
              <a:defRPr sz="2400">
                <a:solidFill>
                  <a:schemeClr val="tx1">
                    <a:tint val="75000"/>
                  </a:schemeClr>
                </a:solidFill>
              </a:defRPr>
            </a:lvl2pPr>
            <a:lvl3pPr marL="1219140" indent="0">
              <a:buNone/>
              <a:defRPr sz="2133">
                <a:solidFill>
                  <a:schemeClr val="tx1">
                    <a:tint val="75000"/>
                  </a:schemeClr>
                </a:solidFill>
              </a:defRPr>
            </a:lvl3pPr>
            <a:lvl4pPr marL="1828709" indent="0">
              <a:buNone/>
              <a:defRPr sz="1867">
                <a:solidFill>
                  <a:schemeClr val="tx1">
                    <a:tint val="75000"/>
                  </a:schemeClr>
                </a:solidFill>
              </a:defRPr>
            </a:lvl4pPr>
            <a:lvl5pPr marL="2438278" indent="0">
              <a:buNone/>
              <a:defRPr sz="1867">
                <a:solidFill>
                  <a:schemeClr val="tx1">
                    <a:tint val="75000"/>
                  </a:schemeClr>
                </a:solidFill>
              </a:defRPr>
            </a:lvl5pPr>
            <a:lvl6pPr marL="3047848" indent="0">
              <a:buNone/>
              <a:defRPr sz="1867">
                <a:solidFill>
                  <a:schemeClr val="tx1">
                    <a:tint val="75000"/>
                  </a:schemeClr>
                </a:solidFill>
              </a:defRPr>
            </a:lvl6pPr>
            <a:lvl7pPr marL="3657418" indent="0">
              <a:buNone/>
              <a:defRPr sz="1867">
                <a:solidFill>
                  <a:schemeClr val="tx1">
                    <a:tint val="75000"/>
                  </a:schemeClr>
                </a:solidFill>
              </a:defRPr>
            </a:lvl7pPr>
            <a:lvl8pPr marL="4266987" indent="0">
              <a:buNone/>
              <a:defRPr sz="1867">
                <a:solidFill>
                  <a:schemeClr val="tx1">
                    <a:tint val="75000"/>
                  </a:schemeClr>
                </a:solidFill>
              </a:defRPr>
            </a:lvl8pPr>
            <a:lvl9pPr marL="4876557" indent="0">
              <a:buNone/>
              <a:defRPr sz="1867">
                <a:solidFill>
                  <a:schemeClr val="tx1">
                    <a:tint val="75000"/>
                  </a:schemeClr>
                </a:solidFill>
              </a:defRPr>
            </a:lvl9pPr>
          </a:lstStyle>
          <a:p>
            <a:pPr lvl="0"/>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655063"/>
            <a:ext cx="12192000" cy="3255264"/>
          </a:xfrm>
          <a:prstGeom prst="rect">
            <a:avLst/>
          </a:prstGeom>
        </p:spPr>
      </p:pic>
    </p:spTree>
    <p:extLst>
      <p:ext uri="{BB962C8B-B14F-4D97-AF65-F5344CB8AC3E}">
        <p14:creationId xmlns:p14="http://schemas.microsoft.com/office/powerpoint/2010/main" val="3778168033"/>
      </p:ext>
    </p:extLst>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3_color_background">
    <p:bg>
      <p:bgPr>
        <a:solidFill>
          <a:srgbClr val="993B25"/>
        </a:solidFill>
        <a:effectLst/>
      </p:bgPr>
    </p:bg>
    <p:spTree>
      <p:nvGrpSpPr>
        <p:cNvPr id="1" name=""/>
        <p:cNvGrpSpPr/>
        <p:nvPr/>
      </p:nvGrpSpPr>
      <p:grpSpPr>
        <a:xfrm>
          <a:off x="0" y="0"/>
          <a:ext cx="0" cy="0"/>
          <a:chOff x="0" y="0"/>
          <a:chExt cx="0" cy="0"/>
        </a:xfrm>
      </p:grpSpPr>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70" indent="0">
              <a:buNone/>
              <a:defRPr sz="2400">
                <a:solidFill>
                  <a:schemeClr val="tx1">
                    <a:tint val="75000"/>
                  </a:schemeClr>
                </a:solidFill>
              </a:defRPr>
            </a:lvl2pPr>
            <a:lvl3pPr marL="1219140" indent="0">
              <a:buNone/>
              <a:defRPr sz="2133">
                <a:solidFill>
                  <a:schemeClr val="tx1">
                    <a:tint val="75000"/>
                  </a:schemeClr>
                </a:solidFill>
              </a:defRPr>
            </a:lvl3pPr>
            <a:lvl4pPr marL="1828709" indent="0">
              <a:buNone/>
              <a:defRPr sz="1867">
                <a:solidFill>
                  <a:schemeClr val="tx1">
                    <a:tint val="75000"/>
                  </a:schemeClr>
                </a:solidFill>
              </a:defRPr>
            </a:lvl4pPr>
            <a:lvl5pPr marL="2438278" indent="0">
              <a:buNone/>
              <a:defRPr sz="1867">
                <a:solidFill>
                  <a:schemeClr val="tx1">
                    <a:tint val="75000"/>
                  </a:schemeClr>
                </a:solidFill>
              </a:defRPr>
            </a:lvl5pPr>
            <a:lvl6pPr marL="3047848" indent="0">
              <a:buNone/>
              <a:defRPr sz="1867">
                <a:solidFill>
                  <a:schemeClr val="tx1">
                    <a:tint val="75000"/>
                  </a:schemeClr>
                </a:solidFill>
              </a:defRPr>
            </a:lvl6pPr>
            <a:lvl7pPr marL="3657418" indent="0">
              <a:buNone/>
              <a:defRPr sz="1867">
                <a:solidFill>
                  <a:schemeClr val="tx1">
                    <a:tint val="75000"/>
                  </a:schemeClr>
                </a:solidFill>
              </a:defRPr>
            </a:lvl7pPr>
            <a:lvl8pPr marL="4266987" indent="0">
              <a:buNone/>
              <a:defRPr sz="1867">
                <a:solidFill>
                  <a:schemeClr val="tx1">
                    <a:tint val="75000"/>
                  </a:schemeClr>
                </a:solidFill>
              </a:defRPr>
            </a:lvl8pPr>
            <a:lvl9pPr marL="4876557" indent="0">
              <a:buNone/>
              <a:defRPr sz="1867">
                <a:solidFill>
                  <a:schemeClr val="tx1">
                    <a:tint val="75000"/>
                  </a:schemeClr>
                </a:solidFill>
              </a:defRPr>
            </a:lvl9pPr>
          </a:lstStyle>
          <a:p>
            <a:pPr lvl="0"/>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655063"/>
            <a:ext cx="12192000" cy="3255264"/>
          </a:xfrm>
          <a:prstGeom prst="rect">
            <a:avLst/>
          </a:prstGeom>
        </p:spPr>
      </p:pic>
    </p:spTree>
    <p:extLst>
      <p:ext uri="{BB962C8B-B14F-4D97-AF65-F5344CB8AC3E}">
        <p14:creationId xmlns:p14="http://schemas.microsoft.com/office/powerpoint/2010/main" val="4156848602"/>
      </p:ext>
    </p:extLst>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0" y="210923"/>
            <a:ext cx="12192000" cy="957133"/>
          </a:xfrm>
          <a:prstGeom prst="rect">
            <a:avLst/>
          </a:prstGeom>
          <a:solidFill>
            <a:srgbClr val="17468F"/>
          </a:solidFill>
          <a:ln>
            <a:noFill/>
          </a:ln>
        </p:spPr>
        <p:txBody>
          <a:bodyPr vert="horz" wrap="square" lIns="81280" tIns="40640" rIns="81280" bIns="40640" numCol="1" anchor="t" anchorCtr="0" compatLnSpc="1">
            <a:prstTxWarp prst="textNoShape">
              <a:avLst/>
            </a:prstTxWarp>
          </a:bodyPr>
          <a:lstStyle/>
          <a:p>
            <a:endParaRPr lang="en-US" sz="2223" dirty="0"/>
          </a:p>
        </p:txBody>
      </p:sp>
      <p:sp>
        <p:nvSpPr>
          <p:cNvPr id="20" name="bk object 25"/>
          <p:cNvSpPr/>
          <p:nvPr userDrawn="1"/>
        </p:nvSpPr>
        <p:spPr>
          <a:xfrm>
            <a:off x="2" y="-15770"/>
            <a:ext cx="696487" cy="226691"/>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sz="2400" dirty="0"/>
          </a:p>
        </p:txBody>
      </p:sp>
      <p:sp>
        <p:nvSpPr>
          <p:cNvPr id="21" name="bk object 26"/>
          <p:cNvSpPr/>
          <p:nvPr userDrawn="1"/>
        </p:nvSpPr>
        <p:spPr>
          <a:xfrm>
            <a:off x="453403" y="-15770"/>
            <a:ext cx="1151380" cy="226691"/>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sz="2400" dirty="0"/>
          </a:p>
        </p:txBody>
      </p:sp>
      <p:sp>
        <p:nvSpPr>
          <p:cNvPr id="22" name="bk object 27"/>
          <p:cNvSpPr/>
          <p:nvPr userDrawn="1"/>
        </p:nvSpPr>
        <p:spPr>
          <a:xfrm>
            <a:off x="1171032" y="-15770"/>
            <a:ext cx="1791269" cy="226691"/>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sz="2400" dirty="0"/>
          </a:p>
        </p:txBody>
      </p:sp>
      <p:sp>
        <p:nvSpPr>
          <p:cNvPr id="23" name="bk object 28"/>
          <p:cNvSpPr/>
          <p:nvPr userDrawn="1"/>
        </p:nvSpPr>
        <p:spPr>
          <a:xfrm>
            <a:off x="2206132" y="-15770"/>
            <a:ext cx="1816611" cy="226691"/>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sz="2400" dirty="0"/>
          </a:p>
        </p:txBody>
      </p:sp>
      <p:sp>
        <p:nvSpPr>
          <p:cNvPr id="24" name="bk object 29"/>
          <p:cNvSpPr/>
          <p:nvPr userDrawn="1"/>
        </p:nvSpPr>
        <p:spPr>
          <a:xfrm>
            <a:off x="3073075" y="-15770"/>
            <a:ext cx="1250212" cy="226691"/>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sz="2400" dirty="0"/>
          </a:p>
        </p:txBody>
      </p:sp>
      <p:sp>
        <p:nvSpPr>
          <p:cNvPr id="25" name="bk object 30"/>
          <p:cNvSpPr/>
          <p:nvPr userDrawn="1"/>
        </p:nvSpPr>
        <p:spPr>
          <a:xfrm>
            <a:off x="3406414" y="-15770"/>
            <a:ext cx="3311799" cy="226691"/>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sz="2400" dirty="0"/>
          </a:p>
        </p:txBody>
      </p:sp>
      <p:sp>
        <p:nvSpPr>
          <p:cNvPr id="26" name="bk object 31"/>
          <p:cNvSpPr/>
          <p:nvPr userDrawn="1"/>
        </p:nvSpPr>
        <p:spPr>
          <a:xfrm>
            <a:off x="5114460" y="-15770"/>
            <a:ext cx="2553645" cy="226691"/>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sz="2400" dirty="0"/>
          </a:p>
        </p:txBody>
      </p:sp>
      <p:sp>
        <p:nvSpPr>
          <p:cNvPr id="27" name="bk object 32"/>
          <p:cNvSpPr/>
          <p:nvPr userDrawn="1"/>
        </p:nvSpPr>
        <p:spPr>
          <a:xfrm>
            <a:off x="5945157" y="-15770"/>
            <a:ext cx="6246843" cy="226691"/>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sz="2400" dirty="0"/>
          </a:p>
        </p:txBody>
      </p:sp>
      <p:cxnSp>
        <p:nvCxnSpPr>
          <p:cNvPr id="28" name="Straight Connector 27"/>
          <p:cNvCxnSpPr/>
          <p:nvPr userDrawn="1"/>
        </p:nvCxnSpPr>
        <p:spPr>
          <a:xfrm>
            <a:off x="0" y="210921"/>
            <a:ext cx="12192000" cy="0"/>
          </a:xfrm>
          <a:prstGeom prst="line">
            <a:avLst/>
          </a:prstGeom>
          <a:ln w="9525">
            <a:solidFill>
              <a:srgbClr val="536DB3"/>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userDrawn="1">
            <p:ph type="title"/>
          </p:nvPr>
        </p:nvSpPr>
        <p:spPr>
          <a:xfrm>
            <a:off x="609600" y="1275656"/>
            <a:ext cx="10972800" cy="1155779"/>
          </a:xfrm>
          <a:prstGeom prst="rect">
            <a:avLst/>
          </a:prstGeom>
        </p:spPr>
        <p:txBody>
          <a:bodyPr/>
          <a:lstStyle>
            <a:lvl1pPr algn="l">
              <a:lnSpc>
                <a:spcPts val="4000"/>
              </a:lnSpc>
              <a:defRPr sz="3733" b="1" baseline="0">
                <a:solidFill>
                  <a:srgbClr val="0039A6"/>
                </a:solidFill>
                <a:effectLst/>
                <a:latin typeface="Calibri" pitchFamily="34" charset="0"/>
              </a:defRPr>
            </a:lvl1pPr>
          </a:lstStyle>
          <a:p>
            <a:endParaRPr lang="en-US"/>
          </a:p>
        </p:txBody>
      </p:sp>
      <p:sp>
        <p:nvSpPr>
          <p:cNvPr id="5" name="Subtitle 2"/>
          <p:cNvSpPr>
            <a:spLocks noGrp="1"/>
          </p:cNvSpPr>
          <p:nvPr userDrawn="1">
            <p:ph type="subTitle" idx="1"/>
          </p:nvPr>
        </p:nvSpPr>
        <p:spPr>
          <a:xfrm>
            <a:off x="609600" y="2748933"/>
            <a:ext cx="8534400" cy="457200"/>
          </a:xfrm>
          <a:prstGeom prst="rect">
            <a:avLst/>
          </a:prstGeom>
        </p:spPr>
        <p:txBody>
          <a:bodyPr/>
          <a:lstStyle>
            <a:lvl1pPr marL="0" indent="0" algn="l">
              <a:buNone/>
              <a:defRPr sz="2667" b="1" baseline="0">
                <a:solidFill>
                  <a:srgbClr val="0039A6"/>
                </a:solidFill>
                <a:effectLst/>
                <a:latin typeface="Calibri"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endParaRPr lang="en-US"/>
          </a:p>
        </p:txBody>
      </p:sp>
      <p:sp>
        <p:nvSpPr>
          <p:cNvPr id="9" name="Text Placeholder 8"/>
          <p:cNvSpPr>
            <a:spLocks noGrp="1"/>
          </p:cNvSpPr>
          <p:nvPr userDrawn="1">
            <p:ph type="body" sz="quarter" idx="10"/>
          </p:nvPr>
        </p:nvSpPr>
        <p:spPr>
          <a:xfrm>
            <a:off x="609600" y="3835603"/>
            <a:ext cx="8534400" cy="1295400"/>
          </a:xfrm>
          <a:prstGeom prst="rect">
            <a:avLst/>
          </a:prstGeom>
        </p:spPr>
        <p:txBody>
          <a:bodyPr/>
          <a:lstStyle>
            <a:lvl1pPr marL="0" indent="0" algn="l">
              <a:lnSpc>
                <a:spcPts val="2667"/>
              </a:lnSpc>
              <a:buNone/>
              <a:defRPr sz="2400" baseline="0">
                <a:solidFill>
                  <a:srgbClr val="0039A6"/>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10" name="TextBox 9"/>
          <p:cNvSpPr txBox="1"/>
          <p:nvPr userDrawn="1"/>
        </p:nvSpPr>
        <p:spPr>
          <a:xfrm>
            <a:off x="609600" y="216725"/>
            <a:ext cx="9204101" cy="461665"/>
          </a:xfrm>
          <a:prstGeom prst="rect">
            <a:avLst/>
          </a:prstGeom>
          <a:noFill/>
        </p:spPr>
        <p:txBody>
          <a:bodyPr wrap="square" rtlCol="0">
            <a:spAutoFit/>
          </a:bodyPr>
          <a:lstStyle/>
          <a:p>
            <a:r>
              <a:rPr lang="en-US" sz="2400" b="1" dirty="0">
                <a:solidFill>
                  <a:schemeClr val="tx2">
                    <a:lumMod val="95000"/>
                  </a:schemeClr>
                </a:solidFill>
                <a:latin typeface="Calibri" panose="020F0502020204030204" pitchFamily="34" charset="0"/>
              </a:rPr>
              <a:t>Centers for Disease Control and Prevention</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88249" y="84686"/>
            <a:ext cx="1633689" cy="936183"/>
          </a:xfrm>
          <a:prstGeom prst="rect">
            <a:avLst/>
          </a:prstGeom>
        </p:spPr>
      </p:pic>
    </p:spTree>
    <p:extLst>
      <p:ext uri="{BB962C8B-B14F-4D97-AF65-F5344CB8AC3E}">
        <p14:creationId xmlns:p14="http://schemas.microsoft.com/office/powerpoint/2010/main" val="781755194"/>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LOSING">
    <p:spTree>
      <p:nvGrpSpPr>
        <p:cNvPr id="1" name=""/>
        <p:cNvGrpSpPr/>
        <p:nvPr/>
      </p:nvGrpSpPr>
      <p:grpSpPr>
        <a:xfrm>
          <a:off x="0" y="0"/>
          <a:ext cx="0" cy="0"/>
          <a:chOff x="0" y="0"/>
          <a:chExt cx="0" cy="0"/>
        </a:xfrm>
      </p:grpSpPr>
      <p:grpSp>
        <p:nvGrpSpPr>
          <p:cNvPr id="14" name="Group 13"/>
          <p:cNvGrpSpPr/>
          <p:nvPr userDrawn="1"/>
        </p:nvGrpSpPr>
        <p:grpSpPr>
          <a:xfrm>
            <a:off x="0" y="5662473"/>
            <a:ext cx="12192000" cy="1183824"/>
            <a:chOff x="0" y="317163"/>
            <a:chExt cx="9144000" cy="170018"/>
          </a:xfrm>
        </p:grpSpPr>
        <p:sp>
          <p:nvSpPr>
            <p:cNvPr id="17" name="bk object 25"/>
            <p:cNvSpPr/>
            <p:nvPr userDrawn="1"/>
          </p:nvSpPr>
          <p:spPr>
            <a:xfrm>
              <a:off x="0" y="317163"/>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sz="2400" dirty="0"/>
            </a:p>
          </p:txBody>
        </p:sp>
        <p:sp>
          <p:nvSpPr>
            <p:cNvPr id="18" name="bk object 26"/>
            <p:cNvSpPr/>
            <p:nvPr userDrawn="1"/>
          </p:nvSpPr>
          <p:spPr>
            <a:xfrm>
              <a:off x="340051" y="317163"/>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sz="2400" dirty="0"/>
            </a:p>
          </p:txBody>
        </p:sp>
        <p:sp>
          <p:nvSpPr>
            <p:cNvPr id="19" name="bk object 27"/>
            <p:cNvSpPr/>
            <p:nvPr userDrawn="1"/>
          </p:nvSpPr>
          <p:spPr>
            <a:xfrm>
              <a:off x="878274" y="317163"/>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sz="2400" dirty="0"/>
            </a:p>
          </p:txBody>
        </p:sp>
        <p:sp>
          <p:nvSpPr>
            <p:cNvPr id="20" name="bk object 28"/>
            <p:cNvSpPr/>
            <p:nvPr userDrawn="1"/>
          </p:nvSpPr>
          <p:spPr>
            <a:xfrm>
              <a:off x="1654598" y="317163"/>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sz="2400" dirty="0"/>
            </a:p>
          </p:txBody>
        </p:sp>
        <p:sp>
          <p:nvSpPr>
            <p:cNvPr id="21" name="bk object 29"/>
            <p:cNvSpPr/>
            <p:nvPr userDrawn="1"/>
          </p:nvSpPr>
          <p:spPr>
            <a:xfrm>
              <a:off x="2304805" y="317163"/>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sz="2400" dirty="0"/>
            </a:p>
          </p:txBody>
        </p:sp>
        <p:sp>
          <p:nvSpPr>
            <p:cNvPr id="22" name="bk object 30"/>
            <p:cNvSpPr/>
            <p:nvPr userDrawn="1"/>
          </p:nvSpPr>
          <p:spPr>
            <a:xfrm>
              <a:off x="2554809" y="317163"/>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sz="2400" dirty="0"/>
            </a:p>
          </p:txBody>
        </p:sp>
        <p:sp>
          <p:nvSpPr>
            <p:cNvPr id="23" name="bk object 31"/>
            <p:cNvSpPr/>
            <p:nvPr userDrawn="1"/>
          </p:nvSpPr>
          <p:spPr>
            <a:xfrm>
              <a:off x="3835845" y="317163"/>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sz="2400" dirty="0"/>
            </a:p>
          </p:txBody>
        </p:sp>
        <p:sp>
          <p:nvSpPr>
            <p:cNvPr id="24" name="bk object 32"/>
            <p:cNvSpPr/>
            <p:nvPr userDrawn="1"/>
          </p:nvSpPr>
          <p:spPr>
            <a:xfrm>
              <a:off x="4458868" y="317163"/>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sz="2400" dirty="0"/>
            </a:p>
          </p:txBody>
        </p:sp>
      </p:gr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2608" y="5668739"/>
            <a:ext cx="12192000" cy="1177559"/>
          </a:xfrm>
          <a:prstGeom prst="rect">
            <a:avLst/>
          </a:prstGeom>
        </p:spPr>
      </p:pic>
      <p:sp>
        <p:nvSpPr>
          <p:cNvPr id="3" name="TextBox 2"/>
          <p:cNvSpPr txBox="1"/>
          <p:nvPr userDrawn="1"/>
        </p:nvSpPr>
        <p:spPr>
          <a:xfrm>
            <a:off x="169625" y="3662433"/>
            <a:ext cx="8852455" cy="1815882"/>
          </a:xfrm>
          <a:prstGeom prst="rect">
            <a:avLst/>
          </a:prstGeom>
          <a:noFill/>
        </p:spPr>
        <p:txBody>
          <a:bodyPr wrap="square" rtlCol="0">
            <a:spAutoFit/>
          </a:bodyPr>
          <a:lstStyle/>
          <a:p>
            <a:r>
              <a:rPr lang="en-US" sz="1600" dirty="0">
                <a:solidFill>
                  <a:srgbClr val="695E4A"/>
                </a:solidFill>
                <a:latin typeface="Calibri" panose="020F0502020204030204" pitchFamily="34" charset="0"/>
              </a:rPr>
              <a:t>For more information, contact CDC</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1-800-CDC-INFO (232-4636)</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TTY:  1-888-232-6348    www.cdc.gov</a:t>
            </a: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grpSp>
        <p:nvGrpSpPr>
          <p:cNvPr id="2" name="Group 1"/>
          <p:cNvGrpSpPr/>
          <p:nvPr userDrawn="1"/>
        </p:nvGrpSpPr>
        <p:grpSpPr>
          <a:xfrm>
            <a:off x="0" y="5662473"/>
            <a:ext cx="12192000" cy="1183824"/>
            <a:chOff x="0" y="-11827"/>
            <a:chExt cx="9144000" cy="170018"/>
          </a:xfrm>
        </p:grpSpPr>
        <p:sp>
          <p:nvSpPr>
            <p:cNvPr id="6" name="bk object 25"/>
            <p:cNvSpPr/>
            <p:nvPr userDrawn="1"/>
          </p:nvSpPr>
          <p:spPr>
            <a:xfrm>
              <a:off x="0"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sz="2400" dirty="0"/>
            </a:p>
          </p:txBody>
        </p:sp>
        <p:sp>
          <p:nvSpPr>
            <p:cNvPr id="7" name="bk object 26"/>
            <p:cNvSpPr/>
            <p:nvPr userDrawn="1"/>
          </p:nvSpPr>
          <p:spPr>
            <a:xfrm>
              <a:off x="340051"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sz="2400" dirty="0"/>
            </a:p>
          </p:txBody>
        </p:sp>
        <p:sp>
          <p:nvSpPr>
            <p:cNvPr id="8" name="bk object 27"/>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sz="2400" dirty="0"/>
            </a:p>
          </p:txBody>
        </p:sp>
        <p:sp>
          <p:nvSpPr>
            <p:cNvPr id="9" name="bk object 28"/>
            <p:cNvSpPr/>
            <p:nvPr userDrawn="1"/>
          </p:nvSpPr>
          <p:spPr>
            <a:xfrm>
              <a:off x="1654598"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sz="2400" dirty="0"/>
            </a:p>
          </p:txBody>
        </p:sp>
        <p:sp>
          <p:nvSpPr>
            <p:cNvPr id="10" name="bk object 29"/>
            <p:cNvSpPr/>
            <p:nvPr userDrawn="1"/>
          </p:nvSpPr>
          <p:spPr>
            <a:xfrm>
              <a:off x="2304805"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sz="2400" dirty="0"/>
            </a:p>
          </p:txBody>
        </p:sp>
        <p:sp>
          <p:nvSpPr>
            <p:cNvPr id="11" name="bk object 30"/>
            <p:cNvSpPr/>
            <p:nvPr userDrawn="1"/>
          </p:nvSpPr>
          <p:spPr>
            <a:xfrm>
              <a:off x="2554809"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sz="2400" dirty="0"/>
            </a:p>
          </p:txBody>
        </p:sp>
        <p:sp>
          <p:nvSpPr>
            <p:cNvPr id="12" name="bk object 31"/>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sz="2400" dirty="0"/>
            </a:p>
          </p:txBody>
        </p:sp>
        <p:sp>
          <p:nvSpPr>
            <p:cNvPr id="13" name="bk object 32"/>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sz="2400" dirty="0"/>
            </a:p>
          </p:txBody>
        </p:sp>
      </p:grpSp>
      <p:pic>
        <p:nvPicPr>
          <p:cNvPr id="25" name="Picture 2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88248" y="5786294"/>
            <a:ext cx="1633689" cy="936183"/>
          </a:xfrm>
          <a:prstGeom prst="rect">
            <a:avLst/>
          </a:prstGeom>
        </p:spPr>
      </p:pic>
    </p:spTree>
    <p:extLst>
      <p:ext uri="{BB962C8B-B14F-4D97-AF65-F5344CB8AC3E}">
        <p14:creationId xmlns:p14="http://schemas.microsoft.com/office/powerpoint/2010/main" val="787704423"/>
      </p:ext>
    </p:extLst>
  </p:cSld>
  <p:clrMapOvr>
    <a:masterClrMapping/>
  </p:clrMapOvr>
  <p:transition>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DATA SLIDE">
    <p:spTree>
      <p:nvGrpSpPr>
        <p:cNvPr id="1" name=""/>
        <p:cNvGrpSpPr/>
        <p:nvPr/>
      </p:nvGrpSpPr>
      <p:grpSpPr>
        <a:xfrm>
          <a:off x="0" y="0"/>
          <a:ext cx="0" cy="0"/>
          <a:chOff x="0" y="0"/>
          <a:chExt cx="0" cy="0"/>
        </a:xfrm>
      </p:grpSpPr>
      <p:grpSp>
        <p:nvGrpSpPr>
          <p:cNvPr id="7" name="Group 6"/>
          <p:cNvGrpSpPr/>
          <p:nvPr userDrawn="1"/>
        </p:nvGrpSpPr>
        <p:grpSpPr>
          <a:xfrm>
            <a:off x="0" y="6737107"/>
            <a:ext cx="12192000" cy="121584"/>
            <a:chOff x="-4727795" y="10151256"/>
            <a:chExt cx="21930367" cy="545666"/>
          </a:xfrm>
        </p:grpSpPr>
        <p:sp>
          <p:nvSpPr>
            <p:cNvPr id="8" name="Rectangle 7"/>
            <p:cNvSpPr>
              <a:spLocks noChangeArrowheads="1"/>
            </p:cNvSpPr>
            <p:nvPr userDrawn="1"/>
          </p:nvSpPr>
          <p:spPr bwMode="auto">
            <a:xfrm>
              <a:off x="9860470" y="10151256"/>
              <a:ext cx="1446394" cy="545666"/>
            </a:xfrm>
            <a:prstGeom prst="rect">
              <a:avLst/>
            </a:prstGeom>
            <a:solidFill>
              <a:srgbClr val="993B25"/>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9" name="Rectangle 8"/>
            <p:cNvSpPr>
              <a:spLocks noChangeArrowheads="1"/>
            </p:cNvSpPr>
            <p:nvPr userDrawn="1"/>
          </p:nvSpPr>
          <p:spPr bwMode="auto">
            <a:xfrm>
              <a:off x="11288002" y="10151256"/>
              <a:ext cx="1446394" cy="545666"/>
            </a:xfrm>
            <a:prstGeom prst="rect">
              <a:avLst/>
            </a:prstGeom>
            <a:solidFill>
              <a:srgbClr val="7F8080"/>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0" name="Rectangle 9"/>
            <p:cNvSpPr>
              <a:spLocks noChangeArrowheads="1"/>
            </p:cNvSpPr>
            <p:nvPr userDrawn="1"/>
          </p:nvSpPr>
          <p:spPr bwMode="auto">
            <a:xfrm>
              <a:off x="12734393" y="10151256"/>
              <a:ext cx="1447572" cy="545666"/>
            </a:xfrm>
            <a:prstGeom prst="rect">
              <a:avLst/>
            </a:prstGeom>
            <a:solidFill>
              <a:srgbClr val="536DB3"/>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1" name="Rectangle 10"/>
            <p:cNvSpPr>
              <a:spLocks noChangeArrowheads="1"/>
            </p:cNvSpPr>
            <p:nvPr userDrawn="1"/>
          </p:nvSpPr>
          <p:spPr bwMode="auto">
            <a:xfrm>
              <a:off x="14148766" y="10151256"/>
              <a:ext cx="305380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2" name="Rectangle 20"/>
            <p:cNvSpPr>
              <a:spLocks noChangeArrowheads="1"/>
            </p:cNvSpPr>
            <p:nvPr userDrawn="1"/>
          </p:nvSpPr>
          <p:spPr bwMode="auto">
            <a:xfrm>
              <a:off x="-4727795" y="10151256"/>
              <a:ext cx="1362073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3" name="Rectangle 12"/>
            <p:cNvSpPr>
              <a:spLocks noChangeArrowheads="1"/>
            </p:cNvSpPr>
            <p:nvPr userDrawn="1"/>
          </p:nvSpPr>
          <p:spPr bwMode="auto">
            <a:xfrm>
              <a:off x="8417613" y="10151256"/>
              <a:ext cx="1446394" cy="545666"/>
            </a:xfrm>
            <a:prstGeom prst="rect">
              <a:avLst/>
            </a:prstGeom>
            <a:solidFill>
              <a:srgbClr val="007D57"/>
            </a:solidFill>
            <a:ln>
              <a:noFill/>
            </a:ln>
          </p:spPr>
          <p:txBody>
            <a:bodyPr vert="horz" wrap="square" lIns="60960" tIns="30480" rIns="60960" bIns="30480" numCol="1" anchor="t" anchorCtr="0" compatLnSpc="1">
              <a:prstTxWarp prst="textNoShape">
                <a:avLst/>
              </a:prstTxWarp>
            </a:bodyPr>
            <a:lstStyle/>
            <a:p>
              <a:endParaRPr lang="en-US" sz="2223" dirty="0"/>
            </a:p>
          </p:txBody>
        </p:sp>
      </p:grpSp>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39A6"/>
                </a:solidFill>
                <a:effectLst/>
                <a:latin typeface="Calibri" pitchFamily="34" charset="0"/>
              </a:defRPr>
            </a:lvl1pPr>
          </a:lstStyle>
          <a:p>
            <a:r>
              <a:rPr lang="en-US"/>
              <a:t>Bottom band: OD</a:t>
            </a:r>
          </a:p>
        </p:txBody>
      </p:sp>
      <p:sp>
        <p:nvSpPr>
          <p:cNvPr id="5" name="Text Placeholder 7"/>
          <p:cNvSpPr>
            <a:spLocks noGrp="1"/>
          </p:cNvSpPr>
          <p:nvPr>
            <p:ph type="body" sz="quarter" idx="10"/>
          </p:nvPr>
        </p:nvSpPr>
        <p:spPr>
          <a:xfrm>
            <a:off x="609600" y="1545167"/>
            <a:ext cx="10972800" cy="4455584"/>
          </a:xfrm>
        </p:spPr>
        <p:txBody>
          <a:bodyPr/>
          <a:lstStyle>
            <a:lvl1pPr marL="457178" indent="-457178">
              <a:buClr>
                <a:srgbClr val="005DAA"/>
              </a:buClr>
              <a:buFont typeface="Wingdings" panose="05000000000000000000" pitchFamily="2" charset="2"/>
              <a:buChar char="§"/>
              <a:defRPr sz="2667">
                <a:solidFill>
                  <a:schemeClr val="accent4">
                    <a:lumMod val="75000"/>
                  </a:schemeClr>
                </a:solidFill>
              </a:defRPr>
            </a:lvl1pPr>
            <a:lvl2pPr>
              <a:buClr>
                <a:srgbClr val="532E63"/>
              </a:buClr>
              <a:defRPr sz="2667">
                <a:solidFill>
                  <a:schemeClr val="accent4">
                    <a:lumMod val="75000"/>
                  </a:schemeClr>
                </a:solidFill>
              </a:defRPr>
            </a:lvl2pPr>
            <a:lvl3pPr>
              <a:buClr>
                <a:srgbClr val="9A3B26"/>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193874329"/>
      </p:ext>
    </p:extLst>
  </p:cSld>
  <p:clrMapOvr>
    <a:masterClrMapping/>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DATA SLIDE 2 colum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39A6"/>
                </a:solidFill>
                <a:effectLst/>
                <a:latin typeface="Calibri" pitchFamily="34" charset="0"/>
              </a:defRPr>
            </a:lvl1pPr>
          </a:lstStyle>
          <a:p>
            <a:endParaRPr lang="en-US"/>
          </a:p>
        </p:txBody>
      </p:sp>
      <p:sp>
        <p:nvSpPr>
          <p:cNvPr id="3" name="Content Placeholder 2"/>
          <p:cNvSpPr>
            <a:spLocks noGrp="1"/>
          </p:cNvSpPr>
          <p:nvPr>
            <p:ph idx="1"/>
          </p:nvPr>
        </p:nvSpPr>
        <p:spPr>
          <a:xfrm>
            <a:off x="609602" y="1600201"/>
            <a:ext cx="5172892" cy="4191000"/>
          </a:xfrm>
          <a:prstGeom prst="rect">
            <a:avLst/>
          </a:prstGeom>
        </p:spPr>
        <p:txBody>
          <a:bodyPr/>
          <a:lstStyle>
            <a:lvl1pPr marL="457178" indent="-457178">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50" indent="-380981">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3" name="Content Placeholder 2"/>
          <p:cNvSpPr>
            <a:spLocks noGrp="1"/>
          </p:cNvSpPr>
          <p:nvPr userDrawn="1">
            <p:ph idx="10"/>
          </p:nvPr>
        </p:nvSpPr>
        <p:spPr>
          <a:xfrm>
            <a:off x="6409510" y="1600201"/>
            <a:ext cx="5172892" cy="4191000"/>
          </a:xfrm>
          <a:prstGeom prst="rect">
            <a:avLst/>
          </a:prstGeom>
        </p:spPr>
        <p:txBody>
          <a:bodyPr/>
          <a:lstStyle>
            <a:lvl1pPr marL="457178" indent="-457178">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50" indent="-380981">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89544"/>
          <a:stretch/>
        </p:blipFill>
        <p:spPr>
          <a:xfrm>
            <a:off x="0" y="6719804"/>
            <a:ext cx="12192000" cy="150413"/>
          </a:xfrm>
          <a:prstGeom prst="rect">
            <a:avLst/>
          </a:prstGeom>
        </p:spPr>
      </p:pic>
      <p:grpSp>
        <p:nvGrpSpPr>
          <p:cNvPr id="7" name="Group 6"/>
          <p:cNvGrpSpPr/>
          <p:nvPr userDrawn="1"/>
        </p:nvGrpSpPr>
        <p:grpSpPr>
          <a:xfrm>
            <a:off x="0" y="6727353"/>
            <a:ext cx="12192000" cy="121584"/>
            <a:chOff x="-4727795" y="10151256"/>
            <a:chExt cx="21930367" cy="545666"/>
          </a:xfrm>
        </p:grpSpPr>
        <p:sp>
          <p:nvSpPr>
            <p:cNvPr id="8" name="Rectangle 7"/>
            <p:cNvSpPr>
              <a:spLocks noChangeArrowheads="1"/>
            </p:cNvSpPr>
            <p:nvPr userDrawn="1"/>
          </p:nvSpPr>
          <p:spPr bwMode="auto">
            <a:xfrm>
              <a:off x="9860470" y="10151256"/>
              <a:ext cx="1446394" cy="545666"/>
            </a:xfrm>
            <a:prstGeom prst="rect">
              <a:avLst/>
            </a:prstGeom>
            <a:solidFill>
              <a:srgbClr val="993B25"/>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9" name="Rectangle 8"/>
            <p:cNvSpPr>
              <a:spLocks noChangeArrowheads="1"/>
            </p:cNvSpPr>
            <p:nvPr userDrawn="1"/>
          </p:nvSpPr>
          <p:spPr bwMode="auto">
            <a:xfrm>
              <a:off x="11288002" y="10151256"/>
              <a:ext cx="1446394" cy="545666"/>
            </a:xfrm>
            <a:prstGeom prst="rect">
              <a:avLst/>
            </a:prstGeom>
            <a:solidFill>
              <a:srgbClr val="7F8080"/>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0" name="Rectangle 9"/>
            <p:cNvSpPr>
              <a:spLocks noChangeArrowheads="1"/>
            </p:cNvSpPr>
            <p:nvPr userDrawn="1"/>
          </p:nvSpPr>
          <p:spPr bwMode="auto">
            <a:xfrm>
              <a:off x="12734393" y="10151256"/>
              <a:ext cx="1447572" cy="545666"/>
            </a:xfrm>
            <a:prstGeom prst="rect">
              <a:avLst/>
            </a:prstGeom>
            <a:solidFill>
              <a:srgbClr val="536DB3"/>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1" name="Rectangle 10"/>
            <p:cNvSpPr>
              <a:spLocks noChangeArrowheads="1"/>
            </p:cNvSpPr>
            <p:nvPr userDrawn="1"/>
          </p:nvSpPr>
          <p:spPr bwMode="auto">
            <a:xfrm>
              <a:off x="14148766" y="10151256"/>
              <a:ext cx="305380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2" name="Rectangle 20"/>
            <p:cNvSpPr>
              <a:spLocks noChangeArrowheads="1"/>
            </p:cNvSpPr>
            <p:nvPr userDrawn="1"/>
          </p:nvSpPr>
          <p:spPr bwMode="auto">
            <a:xfrm>
              <a:off x="-4727795" y="10151256"/>
              <a:ext cx="1362073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4" name="Rectangle 13"/>
            <p:cNvSpPr>
              <a:spLocks noChangeArrowheads="1"/>
            </p:cNvSpPr>
            <p:nvPr userDrawn="1"/>
          </p:nvSpPr>
          <p:spPr bwMode="auto">
            <a:xfrm>
              <a:off x="8417613" y="10151256"/>
              <a:ext cx="1446394" cy="545666"/>
            </a:xfrm>
            <a:prstGeom prst="rect">
              <a:avLst/>
            </a:prstGeom>
            <a:solidFill>
              <a:srgbClr val="007D57"/>
            </a:solidFill>
            <a:ln>
              <a:noFill/>
            </a:ln>
          </p:spPr>
          <p:txBody>
            <a:bodyPr vert="horz" wrap="square" lIns="60960" tIns="30480" rIns="60960" bIns="30480" numCol="1" anchor="t" anchorCtr="0" compatLnSpc="1">
              <a:prstTxWarp prst="textNoShape">
                <a:avLst/>
              </a:prstTxWarp>
            </a:bodyPr>
            <a:lstStyle/>
            <a:p>
              <a:endParaRPr lang="en-US" sz="2223" dirty="0"/>
            </a:p>
          </p:txBody>
        </p:sp>
      </p:grpSp>
    </p:spTree>
    <p:extLst>
      <p:ext uri="{BB962C8B-B14F-4D97-AF65-F5344CB8AC3E}">
        <p14:creationId xmlns:p14="http://schemas.microsoft.com/office/powerpoint/2010/main" val="3499430064"/>
      </p:ext>
    </p:extLst>
  </p:cSld>
  <p:clrMapOvr>
    <a:masterClrMapping/>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3"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endParaRPr lang="en-US"/>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70" indent="0">
              <a:buNone/>
              <a:defRPr sz="2400">
                <a:solidFill>
                  <a:schemeClr val="tx1">
                    <a:tint val="75000"/>
                  </a:schemeClr>
                </a:solidFill>
              </a:defRPr>
            </a:lvl2pPr>
            <a:lvl3pPr marL="1219140" indent="0">
              <a:buNone/>
              <a:defRPr sz="2133">
                <a:solidFill>
                  <a:schemeClr val="tx1">
                    <a:tint val="75000"/>
                  </a:schemeClr>
                </a:solidFill>
              </a:defRPr>
            </a:lvl3pPr>
            <a:lvl4pPr marL="1828709" indent="0">
              <a:buNone/>
              <a:defRPr sz="1867">
                <a:solidFill>
                  <a:schemeClr val="tx1">
                    <a:tint val="75000"/>
                  </a:schemeClr>
                </a:solidFill>
              </a:defRPr>
            </a:lvl4pPr>
            <a:lvl5pPr marL="2438278" indent="0">
              <a:buNone/>
              <a:defRPr sz="1867">
                <a:solidFill>
                  <a:schemeClr val="tx1">
                    <a:tint val="75000"/>
                  </a:schemeClr>
                </a:solidFill>
              </a:defRPr>
            </a:lvl5pPr>
            <a:lvl6pPr marL="3047848" indent="0">
              <a:buNone/>
              <a:defRPr sz="1867">
                <a:solidFill>
                  <a:schemeClr val="tx1">
                    <a:tint val="75000"/>
                  </a:schemeClr>
                </a:solidFill>
              </a:defRPr>
            </a:lvl6pPr>
            <a:lvl7pPr marL="3657418" indent="0">
              <a:buNone/>
              <a:defRPr sz="1867">
                <a:solidFill>
                  <a:schemeClr val="tx1">
                    <a:tint val="75000"/>
                  </a:schemeClr>
                </a:solidFill>
              </a:defRPr>
            </a:lvl7pPr>
            <a:lvl8pPr marL="4266987" indent="0">
              <a:buNone/>
              <a:defRPr sz="1867">
                <a:solidFill>
                  <a:schemeClr val="tx1">
                    <a:tint val="75000"/>
                  </a:schemeClr>
                </a:solidFill>
              </a:defRPr>
            </a:lvl8pPr>
            <a:lvl9pPr marL="4876557" indent="0">
              <a:buNone/>
              <a:defRPr sz="1867">
                <a:solidFill>
                  <a:schemeClr val="tx1">
                    <a:tint val="75000"/>
                  </a:schemeClr>
                </a:solidFill>
              </a:defRPr>
            </a:lvl9pPr>
          </a:lstStyle>
          <a:p>
            <a:pPr lvl="0"/>
            <a:endParaRPr lang="en-US"/>
          </a:p>
        </p:txBody>
      </p:sp>
    </p:spTree>
    <p:extLst>
      <p:ext uri="{BB962C8B-B14F-4D97-AF65-F5344CB8AC3E}">
        <p14:creationId xmlns:p14="http://schemas.microsoft.com/office/powerpoint/2010/main" val="978281907"/>
      </p:ext>
    </p:extLst>
  </p:cSld>
  <p:clrMapOvr>
    <a:masterClrMapping/>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grpSp>
        <p:nvGrpSpPr>
          <p:cNvPr id="14" name="Group 13"/>
          <p:cNvGrpSpPr/>
          <p:nvPr userDrawn="1"/>
        </p:nvGrpSpPr>
        <p:grpSpPr>
          <a:xfrm>
            <a:off x="0" y="5662473"/>
            <a:ext cx="12192000" cy="1183824"/>
            <a:chOff x="0" y="317163"/>
            <a:chExt cx="9144000" cy="170018"/>
          </a:xfrm>
        </p:grpSpPr>
        <p:sp>
          <p:nvSpPr>
            <p:cNvPr id="17" name="bk object 25"/>
            <p:cNvSpPr/>
            <p:nvPr userDrawn="1"/>
          </p:nvSpPr>
          <p:spPr>
            <a:xfrm>
              <a:off x="0" y="317163"/>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sz="2400" dirty="0"/>
            </a:p>
          </p:txBody>
        </p:sp>
        <p:sp>
          <p:nvSpPr>
            <p:cNvPr id="18" name="bk object 26"/>
            <p:cNvSpPr/>
            <p:nvPr userDrawn="1"/>
          </p:nvSpPr>
          <p:spPr>
            <a:xfrm>
              <a:off x="340051" y="317163"/>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sz="2400" dirty="0"/>
            </a:p>
          </p:txBody>
        </p:sp>
        <p:sp>
          <p:nvSpPr>
            <p:cNvPr id="19" name="bk object 27"/>
            <p:cNvSpPr/>
            <p:nvPr userDrawn="1"/>
          </p:nvSpPr>
          <p:spPr>
            <a:xfrm>
              <a:off x="878274" y="317163"/>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sz="2400" dirty="0"/>
            </a:p>
          </p:txBody>
        </p:sp>
        <p:sp>
          <p:nvSpPr>
            <p:cNvPr id="20" name="bk object 28"/>
            <p:cNvSpPr/>
            <p:nvPr userDrawn="1"/>
          </p:nvSpPr>
          <p:spPr>
            <a:xfrm>
              <a:off x="1654598" y="317163"/>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sz="2400" dirty="0"/>
            </a:p>
          </p:txBody>
        </p:sp>
        <p:sp>
          <p:nvSpPr>
            <p:cNvPr id="21" name="bk object 29"/>
            <p:cNvSpPr/>
            <p:nvPr userDrawn="1"/>
          </p:nvSpPr>
          <p:spPr>
            <a:xfrm>
              <a:off x="2304805" y="317163"/>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sz="2400" dirty="0"/>
            </a:p>
          </p:txBody>
        </p:sp>
        <p:sp>
          <p:nvSpPr>
            <p:cNvPr id="22" name="bk object 30"/>
            <p:cNvSpPr/>
            <p:nvPr userDrawn="1"/>
          </p:nvSpPr>
          <p:spPr>
            <a:xfrm>
              <a:off x="2554809" y="317163"/>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sz="2400" dirty="0"/>
            </a:p>
          </p:txBody>
        </p:sp>
        <p:sp>
          <p:nvSpPr>
            <p:cNvPr id="23" name="bk object 31"/>
            <p:cNvSpPr/>
            <p:nvPr userDrawn="1"/>
          </p:nvSpPr>
          <p:spPr>
            <a:xfrm>
              <a:off x="3835845" y="317163"/>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sz="2400" dirty="0"/>
            </a:p>
          </p:txBody>
        </p:sp>
        <p:sp>
          <p:nvSpPr>
            <p:cNvPr id="24" name="bk object 32"/>
            <p:cNvSpPr/>
            <p:nvPr userDrawn="1"/>
          </p:nvSpPr>
          <p:spPr>
            <a:xfrm>
              <a:off x="4458868" y="317163"/>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sz="2400" dirty="0"/>
            </a:p>
          </p:txBody>
        </p:sp>
      </p:gr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2608" y="5668741"/>
            <a:ext cx="12192000" cy="1177559"/>
          </a:xfrm>
          <a:prstGeom prst="rect">
            <a:avLst/>
          </a:prstGeom>
        </p:spPr>
      </p:pic>
      <p:sp>
        <p:nvSpPr>
          <p:cNvPr id="3" name="TextBox 2"/>
          <p:cNvSpPr txBox="1"/>
          <p:nvPr userDrawn="1"/>
        </p:nvSpPr>
        <p:spPr>
          <a:xfrm>
            <a:off x="169626" y="3662434"/>
            <a:ext cx="8852455" cy="1815882"/>
          </a:xfrm>
          <a:prstGeom prst="rect">
            <a:avLst/>
          </a:prstGeom>
          <a:noFill/>
        </p:spPr>
        <p:txBody>
          <a:bodyPr wrap="square" rtlCol="0">
            <a:spAutoFit/>
          </a:bodyPr>
          <a:lstStyle/>
          <a:p>
            <a:r>
              <a:rPr lang="en-US" sz="1600" dirty="0">
                <a:solidFill>
                  <a:srgbClr val="695E4A"/>
                </a:solidFill>
                <a:latin typeface="Calibri" panose="020F0502020204030204" pitchFamily="34" charset="0"/>
              </a:rPr>
              <a:t>For more information, contact CDC</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1-800-CDC-INFO (232-4636)</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TTY:  1-888-232-6348    www.cdc.gov</a:t>
            </a: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grpSp>
        <p:nvGrpSpPr>
          <p:cNvPr id="2" name="Group 1"/>
          <p:cNvGrpSpPr/>
          <p:nvPr userDrawn="1"/>
        </p:nvGrpSpPr>
        <p:grpSpPr>
          <a:xfrm>
            <a:off x="0" y="5662473"/>
            <a:ext cx="12192000" cy="1183824"/>
            <a:chOff x="0" y="-11827"/>
            <a:chExt cx="9144000" cy="170018"/>
          </a:xfrm>
        </p:grpSpPr>
        <p:sp>
          <p:nvSpPr>
            <p:cNvPr id="6" name="bk object 25"/>
            <p:cNvSpPr/>
            <p:nvPr userDrawn="1"/>
          </p:nvSpPr>
          <p:spPr>
            <a:xfrm>
              <a:off x="0"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sz="2400" dirty="0"/>
            </a:p>
          </p:txBody>
        </p:sp>
        <p:sp>
          <p:nvSpPr>
            <p:cNvPr id="7" name="bk object 26"/>
            <p:cNvSpPr/>
            <p:nvPr userDrawn="1"/>
          </p:nvSpPr>
          <p:spPr>
            <a:xfrm>
              <a:off x="340051"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sz="2400" dirty="0"/>
            </a:p>
          </p:txBody>
        </p:sp>
        <p:sp>
          <p:nvSpPr>
            <p:cNvPr id="8" name="bk object 27"/>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sz="2400" dirty="0"/>
            </a:p>
          </p:txBody>
        </p:sp>
        <p:sp>
          <p:nvSpPr>
            <p:cNvPr id="9" name="bk object 28"/>
            <p:cNvSpPr/>
            <p:nvPr userDrawn="1"/>
          </p:nvSpPr>
          <p:spPr>
            <a:xfrm>
              <a:off x="1654598"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sz="2400" dirty="0"/>
            </a:p>
          </p:txBody>
        </p:sp>
        <p:sp>
          <p:nvSpPr>
            <p:cNvPr id="10" name="bk object 29"/>
            <p:cNvSpPr/>
            <p:nvPr userDrawn="1"/>
          </p:nvSpPr>
          <p:spPr>
            <a:xfrm>
              <a:off x="2304805"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sz="2400" dirty="0"/>
            </a:p>
          </p:txBody>
        </p:sp>
        <p:sp>
          <p:nvSpPr>
            <p:cNvPr id="11" name="bk object 30"/>
            <p:cNvSpPr/>
            <p:nvPr userDrawn="1"/>
          </p:nvSpPr>
          <p:spPr>
            <a:xfrm>
              <a:off x="2554809"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sz="2400" dirty="0"/>
            </a:p>
          </p:txBody>
        </p:sp>
        <p:sp>
          <p:nvSpPr>
            <p:cNvPr id="12" name="bk object 31"/>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sz="2400" dirty="0"/>
            </a:p>
          </p:txBody>
        </p:sp>
        <p:sp>
          <p:nvSpPr>
            <p:cNvPr id="13" name="bk object 32"/>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sz="2400" dirty="0"/>
            </a:p>
          </p:txBody>
        </p:sp>
      </p:grpSp>
      <p:pic>
        <p:nvPicPr>
          <p:cNvPr id="36" name="Picture 3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46840" y="5770087"/>
            <a:ext cx="2527397" cy="968596"/>
          </a:xfrm>
          <a:prstGeom prst="rect">
            <a:avLst/>
          </a:prstGeom>
        </p:spPr>
      </p:pic>
    </p:spTree>
    <p:extLst>
      <p:ext uri="{BB962C8B-B14F-4D97-AF65-F5344CB8AC3E}">
        <p14:creationId xmlns:p14="http://schemas.microsoft.com/office/powerpoint/2010/main" val="1372866566"/>
      </p:ext>
    </p:extLst>
  </p:cSld>
  <p:clrMapOvr>
    <a:masterClrMapping/>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1_CLOSING">
    <p:spTree>
      <p:nvGrpSpPr>
        <p:cNvPr id="1" name=""/>
        <p:cNvGrpSpPr/>
        <p:nvPr/>
      </p:nvGrpSpPr>
      <p:grpSpPr>
        <a:xfrm>
          <a:off x="0" y="0"/>
          <a:ext cx="0" cy="0"/>
          <a:chOff x="0" y="0"/>
          <a:chExt cx="0" cy="0"/>
        </a:xfrm>
      </p:grpSpPr>
      <p:grpSp>
        <p:nvGrpSpPr>
          <p:cNvPr id="14" name="Group 13"/>
          <p:cNvGrpSpPr/>
          <p:nvPr userDrawn="1"/>
        </p:nvGrpSpPr>
        <p:grpSpPr>
          <a:xfrm>
            <a:off x="0" y="5662473"/>
            <a:ext cx="12192000" cy="1183824"/>
            <a:chOff x="0" y="317163"/>
            <a:chExt cx="9144000" cy="170018"/>
          </a:xfrm>
        </p:grpSpPr>
        <p:sp>
          <p:nvSpPr>
            <p:cNvPr id="17" name="bk object 25"/>
            <p:cNvSpPr/>
            <p:nvPr userDrawn="1"/>
          </p:nvSpPr>
          <p:spPr>
            <a:xfrm>
              <a:off x="0" y="317163"/>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sz="2400" dirty="0"/>
            </a:p>
          </p:txBody>
        </p:sp>
        <p:sp>
          <p:nvSpPr>
            <p:cNvPr id="18" name="bk object 26"/>
            <p:cNvSpPr/>
            <p:nvPr userDrawn="1"/>
          </p:nvSpPr>
          <p:spPr>
            <a:xfrm>
              <a:off x="340051" y="317163"/>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sz="2400" dirty="0"/>
            </a:p>
          </p:txBody>
        </p:sp>
        <p:sp>
          <p:nvSpPr>
            <p:cNvPr id="19" name="bk object 27"/>
            <p:cNvSpPr/>
            <p:nvPr userDrawn="1"/>
          </p:nvSpPr>
          <p:spPr>
            <a:xfrm>
              <a:off x="878274" y="317163"/>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sz="2400" dirty="0"/>
            </a:p>
          </p:txBody>
        </p:sp>
        <p:sp>
          <p:nvSpPr>
            <p:cNvPr id="20" name="bk object 28"/>
            <p:cNvSpPr/>
            <p:nvPr userDrawn="1"/>
          </p:nvSpPr>
          <p:spPr>
            <a:xfrm>
              <a:off x="1654598" y="317163"/>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sz="2400" dirty="0"/>
            </a:p>
          </p:txBody>
        </p:sp>
        <p:sp>
          <p:nvSpPr>
            <p:cNvPr id="21" name="bk object 29"/>
            <p:cNvSpPr/>
            <p:nvPr userDrawn="1"/>
          </p:nvSpPr>
          <p:spPr>
            <a:xfrm>
              <a:off x="2304805" y="317163"/>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sz="2400" dirty="0"/>
            </a:p>
          </p:txBody>
        </p:sp>
        <p:sp>
          <p:nvSpPr>
            <p:cNvPr id="22" name="bk object 30"/>
            <p:cNvSpPr/>
            <p:nvPr userDrawn="1"/>
          </p:nvSpPr>
          <p:spPr>
            <a:xfrm>
              <a:off x="2554809" y="317163"/>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sz="2400" dirty="0"/>
            </a:p>
          </p:txBody>
        </p:sp>
        <p:sp>
          <p:nvSpPr>
            <p:cNvPr id="23" name="bk object 31"/>
            <p:cNvSpPr/>
            <p:nvPr userDrawn="1"/>
          </p:nvSpPr>
          <p:spPr>
            <a:xfrm>
              <a:off x="3835845" y="317163"/>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sz="2400" dirty="0"/>
            </a:p>
          </p:txBody>
        </p:sp>
        <p:sp>
          <p:nvSpPr>
            <p:cNvPr id="24" name="bk object 32"/>
            <p:cNvSpPr/>
            <p:nvPr userDrawn="1"/>
          </p:nvSpPr>
          <p:spPr>
            <a:xfrm>
              <a:off x="4458868" y="317163"/>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sz="2400" dirty="0"/>
            </a:p>
          </p:txBody>
        </p:sp>
      </p:gr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2608" y="5668741"/>
            <a:ext cx="12192000" cy="1177559"/>
          </a:xfrm>
          <a:prstGeom prst="rect">
            <a:avLst/>
          </a:prstGeom>
        </p:spPr>
      </p:pic>
      <p:sp>
        <p:nvSpPr>
          <p:cNvPr id="3" name="TextBox 2"/>
          <p:cNvSpPr txBox="1"/>
          <p:nvPr userDrawn="1"/>
        </p:nvSpPr>
        <p:spPr>
          <a:xfrm>
            <a:off x="169626" y="3662434"/>
            <a:ext cx="8852455" cy="1815882"/>
          </a:xfrm>
          <a:prstGeom prst="rect">
            <a:avLst/>
          </a:prstGeom>
          <a:noFill/>
        </p:spPr>
        <p:txBody>
          <a:bodyPr wrap="square" rtlCol="0">
            <a:spAutoFit/>
          </a:bodyPr>
          <a:lstStyle/>
          <a:p>
            <a:r>
              <a:rPr lang="en-US" sz="1600" dirty="0">
                <a:solidFill>
                  <a:srgbClr val="695E4A"/>
                </a:solidFill>
                <a:latin typeface="Calibri" panose="020F0502020204030204" pitchFamily="34" charset="0"/>
              </a:rPr>
              <a:t>For more information, contact CDC</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1-800-CDC-INFO (232-4636)</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TTY:  1-888-232-6348    www.cdc.gov</a:t>
            </a: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grpSp>
        <p:nvGrpSpPr>
          <p:cNvPr id="2" name="Group 1"/>
          <p:cNvGrpSpPr/>
          <p:nvPr userDrawn="1"/>
        </p:nvGrpSpPr>
        <p:grpSpPr>
          <a:xfrm>
            <a:off x="0" y="5662473"/>
            <a:ext cx="12192000" cy="1183824"/>
            <a:chOff x="0" y="-11827"/>
            <a:chExt cx="9144000" cy="170018"/>
          </a:xfrm>
        </p:grpSpPr>
        <p:sp>
          <p:nvSpPr>
            <p:cNvPr id="6" name="bk object 25"/>
            <p:cNvSpPr/>
            <p:nvPr userDrawn="1"/>
          </p:nvSpPr>
          <p:spPr>
            <a:xfrm>
              <a:off x="0"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sz="2400" dirty="0"/>
            </a:p>
          </p:txBody>
        </p:sp>
        <p:sp>
          <p:nvSpPr>
            <p:cNvPr id="7" name="bk object 26"/>
            <p:cNvSpPr/>
            <p:nvPr userDrawn="1"/>
          </p:nvSpPr>
          <p:spPr>
            <a:xfrm>
              <a:off x="340051"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sz="2400" dirty="0"/>
            </a:p>
          </p:txBody>
        </p:sp>
        <p:sp>
          <p:nvSpPr>
            <p:cNvPr id="8" name="bk object 27"/>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sz="2400" dirty="0"/>
            </a:p>
          </p:txBody>
        </p:sp>
        <p:sp>
          <p:nvSpPr>
            <p:cNvPr id="9" name="bk object 28"/>
            <p:cNvSpPr/>
            <p:nvPr userDrawn="1"/>
          </p:nvSpPr>
          <p:spPr>
            <a:xfrm>
              <a:off x="1654598"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sz="2400" dirty="0"/>
            </a:p>
          </p:txBody>
        </p:sp>
        <p:sp>
          <p:nvSpPr>
            <p:cNvPr id="10" name="bk object 29"/>
            <p:cNvSpPr/>
            <p:nvPr userDrawn="1"/>
          </p:nvSpPr>
          <p:spPr>
            <a:xfrm>
              <a:off x="2304805"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sz="2400" dirty="0"/>
            </a:p>
          </p:txBody>
        </p:sp>
        <p:sp>
          <p:nvSpPr>
            <p:cNvPr id="11" name="bk object 30"/>
            <p:cNvSpPr/>
            <p:nvPr userDrawn="1"/>
          </p:nvSpPr>
          <p:spPr>
            <a:xfrm>
              <a:off x="2554809"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sz="2400" dirty="0"/>
            </a:p>
          </p:txBody>
        </p:sp>
        <p:sp>
          <p:nvSpPr>
            <p:cNvPr id="12" name="bk object 31"/>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sz="2400" dirty="0"/>
            </a:p>
          </p:txBody>
        </p:sp>
        <p:sp>
          <p:nvSpPr>
            <p:cNvPr id="13" name="bk object 32"/>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sz="2400" dirty="0"/>
            </a:p>
          </p:txBody>
        </p:sp>
      </p:grpSp>
      <p:pic>
        <p:nvPicPr>
          <p:cNvPr id="25" name="Picture 2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88249" y="5786295"/>
            <a:ext cx="1633689" cy="936183"/>
          </a:xfrm>
          <a:prstGeom prst="rect">
            <a:avLst/>
          </a:prstGeom>
        </p:spPr>
      </p:pic>
    </p:spTree>
    <p:extLst>
      <p:ext uri="{BB962C8B-B14F-4D97-AF65-F5344CB8AC3E}">
        <p14:creationId xmlns:p14="http://schemas.microsoft.com/office/powerpoint/2010/main" val="2209957374"/>
      </p:ext>
    </p:extLst>
  </p:cSld>
  <p:clrMapOvr>
    <a:masterClrMapping/>
  </p:clrMapOvr>
  <p:transitio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obj">
  <p:cSld name="1_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chemeClr val="bg1"/>
                </a:solidFill>
                <a:latin typeface="Arial Black"/>
                <a:cs typeface="Arial Black"/>
              </a:defRPr>
            </a:lvl1pPr>
          </a:lstStyle>
          <a:p>
            <a:endParaRPr/>
          </a:p>
        </p:txBody>
      </p:sp>
      <p:sp>
        <p:nvSpPr>
          <p:cNvPr id="3" name="Holder 3"/>
          <p:cNvSpPr>
            <a:spLocks noGrp="1"/>
          </p:cNvSpPr>
          <p:nvPr>
            <p:ph sz="half" idx="2"/>
          </p:nvPr>
        </p:nvSpPr>
        <p:spPr>
          <a:xfrm>
            <a:off x="609600" y="1577342"/>
            <a:ext cx="5303520" cy="656655"/>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2"/>
            <a:ext cx="5303520" cy="656655"/>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1251" b="0" i="0">
                <a:solidFill>
                  <a:schemeClr val="bg1"/>
                </a:solidFill>
                <a:latin typeface="Arial"/>
                <a:cs typeface="Arial"/>
              </a:defRPr>
            </a:lvl1pPr>
          </a:lstStyle>
          <a:p>
            <a:pPr marL="190490">
              <a:spcBef>
                <a:spcPts val="225"/>
              </a:spcBef>
            </a:pPr>
            <a:r>
              <a:rPr lang="en-US" spc="-5" dirty="0"/>
              <a:t>CARES </a:t>
            </a:r>
            <a:r>
              <a:rPr lang="en-US" spc="-35" dirty="0"/>
              <a:t>ACT:</a:t>
            </a:r>
            <a:r>
              <a:rPr lang="en-US" spc="-105" dirty="0"/>
              <a:t> </a:t>
            </a:r>
            <a:r>
              <a:rPr lang="en-US" b="1" dirty="0">
                <a:latin typeface="Arial Black"/>
                <a:cs typeface="Arial Black"/>
              </a:rPr>
              <a:t>$500M</a:t>
            </a:r>
          </a:p>
          <a:p>
            <a:pPr marL="12065" marR="5080">
              <a:spcBef>
                <a:spcPts val="1055"/>
              </a:spcBef>
            </a:pPr>
            <a:r>
              <a:rPr lang="en-US" sz="1000" dirty="0">
                <a:latin typeface="Arial Narrow"/>
                <a:cs typeface="Arial Narrow"/>
              </a:rPr>
              <a:t>Emergency </a:t>
            </a:r>
            <a:r>
              <a:rPr lang="en-US" sz="1000" spc="-5" dirty="0">
                <a:latin typeface="Arial Narrow"/>
                <a:cs typeface="Arial Narrow"/>
              </a:rPr>
              <a:t>funding supports</a:t>
            </a:r>
            <a:r>
              <a:rPr lang="en-US" sz="1000" spc="-91" dirty="0">
                <a:latin typeface="Arial Narrow"/>
                <a:cs typeface="Arial Narrow"/>
              </a:rPr>
              <a:t> </a:t>
            </a:r>
            <a:r>
              <a:rPr lang="en-US" sz="1000" spc="-5" dirty="0">
                <a:latin typeface="Arial Narrow"/>
                <a:cs typeface="Arial Narrow"/>
              </a:rPr>
              <a:t>innovating  and connecting systems and data  sources that are coming in new </a:t>
            </a:r>
            <a:r>
              <a:rPr lang="en-US" sz="1000" dirty="0">
                <a:latin typeface="Arial Narrow"/>
                <a:cs typeface="Arial Narrow"/>
              </a:rPr>
              <a:t>ways,  </a:t>
            </a:r>
            <a:r>
              <a:rPr lang="en-US" sz="1000" spc="-5" dirty="0">
                <a:latin typeface="Arial Narrow"/>
                <a:cs typeface="Arial Narrow"/>
              </a:rPr>
              <a:t>including improving infrastructure to  enable data linking, sharing, analysis,  and visualization across</a:t>
            </a:r>
            <a:r>
              <a:rPr lang="en-US" sz="1000" spc="-31" dirty="0">
                <a:latin typeface="Arial Narrow"/>
                <a:cs typeface="Arial Narrow"/>
              </a:rPr>
              <a:t> </a:t>
            </a:r>
            <a:r>
              <a:rPr lang="en-US" sz="1000" dirty="0">
                <a:latin typeface="Arial Narrow"/>
                <a:cs typeface="Arial Narrow"/>
              </a:rPr>
              <a:t>CDC.</a:t>
            </a:r>
          </a:p>
        </p:txBody>
      </p:sp>
      <p:sp>
        <p:nvSpPr>
          <p:cNvPr id="6" name="Holder 6"/>
          <p:cNvSpPr>
            <a:spLocks noGrp="1"/>
          </p:cNvSpPr>
          <p:nvPr>
            <p:ph type="dt" sz="half" idx="6"/>
          </p:nvPr>
        </p:nvSpPr>
        <p:spPr/>
        <p:txBody>
          <a:bodyPr lIns="0" tIns="0" rIns="0" bIns="0"/>
          <a:lstStyle>
            <a:lvl1pPr>
              <a:defRPr sz="1251" b="0" i="0">
                <a:solidFill>
                  <a:schemeClr val="bg1"/>
                </a:solidFill>
                <a:latin typeface="Arial"/>
                <a:cs typeface="Arial"/>
              </a:defRPr>
            </a:lvl1pPr>
          </a:lstStyle>
          <a:p>
            <a:pPr marL="215255">
              <a:spcBef>
                <a:spcPts val="225"/>
              </a:spcBef>
            </a:pPr>
            <a:r>
              <a:rPr lang="en-US" spc="25" dirty="0"/>
              <a:t>CARES: </a:t>
            </a:r>
            <a:r>
              <a:rPr lang="en-US" dirty="0"/>
              <a:t>STLT</a:t>
            </a:r>
            <a:r>
              <a:rPr lang="en-US" spc="-31" dirty="0"/>
              <a:t> </a:t>
            </a:r>
            <a:r>
              <a:rPr lang="en-US" b="1" dirty="0">
                <a:latin typeface="Arial Black"/>
                <a:cs typeface="Arial Black"/>
              </a:rPr>
              <a:t>$200M*</a:t>
            </a:r>
          </a:p>
          <a:p>
            <a:pPr marL="12700" marR="5080" indent="-635" algn="ctr">
              <a:spcBef>
                <a:spcPts val="1115"/>
              </a:spcBef>
            </a:pPr>
            <a:r>
              <a:rPr lang="en-US" sz="1000" dirty="0">
                <a:latin typeface="Arial Narrow"/>
                <a:cs typeface="Arial Narrow"/>
              </a:rPr>
              <a:t>Support </a:t>
            </a:r>
            <a:r>
              <a:rPr lang="en-US" sz="1000" spc="-5" dirty="0">
                <a:latin typeface="Arial Narrow"/>
                <a:cs typeface="Arial Narrow"/>
              </a:rPr>
              <a:t>to state and local public health  jurisdictions to advance foundational data  modernization activities and accelerate  improvements to the </a:t>
            </a:r>
            <a:r>
              <a:rPr lang="en-US" sz="1000" dirty="0">
                <a:latin typeface="Arial Narrow"/>
                <a:cs typeface="Arial Narrow"/>
              </a:rPr>
              <a:t>National </a:t>
            </a:r>
            <a:r>
              <a:rPr lang="en-US" sz="1000" spc="-11" dirty="0">
                <a:latin typeface="Arial Narrow"/>
                <a:cs typeface="Arial Narrow"/>
              </a:rPr>
              <a:t>Vital </a:t>
            </a:r>
            <a:r>
              <a:rPr lang="en-US" sz="1000" dirty="0">
                <a:latin typeface="Arial Narrow"/>
                <a:cs typeface="Arial Narrow"/>
              </a:rPr>
              <a:t>Statistics  System </a:t>
            </a:r>
            <a:r>
              <a:rPr lang="en-US" sz="1000" spc="-5" dirty="0">
                <a:latin typeface="Arial Narrow"/>
                <a:cs typeface="Arial Narrow"/>
              </a:rPr>
              <a:t>and electronic case </a:t>
            </a:r>
            <a:r>
              <a:rPr lang="en-US" sz="1000" dirty="0">
                <a:latin typeface="Arial Narrow"/>
                <a:cs typeface="Arial Narrow"/>
              </a:rPr>
              <a:t>reporting</a:t>
            </a:r>
            <a:r>
              <a:rPr lang="en-US" sz="1000" spc="-85" dirty="0">
                <a:latin typeface="Arial Narrow"/>
                <a:cs typeface="Arial Narrow"/>
              </a:rPr>
              <a:t> </a:t>
            </a:r>
            <a:r>
              <a:rPr lang="en-US" sz="1000" dirty="0">
                <a:latin typeface="Arial Narrow"/>
                <a:cs typeface="Arial Narrow"/>
              </a:rPr>
              <a:t>(eCR).</a:t>
            </a: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120257264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cSld name="2_TITLE">
    <p:spTree>
      <p:nvGrpSpPr>
        <p:cNvPr id="1" name=""/>
        <p:cNvGrpSpPr/>
        <p:nvPr/>
      </p:nvGrpSpPr>
      <p:grpSpPr>
        <a:xfrm>
          <a:off x="0" y="0"/>
          <a:ext cx="0" cy="0"/>
          <a:chOff x="0" y="0"/>
          <a:chExt cx="0" cy="0"/>
        </a:xfrm>
      </p:grpSpPr>
      <p:sp>
        <p:nvSpPr>
          <p:cNvPr id="8" name="Rectangle 7"/>
          <p:cNvSpPr>
            <a:spLocks noChangeArrowheads="1"/>
          </p:cNvSpPr>
          <p:nvPr/>
        </p:nvSpPr>
        <p:spPr bwMode="auto">
          <a:xfrm>
            <a:off x="0" y="210924"/>
            <a:ext cx="12192000" cy="957133"/>
          </a:xfrm>
          <a:prstGeom prst="rect">
            <a:avLst/>
          </a:prstGeom>
          <a:solidFill>
            <a:srgbClr val="17468F"/>
          </a:solidFill>
          <a:ln>
            <a:noFill/>
          </a:ln>
        </p:spPr>
        <p:txBody>
          <a:bodyPr vert="horz" wrap="square" lIns="81280" tIns="40640" rIns="81280" bIns="40640" numCol="1" anchor="t" anchorCtr="0" compatLnSpc="1">
            <a:prstTxWarp prst="textNoShape">
              <a:avLst/>
            </a:prstTxWarp>
          </a:bodyPr>
          <a:lstStyle/>
          <a:p>
            <a:endParaRPr lang="en-US" sz="2223" dirty="0"/>
          </a:p>
        </p:txBody>
      </p:sp>
      <p:sp>
        <p:nvSpPr>
          <p:cNvPr id="20" name="bk object 25"/>
          <p:cNvSpPr/>
          <p:nvPr/>
        </p:nvSpPr>
        <p:spPr>
          <a:xfrm>
            <a:off x="3" y="-15770"/>
            <a:ext cx="696487" cy="226691"/>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sz="2400" dirty="0"/>
          </a:p>
        </p:txBody>
      </p:sp>
      <p:sp>
        <p:nvSpPr>
          <p:cNvPr id="21" name="bk object 26"/>
          <p:cNvSpPr/>
          <p:nvPr/>
        </p:nvSpPr>
        <p:spPr>
          <a:xfrm>
            <a:off x="453403" y="-15770"/>
            <a:ext cx="1151380" cy="226691"/>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sz="2400" dirty="0"/>
          </a:p>
        </p:txBody>
      </p:sp>
      <p:sp>
        <p:nvSpPr>
          <p:cNvPr id="22" name="bk object 27"/>
          <p:cNvSpPr/>
          <p:nvPr/>
        </p:nvSpPr>
        <p:spPr>
          <a:xfrm>
            <a:off x="1171032" y="-15770"/>
            <a:ext cx="1791269" cy="226691"/>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sz="2400" dirty="0"/>
          </a:p>
        </p:txBody>
      </p:sp>
      <p:sp>
        <p:nvSpPr>
          <p:cNvPr id="23" name="bk object 28"/>
          <p:cNvSpPr/>
          <p:nvPr/>
        </p:nvSpPr>
        <p:spPr>
          <a:xfrm>
            <a:off x="2206133" y="-15770"/>
            <a:ext cx="1816611" cy="226691"/>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sz="2400" dirty="0"/>
          </a:p>
        </p:txBody>
      </p:sp>
      <p:sp>
        <p:nvSpPr>
          <p:cNvPr id="24" name="bk object 29"/>
          <p:cNvSpPr/>
          <p:nvPr/>
        </p:nvSpPr>
        <p:spPr>
          <a:xfrm>
            <a:off x="3073075" y="-15770"/>
            <a:ext cx="1250212" cy="226691"/>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sz="2400" dirty="0"/>
          </a:p>
        </p:txBody>
      </p:sp>
      <p:sp>
        <p:nvSpPr>
          <p:cNvPr id="25" name="bk object 30"/>
          <p:cNvSpPr/>
          <p:nvPr/>
        </p:nvSpPr>
        <p:spPr>
          <a:xfrm>
            <a:off x="3406415" y="-15770"/>
            <a:ext cx="3311799" cy="226691"/>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sz="2400" dirty="0"/>
          </a:p>
        </p:txBody>
      </p:sp>
      <p:sp>
        <p:nvSpPr>
          <p:cNvPr id="26" name="bk object 31"/>
          <p:cNvSpPr/>
          <p:nvPr/>
        </p:nvSpPr>
        <p:spPr>
          <a:xfrm>
            <a:off x="5114460" y="-15770"/>
            <a:ext cx="2553645" cy="226691"/>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sz="2400" dirty="0"/>
          </a:p>
        </p:txBody>
      </p:sp>
      <p:sp>
        <p:nvSpPr>
          <p:cNvPr id="27" name="bk object 32"/>
          <p:cNvSpPr/>
          <p:nvPr/>
        </p:nvSpPr>
        <p:spPr>
          <a:xfrm>
            <a:off x="5945157" y="-15770"/>
            <a:ext cx="6246843" cy="226691"/>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sz="2400" dirty="0"/>
          </a:p>
        </p:txBody>
      </p:sp>
      <p:cxnSp>
        <p:nvCxnSpPr>
          <p:cNvPr id="28" name="Straight Connector 27"/>
          <p:cNvCxnSpPr/>
          <p:nvPr/>
        </p:nvCxnSpPr>
        <p:spPr>
          <a:xfrm>
            <a:off x="0" y="210921"/>
            <a:ext cx="12192000" cy="0"/>
          </a:xfrm>
          <a:prstGeom prst="line">
            <a:avLst/>
          </a:prstGeom>
          <a:ln w="9525">
            <a:solidFill>
              <a:srgbClr val="536DB3"/>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p:ph type="title"/>
          </p:nvPr>
        </p:nvSpPr>
        <p:spPr>
          <a:xfrm>
            <a:off x="609600" y="1275657"/>
            <a:ext cx="10972800" cy="1155779"/>
          </a:xfrm>
          <a:prstGeom prst="rect">
            <a:avLst/>
          </a:prstGeom>
        </p:spPr>
        <p:txBody>
          <a:bodyPr/>
          <a:lstStyle>
            <a:lvl1pPr algn="l">
              <a:lnSpc>
                <a:spcPts val="4000"/>
              </a:lnSpc>
              <a:defRPr sz="3733" b="1" baseline="0">
                <a:solidFill>
                  <a:srgbClr val="0039A6"/>
                </a:solidFill>
                <a:effectLst/>
                <a:latin typeface="Calibri" pitchFamily="34" charset="0"/>
              </a:defRPr>
            </a:lvl1pPr>
          </a:lstStyle>
          <a:p>
            <a:r>
              <a:rPr lang="en-US"/>
              <a:t>Click to edit Master title style</a:t>
            </a:r>
          </a:p>
        </p:txBody>
      </p:sp>
      <p:sp>
        <p:nvSpPr>
          <p:cNvPr id="5" name="Subtitle 2"/>
          <p:cNvSpPr>
            <a:spLocks noGrp="1"/>
          </p:cNvSpPr>
          <p:nvPr>
            <p:ph type="subTitle" idx="1"/>
          </p:nvPr>
        </p:nvSpPr>
        <p:spPr>
          <a:xfrm>
            <a:off x="609600" y="2748933"/>
            <a:ext cx="8534400" cy="457200"/>
          </a:xfrm>
          <a:prstGeom prst="rect">
            <a:avLst/>
          </a:prstGeom>
        </p:spPr>
        <p:txBody>
          <a:bodyPr/>
          <a:lstStyle>
            <a:lvl1pPr marL="0" indent="0" algn="l">
              <a:buNone/>
              <a:defRPr sz="2667" b="1" baseline="0">
                <a:solidFill>
                  <a:srgbClr val="0039A6"/>
                </a:solidFill>
                <a:effectLst/>
                <a:latin typeface="Calibri" pitchFamily="34" charset="0"/>
              </a:defRPr>
            </a:lvl1pPr>
            <a:lvl2pPr marL="609555" indent="0" algn="ctr">
              <a:buNone/>
              <a:defRPr>
                <a:solidFill>
                  <a:schemeClr val="tx1">
                    <a:tint val="75000"/>
                  </a:schemeClr>
                </a:solidFill>
              </a:defRPr>
            </a:lvl2pPr>
            <a:lvl3pPr marL="1219110" indent="0" algn="ctr">
              <a:buNone/>
              <a:defRPr>
                <a:solidFill>
                  <a:schemeClr val="tx1">
                    <a:tint val="75000"/>
                  </a:schemeClr>
                </a:solidFill>
              </a:defRPr>
            </a:lvl3pPr>
            <a:lvl4pPr marL="1828664" indent="0" algn="ctr">
              <a:buNone/>
              <a:defRPr>
                <a:solidFill>
                  <a:schemeClr val="tx1">
                    <a:tint val="75000"/>
                  </a:schemeClr>
                </a:solidFill>
              </a:defRPr>
            </a:lvl4pPr>
            <a:lvl5pPr marL="2438218" indent="0" algn="ctr">
              <a:buNone/>
              <a:defRPr>
                <a:solidFill>
                  <a:schemeClr val="tx1">
                    <a:tint val="75000"/>
                  </a:schemeClr>
                </a:solidFill>
              </a:defRPr>
            </a:lvl5pPr>
            <a:lvl6pPr marL="3047772" indent="0" algn="ctr">
              <a:buNone/>
              <a:defRPr>
                <a:solidFill>
                  <a:schemeClr val="tx1">
                    <a:tint val="75000"/>
                  </a:schemeClr>
                </a:solidFill>
              </a:defRPr>
            </a:lvl6pPr>
            <a:lvl7pPr marL="3657327" indent="0" algn="ctr">
              <a:buNone/>
              <a:defRPr>
                <a:solidFill>
                  <a:schemeClr val="tx1">
                    <a:tint val="75000"/>
                  </a:schemeClr>
                </a:solidFill>
              </a:defRPr>
            </a:lvl7pPr>
            <a:lvl8pPr marL="4266880" indent="0" algn="ctr">
              <a:buNone/>
              <a:defRPr>
                <a:solidFill>
                  <a:schemeClr val="tx1">
                    <a:tint val="75000"/>
                  </a:schemeClr>
                </a:solidFill>
              </a:defRPr>
            </a:lvl8pPr>
            <a:lvl9pPr marL="4876435" indent="0" algn="ctr">
              <a:buNone/>
              <a:defRPr>
                <a:solidFill>
                  <a:schemeClr val="tx1">
                    <a:tint val="75000"/>
                  </a:schemeClr>
                </a:solidFill>
              </a:defRPr>
            </a:lvl9pPr>
          </a:lstStyle>
          <a:p>
            <a:r>
              <a:rPr lang="en-US"/>
              <a:t>Click to edit Master subtitle style</a:t>
            </a:r>
          </a:p>
        </p:txBody>
      </p:sp>
      <p:sp>
        <p:nvSpPr>
          <p:cNvPr id="9" name="Text Placeholder 8"/>
          <p:cNvSpPr>
            <a:spLocks noGrp="1"/>
          </p:cNvSpPr>
          <p:nvPr>
            <p:ph type="body" sz="quarter" idx="10"/>
          </p:nvPr>
        </p:nvSpPr>
        <p:spPr>
          <a:xfrm>
            <a:off x="609600" y="3835603"/>
            <a:ext cx="8534400" cy="1295400"/>
          </a:xfrm>
          <a:prstGeom prst="rect">
            <a:avLst/>
          </a:prstGeom>
        </p:spPr>
        <p:txBody>
          <a:bodyPr/>
          <a:lstStyle>
            <a:lvl1pPr marL="0" indent="0" algn="l">
              <a:lnSpc>
                <a:spcPts val="2667"/>
              </a:lnSpc>
              <a:buNone/>
              <a:defRPr sz="2400" baseline="0">
                <a:solidFill>
                  <a:srgbClr val="0039A6"/>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a:t>Click to edit Master text styles</a:t>
            </a:r>
          </a:p>
        </p:txBody>
      </p:sp>
      <p:sp>
        <p:nvSpPr>
          <p:cNvPr id="10" name="TextBox 9"/>
          <p:cNvSpPr txBox="1"/>
          <p:nvPr/>
        </p:nvSpPr>
        <p:spPr>
          <a:xfrm>
            <a:off x="609600" y="216726"/>
            <a:ext cx="9204101" cy="461665"/>
          </a:xfrm>
          <a:prstGeom prst="rect">
            <a:avLst/>
          </a:prstGeom>
          <a:noFill/>
        </p:spPr>
        <p:txBody>
          <a:bodyPr wrap="square" rtlCol="0">
            <a:spAutoFit/>
          </a:bodyPr>
          <a:lstStyle/>
          <a:p>
            <a:r>
              <a:rPr lang="en-US" sz="2400" b="1" dirty="0">
                <a:solidFill>
                  <a:schemeClr val="tx2">
                    <a:lumMod val="95000"/>
                  </a:schemeClr>
                </a:solidFill>
                <a:latin typeface="Calibri" panose="020F0502020204030204" pitchFamily="34" charset="0"/>
              </a:rPr>
              <a:t>Centers for Disease Control and Prevention</a:t>
            </a:r>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46840" y="108699"/>
            <a:ext cx="2527397" cy="968596"/>
          </a:xfrm>
          <a:prstGeom prst="rect">
            <a:avLst/>
          </a:prstGeom>
        </p:spPr>
      </p:pic>
      <p:sp>
        <p:nvSpPr>
          <p:cNvPr id="17" name="Rectangle 16">
            <a:extLst>
              <a:ext uri="{FF2B5EF4-FFF2-40B4-BE49-F238E27FC236}">
                <a16:creationId xmlns:a16="http://schemas.microsoft.com/office/drawing/2014/main" id="{647F5D71-7CB6-49FD-A082-61C7D156B758}"/>
              </a:ext>
            </a:extLst>
          </p:cNvPr>
          <p:cNvSpPr>
            <a:spLocks noChangeArrowheads="1"/>
          </p:cNvSpPr>
          <p:nvPr userDrawn="1"/>
        </p:nvSpPr>
        <p:spPr bwMode="auto">
          <a:xfrm>
            <a:off x="0" y="210924"/>
            <a:ext cx="12192000" cy="957133"/>
          </a:xfrm>
          <a:prstGeom prst="rect">
            <a:avLst/>
          </a:prstGeom>
          <a:solidFill>
            <a:srgbClr val="17468F"/>
          </a:solidFill>
          <a:ln>
            <a:noFill/>
          </a:ln>
        </p:spPr>
        <p:txBody>
          <a:bodyPr vert="horz" wrap="square" lIns="81280" tIns="40640" rIns="81280" bIns="40640" numCol="1" anchor="t" anchorCtr="0" compatLnSpc="1">
            <a:prstTxWarp prst="textNoShape">
              <a:avLst/>
            </a:prstTxWarp>
          </a:bodyPr>
          <a:lstStyle/>
          <a:p>
            <a:endParaRPr lang="en-US" sz="2223" dirty="0"/>
          </a:p>
        </p:txBody>
      </p:sp>
      <p:sp>
        <p:nvSpPr>
          <p:cNvPr id="19" name="bk object 25">
            <a:extLst>
              <a:ext uri="{FF2B5EF4-FFF2-40B4-BE49-F238E27FC236}">
                <a16:creationId xmlns:a16="http://schemas.microsoft.com/office/drawing/2014/main" id="{DC5C5F58-ACEE-40CF-8FAA-909CFD1D88A0}"/>
              </a:ext>
            </a:extLst>
          </p:cNvPr>
          <p:cNvSpPr/>
          <p:nvPr userDrawn="1"/>
        </p:nvSpPr>
        <p:spPr>
          <a:xfrm>
            <a:off x="3" y="-15770"/>
            <a:ext cx="696487" cy="226691"/>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sz="2400" dirty="0"/>
          </a:p>
        </p:txBody>
      </p:sp>
      <p:sp>
        <p:nvSpPr>
          <p:cNvPr id="29" name="bk object 26">
            <a:extLst>
              <a:ext uri="{FF2B5EF4-FFF2-40B4-BE49-F238E27FC236}">
                <a16:creationId xmlns:a16="http://schemas.microsoft.com/office/drawing/2014/main" id="{F11CAB75-8C96-4403-8CD9-A4132C89BCD4}"/>
              </a:ext>
            </a:extLst>
          </p:cNvPr>
          <p:cNvSpPr/>
          <p:nvPr userDrawn="1"/>
        </p:nvSpPr>
        <p:spPr>
          <a:xfrm>
            <a:off x="453403" y="-15770"/>
            <a:ext cx="1151380" cy="226691"/>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sz="2400" dirty="0"/>
          </a:p>
        </p:txBody>
      </p:sp>
      <p:sp>
        <p:nvSpPr>
          <p:cNvPr id="30" name="bk object 27">
            <a:extLst>
              <a:ext uri="{FF2B5EF4-FFF2-40B4-BE49-F238E27FC236}">
                <a16:creationId xmlns:a16="http://schemas.microsoft.com/office/drawing/2014/main" id="{E92EA598-E608-4866-90C3-F306F7E33616}"/>
              </a:ext>
            </a:extLst>
          </p:cNvPr>
          <p:cNvSpPr/>
          <p:nvPr userDrawn="1"/>
        </p:nvSpPr>
        <p:spPr>
          <a:xfrm>
            <a:off x="1171032" y="-15770"/>
            <a:ext cx="1791269" cy="226691"/>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sz="2400" dirty="0"/>
          </a:p>
        </p:txBody>
      </p:sp>
      <p:sp>
        <p:nvSpPr>
          <p:cNvPr id="31" name="bk object 28">
            <a:extLst>
              <a:ext uri="{FF2B5EF4-FFF2-40B4-BE49-F238E27FC236}">
                <a16:creationId xmlns:a16="http://schemas.microsoft.com/office/drawing/2014/main" id="{E563220C-EC6C-4687-806F-A21BDC853406}"/>
              </a:ext>
            </a:extLst>
          </p:cNvPr>
          <p:cNvSpPr/>
          <p:nvPr userDrawn="1"/>
        </p:nvSpPr>
        <p:spPr>
          <a:xfrm>
            <a:off x="2206133" y="-15770"/>
            <a:ext cx="1816611" cy="226691"/>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sz="2400" dirty="0"/>
          </a:p>
        </p:txBody>
      </p:sp>
      <p:sp>
        <p:nvSpPr>
          <p:cNvPr id="32" name="bk object 29">
            <a:extLst>
              <a:ext uri="{FF2B5EF4-FFF2-40B4-BE49-F238E27FC236}">
                <a16:creationId xmlns:a16="http://schemas.microsoft.com/office/drawing/2014/main" id="{34F54C65-A247-4CDA-AACE-CEBBD35455CC}"/>
              </a:ext>
            </a:extLst>
          </p:cNvPr>
          <p:cNvSpPr/>
          <p:nvPr userDrawn="1"/>
        </p:nvSpPr>
        <p:spPr>
          <a:xfrm>
            <a:off x="3073075" y="-15770"/>
            <a:ext cx="1250212" cy="226691"/>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sz="2400" dirty="0"/>
          </a:p>
        </p:txBody>
      </p:sp>
      <p:sp>
        <p:nvSpPr>
          <p:cNvPr id="33" name="bk object 30">
            <a:extLst>
              <a:ext uri="{FF2B5EF4-FFF2-40B4-BE49-F238E27FC236}">
                <a16:creationId xmlns:a16="http://schemas.microsoft.com/office/drawing/2014/main" id="{B0550A4D-7C94-4B51-A9DD-4E18BE84FFE8}"/>
              </a:ext>
            </a:extLst>
          </p:cNvPr>
          <p:cNvSpPr/>
          <p:nvPr userDrawn="1"/>
        </p:nvSpPr>
        <p:spPr>
          <a:xfrm>
            <a:off x="3406415" y="-15770"/>
            <a:ext cx="3311799" cy="226691"/>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sz="2400" dirty="0"/>
          </a:p>
        </p:txBody>
      </p:sp>
      <p:sp>
        <p:nvSpPr>
          <p:cNvPr id="34" name="bk object 31">
            <a:extLst>
              <a:ext uri="{FF2B5EF4-FFF2-40B4-BE49-F238E27FC236}">
                <a16:creationId xmlns:a16="http://schemas.microsoft.com/office/drawing/2014/main" id="{BF79D89B-6190-4755-A8D8-10BD34D6C5EA}"/>
              </a:ext>
            </a:extLst>
          </p:cNvPr>
          <p:cNvSpPr/>
          <p:nvPr userDrawn="1"/>
        </p:nvSpPr>
        <p:spPr>
          <a:xfrm>
            <a:off x="5114460" y="-15770"/>
            <a:ext cx="2553645" cy="226691"/>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sz="2400" dirty="0"/>
          </a:p>
        </p:txBody>
      </p:sp>
      <p:sp>
        <p:nvSpPr>
          <p:cNvPr id="35" name="bk object 32">
            <a:extLst>
              <a:ext uri="{FF2B5EF4-FFF2-40B4-BE49-F238E27FC236}">
                <a16:creationId xmlns:a16="http://schemas.microsoft.com/office/drawing/2014/main" id="{A992A6D2-117C-4777-9511-6EA67A8B703C}"/>
              </a:ext>
            </a:extLst>
          </p:cNvPr>
          <p:cNvSpPr/>
          <p:nvPr userDrawn="1"/>
        </p:nvSpPr>
        <p:spPr>
          <a:xfrm>
            <a:off x="5945157" y="-15770"/>
            <a:ext cx="6246843" cy="226691"/>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sz="2400" dirty="0"/>
          </a:p>
        </p:txBody>
      </p:sp>
      <p:cxnSp>
        <p:nvCxnSpPr>
          <p:cNvPr id="36" name="Straight Connector 35">
            <a:extLst>
              <a:ext uri="{FF2B5EF4-FFF2-40B4-BE49-F238E27FC236}">
                <a16:creationId xmlns:a16="http://schemas.microsoft.com/office/drawing/2014/main" id="{AC763EFA-E7A4-4ACF-B32B-B8DDD5D059F2}"/>
              </a:ext>
            </a:extLst>
          </p:cNvPr>
          <p:cNvCxnSpPr/>
          <p:nvPr userDrawn="1"/>
        </p:nvCxnSpPr>
        <p:spPr>
          <a:xfrm>
            <a:off x="0" y="210921"/>
            <a:ext cx="12192000" cy="0"/>
          </a:xfrm>
          <a:prstGeom prst="line">
            <a:avLst/>
          </a:prstGeom>
          <a:ln w="9525">
            <a:solidFill>
              <a:srgbClr val="536DB3"/>
            </a:solidFill>
          </a:ln>
        </p:spPr>
        <p:style>
          <a:lnRef idx="1">
            <a:schemeClr val="accent1"/>
          </a:lnRef>
          <a:fillRef idx="0">
            <a:schemeClr val="accent1"/>
          </a:fillRef>
          <a:effectRef idx="0">
            <a:schemeClr val="accent1"/>
          </a:effectRef>
          <a:fontRef idx="minor">
            <a:schemeClr val="tx1"/>
          </a:fontRef>
        </p:style>
      </p:cxnSp>
      <p:sp>
        <p:nvSpPr>
          <p:cNvPr id="37" name="Title 1">
            <a:extLst>
              <a:ext uri="{FF2B5EF4-FFF2-40B4-BE49-F238E27FC236}">
                <a16:creationId xmlns:a16="http://schemas.microsoft.com/office/drawing/2014/main" id="{71D397C1-E453-4363-AA9B-2AEF67ECC2E0}"/>
              </a:ext>
            </a:extLst>
          </p:cNvPr>
          <p:cNvSpPr>
            <a:spLocks noGrp="1"/>
          </p:cNvSpPr>
          <p:nvPr>
            <p:ph type="title"/>
          </p:nvPr>
        </p:nvSpPr>
        <p:spPr>
          <a:xfrm>
            <a:off x="609600" y="1275657"/>
            <a:ext cx="10972800" cy="1155779"/>
          </a:xfrm>
          <a:prstGeom prst="rect">
            <a:avLst/>
          </a:prstGeom>
        </p:spPr>
        <p:txBody>
          <a:bodyPr/>
          <a:lstStyle>
            <a:lvl1pPr algn="l">
              <a:lnSpc>
                <a:spcPts val="4000"/>
              </a:lnSpc>
              <a:defRPr sz="3733" b="1" baseline="0">
                <a:solidFill>
                  <a:srgbClr val="0039A6"/>
                </a:solidFill>
                <a:effectLst/>
                <a:latin typeface="Calibri" pitchFamily="34" charset="0"/>
              </a:defRPr>
            </a:lvl1pPr>
          </a:lstStyle>
          <a:p>
            <a:endParaRPr lang="en-US"/>
          </a:p>
        </p:txBody>
      </p:sp>
      <p:sp>
        <p:nvSpPr>
          <p:cNvPr id="38" name="Subtitle 2">
            <a:extLst>
              <a:ext uri="{FF2B5EF4-FFF2-40B4-BE49-F238E27FC236}">
                <a16:creationId xmlns:a16="http://schemas.microsoft.com/office/drawing/2014/main" id="{57FE5A06-4203-4F74-9855-ABF9A6125A56}"/>
              </a:ext>
            </a:extLst>
          </p:cNvPr>
          <p:cNvSpPr>
            <a:spLocks noGrp="1"/>
          </p:cNvSpPr>
          <p:nvPr>
            <p:ph type="subTitle" idx="1"/>
          </p:nvPr>
        </p:nvSpPr>
        <p:spPr>
          <a:xfrm>
            <a:off x="609600" y="2748933"/>
            <a:ext cx="8534400" cy="457200"/>
          </a:xfrm>
          <a:prstGeom prst="rect">
            <a:avLst/>
          </a:prstGeom>
        </p:spPr>
        <p:txBody>
          <a:bodyPr/>
          <a:lstStyle>
            <a:lvl1pPr marL="0" indent="0" algn="l">
              <a:buNone/>
              <a:defRPr sz="2667" b="1" baseline="0">
                <a:solidFill>
                  <a:srgbClr val="0039A6"/>
                </a:solidFill>
                <a:effectLst/>
                <a:latin typeface="Calibri" pitchFamily="34" charset="0"/>
              </a:defRPr>
            </a:lvl1pPr>
            <a:lvl2pPr marL="609555" indent="0" algn="ctr">
              <a:buNone/>
              <a:defRPr>
                <a:solidFill>
                  <a:schemeClr val="tx1">
                    <a:tint val="75000"/>
                  </a:schemeClr>
                </a:solidFill>
              </a:defRPr>
            </a:lvl2pPr>
            <a:lvl3pPr marL="1219110" indent="0" algn="ctr">
              <a:buNone/>
              <a:defRPr>
                <a:solidFill>
                  <a:schemeClr val="tx1">
                    <a:tint val="75000"/>
                  </a:schemeClr>
                </a:solidFill>
              </a:defRPr>
            </a:lvl3pPr>
            <a:lvl4pPr marL="1828664" indent="0" algn="ctr">
              <a:buNone/>
              <a:defRPr>
                <a:solidFill>
                  <a:schemeClr val="tx1">
                    <a:tint val="75000"/>
                  </a:schemeClr>
                </a:solidFill>
              </a:defRPr>
            </a:lvl4pPr>
            <a:lvl5pPr marL="2438218" indent="0" algn="ctr">
              <a:buNone/>
              <a:defRPr>
                <a:solidFill>
                  <a:schemeClr val="tx1">
                    <a:tint val="75000"/>
                  </a:schemeClr>
                </a:solidFill>
              </a:defRPr>
            </a:lvl5pPr>
            <a:lvl6pPr marL="3047772" indent="0" algn="ctr">
              <a:buNone/>
              <a:defRPr>
                <a:solidFill>
                  <a:schemeClr val="tx1">
                    <a:tint val="75000"/>
                  </a:schemeClr>
                </a:solidFill>
              </a:defRPr>
            </a:lvl6pPr>
            <a:lvl7pPr marL="3657327" indent="0" algn="ctr">
              <a:buNone/>
              <a:defRPr>
                <a:solidFill>
                  <a:schemeClr val="tx1">
                    <a:tint val="75000"/>
                  </a:schemeClr>
                </a:solidFill>
              </a:defRPr>
            </a:lvl7pPr>
            <a:lvl8pPr marL="4266880" indent="0" algn="ctr">
              <a:buNone/>
              <a:defRPr>
                <a:solidFill>
                  <a:schemeClr val="tx1">
                    <a:tint val="75000"/>
                  </a:schemeClr>
                </a:solidFill>
              </a:defRPr>
            </a:lvl8pPr>
            <a:lvl9pPr marL="4876435" indent="0" algn="ctr">
              <a:buNone/>
              <a:defRPr>
                <a:solidFill>
                  <a:schemeClr val="tx1">
                    <a:tint val="75000"/>
                  </a:schemeClr>
                </a:solidFill>
              </a:defRPr>
            </a:lvl9pPr>
          </a:lstStyle>
          <a:p>
            <a:endParaRPr lang="en-US"/>
          </a:p>
        </p:txBody>
      </p:sp>
      <p:sp>
        <p:nvSpPr>
          <p:cNvPr id="39" name="Text Placeholder 8">
            <a:extLst>
              <a:ext uri="{FF2B5EF4-FFF2-40B4-BE49-F238E27FC236}">
                <a16:creationId xmlns:a16="http://schemas.microsoft.com/office/drawing/2014/main" id="{6F460E47-2CDC-4DD2-BA2A-F2B39FFF45A9}"/>
              </a:ext>
            </a:extLst>
          </p:cNvPr>
          <p:cNvSpPr>
            <a:spLocks noGrp="1"/>
          </p:cNvSpPr>
          <p:nvPr>
            <p:ph type="body" sz="quarter" idx="10"/>
          </p:nvPr>
        </p:nvSpPr>
        <p:spPr>
          <a:xfrm>
            <a:off x="609600" y="3835603"/>
            <a:ext cx="8534400" cy="1295400"/>
          </a:xfrm>
          <a:prstGeom prst="rect">
            <a:avLst/>
          </a:prstGeom>
        </p:spPr>
        <p:txBody>
          <a:bodyPr/>
          <a:lstStyle>
            <a:lvl1pPr marL="0" indent="0" algn="l">
              <a:lnSpc>
                <a:spcPts val="2667"/>
              </a:lnSpc>
              <a:buNone/>
              <a:defRPr sz="2400" baseline="0">
                <a:solidFill>
                  <a:srgbClr val="0039A6"/>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40" name="TextBox 39">
            <a:extLst>
              <a:ext uri="{FF2B5EF4-FFF2-40B4-BE49-F238E27FC236}">
                <a16:creationId xmlns:a16="http://schemas.microsoft.com/office/drawing/2014/main" id="{BE5A946C-0D65-42EC-87A3-1358433E1D61}"/>
              </a:ext>
            </a:extLst>
          </p:cNvPr>
          <p:cNvSpPr txBox="1"/>
          <p:nvPr userDrawn="1"/>
        </p:nvSpPr>
        <p:spPr>
          <a:xfrm>
            <a:off x="609600" y="216726"/>
            <a:ext cx="9204101" cy="461665"/>
          </a:xfrm>
          <a:prstGeom prst="rect">
            <a:avLst/>
          </a:prstGeom>
          <a:noFill/>
        </p:spPr>
        <p:txBody>
          <a:bodyPr wrap="square" rtlCol="0">
            <a:spAutoFit/>
          </a:bodyPr>
          <a:lstStyle/>
          <a:p>
            <a:r>
              <a:rPr lang="en-US" sz="2400" b="1" dirty="0">
                <a:solidFill>
                  <a:schemeClr val="tx2">
                    <a:lumMod val="95000"/>
                  </a:schemeClr>
                </a:solidFill>
                <a:latin typeface="Calibri" panose="020F0502020204030204" pitchFamily="34" charset="0"/>
              </a:rPr>
              <a:t>Centers for Disease Control and Prevention</a:t>
            </a:r>
          </a:p>
        </p:txBody>
      </p:sp>
      <p:pic>
        <p:nvPicPr>
          <p:cNvPr id="41" name="Picture 40">
            <a:extLst>
              <a:ext uri="{FF2B5EF4-FFF2-40B4-BE49-F238E27FC236}">
                <a16:creationId xmlns:a16="http://schemas.microsoft.com/office/drawing/2014/main" id="{B8F9F3A5-A157-4685-B737-75E79EE507D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46840" y="108699"/>
            <a:ext cx="2527397" cy="968596"/>
          </a:xfrm>
          <a:prstGeom prst="rect">
            <a:avLst/>
          </a:prstGeom>
        </p:spPr>
      </p:pic>
    </p:spTree>
    <p:extLst>
      <p:ext uri="{BB962C8B-B14F-4D97-AF65-F5344CB8AC3E}">
        <p14:creationId xmlns:p14="http://schemas.microsoft.com/office/powerpoint/2010/main" val="3471734638"/>
      </p:ext>
    </p:extLst>
  </p:cSld>
  <p:clrMapOvr>
    <a:masterClrMapping/>
  </p:clrMapOvr>
  <p:transition>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EBFC025E-A984-463D-AC54-2320B6BE7BD6}"/>
              </a:ext>
            </a:extLst>
          </p:cNvPr>
          <p:cNvSpPr>
            <a:spLocks noChangeArrowheads="1"/>
          </p:cNvSpPr>
          <p:nvPr userDrawn="1"/>
        </p:nvSpPr>
        <p:spPr bwMode="auto">
          <a:xfrm>
            <a:off x="0" y="158190"/>
            <a:ext cx="12192000" cy="945505"/>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667" dirty="0"/>
          </a:p>
        </p:txBody>
      </p:sp>
      <p:grpSp>
        <p:nvGrpSpPr>
          <p:cNvPr id="40" name="Group 39">
            <a:extLst>
              <a:ext uri="{FF2B5EF4-FFF2-40B4-BE49-F238E27FC236}">
                <a16:creationId xmlns:a16="http://schemas.microsoft.com/office/drawing/2014/main" id="{590D8C45-BBE3-4722-BE9E-CEFAC1F135B3}"/>
              </a:ext>
            </a:extLst>
          </p:cNvPr>
          <p:cNvGrpSpPr/>
          <p:nvPr userDrawn="1"/>
        </p:nvGrpSpPr>
        <p:grpSpPr>
          <a:xfrm>
            <a:off x="0" y="-11828"/>
            <a:ext cx="12213136" cy="190343"/>
            <a:chOff x="0" y="-11828"/>
            <a:chExt cx="12213136" cy="369332"/>
          </a:xfrm>
        </p:grpSpPr>
        <p:sp>
          <p:nvSpPr>
            <p:cNvPr id="23" name="bk object 25">
              <a:extLst>
                <a:ext uri="{FF2B5EF4-FFF2-40B4-BE49-F238E27FC236}">
                  <a16:creationId xmlns:a16="http://schemas.microsoft.com/office/drawing/2014/main" id="{0479014B-D9FA-41D1-A261-573CC480F4E4}"/>
                </a:ext>
              </a:extLst>
            </p:cNvPr>
            <p:cNvSpPr/>
            <p:nvPr userDrawn="1"/>
          </p:nvSpPr>
          <p:spPr>
            <a:xfrm>
              <a:off x="0" y="-11828"/>
              <a:ext cx="790507" cy="369332"/>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dirty="0"/>
            </a:p>
          </p:txBody>
        </p:sp>
        <p:sp>
          <p:nvSpPr>
            <p:cNvPr id="24" name="bk object 26">
              <a:extLst>
                <a:ext uri="{FF2B5EF4-FFF2-40B4-BE49-F238E27FC236}">
                  <a16:creationId xmlns:a16="http://schemas.microsoft.com/office/drawing/2014/main" id="{937A1180-277E-4546-A510-B04E9AF42343}"/>
                </a:ext>
              </a:extLst>
            </p:cNvPr>
            <p:cNvSpPr/>
            <p:nvPr userDrawn="1"/>
          </p:nvSpPr>
          <p:spPr>
            <a:xfrm>
              <a:off x="390701" y="-11828"/>
              <a:ext cx="1306808" cy="369332"/>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dirty="0"/>
            </a:p>
          </p:txBody>
        </p:sp>
        <p:sp>
          <p:nvSpPr>
            <p:cNvPr id="25" name="bk object 27">
              <a:extLst>
                <a:ext uri="{FF2B5EF4-FFF2-40B4-BE49-F238E27FC236}">
                  <a16:creationId xmlns:a16="http://schemas.microsoft.com/office/drawing/2014/main" id="{65781020-7583-45A2-B0DE-1E25E0F1ACCA}"/>
                </a:ext>
              </a:extLst>
            </p:cNvPr>
            <p:cNvSpPr/>
            <p:nvPr userDrawn="1"/>
          </p:nvSpPr>
          <p:spPr>
            <a:xfrm>
              <a:off x="1009093" y="-11828"/>
              <a:ext cx="2033078" cy="369332"/>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dirty="0"/>
            </a:p>
          </p:txBody>
        </p:sp>
        <p:sp>
          <p:nvSpPr>
            <p:cNvPr id="26" name="bk object 28">
              <a:extLst>
                <a:ext uri="{FF2B5EF4-FFF2-40B4-BE49-F238E27FC236}">
                  <a16:creationId xmlns:a16="http://schemas.microsoft.com/office/drawing/2014/main" id="{C7E5D72F-F12D-41E4-B628-780DFDFE5A1D}"/>
                </a:ext>
              </a:extLst>
            </p:cNvPr>
            <p:cNvSpPr/>
            <p:nvPr userDrawn="1"/>
          </p:nvSpPr>
          <p:spPr>
            <a:xfrm>
              <a:off x="1901050" y="-11828"/>
              <a:ext cx="2061841" cy="369332"/>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dirty="0"/>
            </a:p>
          </p:txBody>
        </p:sp>
        <p:sp>
          <p:nvSpPr>
            <p:cNvPr id="27" name="bk object 29">
              <a:extLst>
                <a:ext uri="{FF2B5EF4-FFF2-40B4-BE49-F238E27FC236}">
                  <a16:creationId xmlns:a16="http://schemas.microsoft.com/office/drawing/2014/main" id="{AD0F09A1-E084-4C54-82B8-DA58421B1792}"/>
                </a:ext>
              </a:extLst>
            </p:cNvPr>
            <p:cNvSpPr/>
            <p:nvPr userDrawn="1"/>
          </p:nvSpPr>
          <p:spPr>
            <a:xfrm>
              <a:off x="2648105" y="-11828"/>
              <a:ext cx="1418981" cy="369332"/>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dirty="0"/>
            </a:p>
          </p:txBody>
        </p:sp>
        <p:sp>
          <p:nvSpPr>
            <p:cNvPr id="28" name="bk object 30">
              <a:extLst>
                <a:ext uri="{FF2B5EF4-FFF2-40B4-BE49-F238E27FC236}">
                  <a16:creationId xmlns:a16="http://schemas.microsoft.com/office/drawing/2014/main" id="{6CC980B4-E7C4-4BB4-910D-2CCDAEC41F4D}"/>
                </a:ext>
              </a:extLst>
            </p:cNvPr>
            <p:cNvSpPr/>
            <p:nvPr userDrawn="1"/>
          </p:nvSpPr>
          <p:spPr>
            <a:xfrm>
              <a:off x="2935347" y="-11828"/>
              <a:ext cx="3758868" cy="369332"/>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dirty="0"/>
            </a:p>
          </p:txBody>
        </p:sp>
        <p:sp>
          <p:nvSpPr>
            <p:cNvPr id="29" name="bk object 31">
              <a:extLst>
                <a:ext uri="{FF2B5EF4-FFF2-40B4-BE49-F238E27FC236}">
                  <a16:creationId xmlns:a16="http://schemas.microsoft.com/office/drawing/2014/main" id="{C30CD1A4-65E7-4E5D-835E-574CA475E807}"/>
                </a:ext>
              </a:extLst>
            </p:cNvPr>
            <p:cNvSpPr/>
            <p:nvPr userDrawn="1"/>
          </p:nvSpPr>
          <p:spPr>
            <a:xfrm>
              <a:off x="4407193" y="-11828"/>
              <a:ext cx="2898370" cy="369332"/>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dirty="0"/>
            </a:p>
          </p:txBody>
        </p:sp>
        <p:sp>
          <p:nvSpPr>
            <p:cNvPr id="30" name="bk object 32">
              <a:extLst>
                <a:ext uri="{FF2B5EF4-FFF2-40B4-BE49-F238E27FC236}">
                  <a16:creationId xmlns:a16="http://schemas.microsoft.com/office/drawing/2014/main" id="{25872DC6-D455-4CFF-99BD-B4444761ADB2}"/>
                </a:ext>
              </a:extLst>
            </p:cNvPr>
            <p:cNvSpPr/>
            <p:nvPr userDrawn="1"/>
          </p:nvSpPr>
          <p:spPr>
            <a:xfrm>
              <a:off x="5123013" y="-11828"/>
              <a:ext cx="7090123" cy="369332"/>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dirty="0"/>
            </a:p>
          </p:txBody>
        </p:sp>
        <p:cxnSp>
          <p:nvCxnSpPr>
            <p:cNvPr id="31" name="Straight Connector 30">
              <a:extLst>
                <a:ext uri="{FF2B5EF4-FFF2-40B4-BE49-F238E27FC236}">
                  <a16:creationId xmlns:a16="http://schemas.microsoft.com/office/drawing/2014/main" id="{59578D96-7E9E-4856-8FFA-4F2E167ECD79}"/>
                </a:ext>
              </a:extLst>
            </p:cNvPr>
            <p:cNvCxnSpPr>
              <a:cxnSpLocks/>
            </p:cNvCxnSpPr>
            <p:nvPr userDrawn="1"/>
          </p:nvCxnSpPr>
          <p:spPr>
            <a:xfrm>
              <a:off x="0" y="338919"/>
              <a:ext cx="12213136" cy="0"/>
            </a:xfrm>
            <a:prstGeom prst="line">
              <a:avLst/>
            </a:prstGeom>
            <a:ln w="9525">
              <a:solidFill>
                <a:srgbClr val="536DB3"/>
              </a:solidFill>
            </a:ln>
          </p:spPr>
          <p:style>
            <a:lnRef idx="1">
              <a:schemeClr val="accent1"/>
            </a:lnRef>
            <a:fillRef idx="0">
              <a:schemeClr val="accent1"/>
            </a:fillRef>
            <a:effectRef idx="0">
              <a:schemeClr val="accent1"/>
            </a:effectRef>
            <a:fontRef idx="minor">
              <a:schemeClr val="tx1"/>
            </a:fontRef>
          </p:style>
        </p:cxnSp>
      </p:grpSp>
      <p:sp>
        <p:nvSpPr>
          <p:cNvPr id="32" name="Title 1">
            <a:extLst>
              <a:ext uri="{FF2B5EF4-FFF2-40B4-BE49-F238E27FC236}">
                <a16:creationId xmlns:a16="http://schemas.microsoft.com/office/drawing/2014/main" id="{E03FE6B5-6022-4CFE-85B6-0AD1DA5E059F}"/>
              </a:ext>
            </a:extLst>
          </p:cNvPr>
          <p:cNvSpPr>
            <a:spLocks noGrp="1"/>
          </p:cNvSpPr>
          <p:nvPr userDrawn="1">
            <p:ph type="title" hasCustomPrompt="1"/>
          </p:nvPr>
        </p:nvSpPr>
        <p:spPr>
          <a:xfrm>
            <a:off x="457200" y="956740"/>
            <a:ext cx="10839490" cy="1141737"/>
          </a:xfrm>
          <a:prstGeom prst="rect">
            <a:avLst/>
          </a:prstGeom>
        </p:spPr>
        <p:txBody>
          <a:bodyPr/>
          <a:lstStyle>
            <a:lvl1pPr algn="l">
              <a:lnSpc>
                <a:spcPts val="3000"/>
              </a:lnSpc>
              <a:defRPr sz="2800" b="1" baseline="0">
                <a:solidFill>
                  <a:srgbClr val="3F395F"/>
                </a:solidFill>
                <a:effectLst/>
                <a:latin typeface="Calibri" pitchFamily="34" charset="0"/>
              </a:defRPr>
            </a:lvl1pPr>
          </a:lstStyle>
          <a:p>
            <a:r>
              <a:rPr lang="en-US"/>
              <a:t>Sample title of your presentation</a:t>
            </a:r>
          </a:p>
        </p:txBody>
      </p:sp>
      <p:sp>
        <p:nvSpPr>
          <p:cNvPr id="33" name="Subtitle 2">
            <a:extLst>
              <a:ext uri="{FF2B5EF4-FFF2-40B4-BE49-F238E27FC236}">
                <a16:creationId xmlns:a16="http://schemas.microsoft.com/office/drawing/2014/main" id="{FA82A376-37D6-4385-9A8E-5954F8ED847A}"/>
              </a:ext>
            </a:extLst>
          </p:cNvPr>
          <p:cNvSpPr>
            <a:spLocks noGrp="1"/>
          </p:cNvSpPr>
          <p:nvPr userDrawn="1">
            <p:ph type="subTitle" idx="1" hasCustomPrompt="1"/>
          </p:nvPr>
        </p:nvSpPr>
        <p:spPr>
          <a:xfrm>
            <a:off x="457199" y="2738307"/>
            <a:ext cx="8430707" cy="945505"/>
          </a:xfrm>
          <a:prstGeom prst="rect">
            <a:avLst/>
          </a:prstGeom>
        </p:spPr>
        <p:txBody>
          <a:bodyPr/>
          <a:lstStyle>
            <a:lvl1pPr marL="0" indent="0" algn="l">
              <a:buNone/>
              <a:defRPr sz="2000" b="1" baseline="0">
                <a:solidFill>
                  <a:srgbClr val="81BC00"/>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Presenter’s Name</a:t>
            </a:r>
          </a:p>
          <a:p>
            <a:r>
              <a:rPr lang="en-US"/>
              <a:t>Presenter’s Title</a:t>
            </a:r>
          </a:p>
        </p:txBody>
      </p:sp>
      <p:sp>
        <p:nvSpPr>
          <p:cNvPr id="34" name="Text Placeholder 8">
            <a:extLst>
              <a:ext uri="{FF2B5EF4-FFF2-40B4-BE49-F238E27FC236}">
                <a16:creationId xmlns:a16="http://schemas.microsoft.com/office/drawing/2014/main" id="{87440A12-BBFE-427B-9125-F1A28159BEC7}"/>
              </a:ext>
            </a:extLst>
          </p:cNvPr>
          <p:cNvSpPr>
            <a:spLocks noGrp="1"/>
          </p:cNvSpPr>
          <p:nvPr userDrawn="1">
            <p:ph type="body" sz="quarter" idx="10" hasCustomPrompt="1"/>
          </p:nvPr>
        </p:nvSpPr>
        <p:spPr>
          <a:xfrm>
            <a:off x="457200" y="4119693"/>
            <a:ext cx="8430714" cy="1279662"/>
          </a:xfrm>
          <a:prstGeom prst="rect">
            <a:avLst/>
          </a:prstGeom>
        </p:spPr>
        <p:txBody>
          <a:bodyPr/>
          <a:lstStyle>
            <a:lvl1pPr marL="0" indent="0" algn="l">
              <a:lnSpc>
                <a:spcPts val="2000"/>
              </a:lnSpc>
              <a:buNone/>
              <a:defRPr sz="1800" baseline="0">
                <a:solidFill>
                  <a:schemeClr val="tx1"/>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a:t>Event Title</a:t>
            </a:r>
          </a:p>
          <a:p>
            <a:pPr lvl="0"/>
            <a:r>
              <a:rPr lang="en-US"/>
              <a:t>Date</a:t>
            </a:r>
          </a:p>
        </p:txBody>
      </p:sp>
      <p:sp>
        <p:nvSpPr>
          <p:cNvPr id="35" name="TextBox 34">
            <a:extLst>
              <a:ext uri="{FF2B5EF4-FFF2-40B4-BE49-F238E27FC236}">
                <a16:creationId xmlns:a16="http://schemas.microsoft.com/office/drawing/2014/main" id="{714E68ED-886E-4B01-98C7-3B06D6433E80}"/>
              </a:ext>
            </a:extLst>
          </p:cNvPr>
          <p:cNvSpPr txBox="1"/>
          <p:nvPr userDrawn="1"/>
        </p:nvSpPr>
        <p:spPr>
          <a:xfrm>
            <a:off x="457199" y="190593"/>
            <a:ext cx="9092281" cy="461665"/>
          </a:xfrm>
          <a:prstGeom prst="rect">
            <a:avLst/>
          </a:prstGeom>
          <a:noFill/>
        </p:spPr>
        <p:txBody>
          <a:bodyPr wrap="square" rtlCol="0">
            <a:spAutoFit/>
          </a:bodyPr>
          <a:lstStyle/>
          <a:p>
            <a:r>
              <a:rPr lang="en-US" sz="2400" b="1" dirty="0">
                <a:solidFill>
                  <a:schemeClr val="bg1"/>
                </a:solidFill>
                <a:latin typeface="Calibri" panose="020F0502020204030204" pitchFamily="34" charset="0"/>
              </a:rPr>
              <a:t>Centers for Disease Control and Prevention</a:t>
            </a:r>
          </a:p>
        </p:txBody>
      </p:sp>
      <p:pic>
        <p:nvPicPr>
          <p:cNvPr id="36" name="Picture 35" descr="Logos of the U.S. Department of Health and Human Services and Centers for Disease Control and Prevention" title="LOGOS">
            <a:extLst>
              <a:ext uri="{FF2B5EF4-FFF2-40B4-BE49-F238E27FC236}">
                <a16:creationId xmlns:a16="http://schemas.microsoft.com/office/drawing/2014/main" id="{229C74C4-5ED8-4DF0-8819-21F31B9D396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65300" y="85079"/>
            <a:ext cx="1652455" cy="947350"/>
          </a:xfrm>
          <a:prstGeom prst="rect">
            <a:avLst/>
          </a:prstGeom>
        </p:spPr>
      </p:pic>
    </p:spTree>
    <p:extLst>
      <p:ext uri="{BB962C8B-B14F-4D97-AF65-F5344CB8AC3E}">
        <p14:creationId xmlns:p14="http://schemas.microsoft.com/office/powerpoint/2010/main" val="123187667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rgbClr val="3F395F"/>
        </a:solidFill>
        <a:effectLst/>
      </p:bgPr>
    </p:bg>
    <p:spTree>
      <p:nvGrpSpPr>
        <p:cNvPr id="1" name=""/>
        <p:cNvGrpSpPr/>
        <p:nvPr/>
      </p:nvGrpSpPr>
      <p:grpSpPr>
        <a:xfrm>
          <a:off x="0" y="0"/>
          <a:ext cx="0" cy="0"/>
          <a:chOff x="0" y="0"/>
          <a:chExt cx="0" cy="0"/>
        </a:xfrm>
      </p:grpSpPr>
      <p:sp>
        <p:nvSpPr>
          <p:cNvPr id="19" name="Content Placeholder 18">
            <a:extLst>
              <a:ext uri="{FF2B5EF4-FFF2-40B4-BE49-F238E27FC236}">
                <a16:creationId xmlns:a16="http://schemas.microsoft.com/office/drawing/2014/main" id="{585120FC-1B2F-4132-95D7-ED8340727F60}"/>
              </a:ext>
            </a:extLst>
          </p:cNvPr>
          <p:cNvSpPr>
            <a:spLocks noGrp="1"/>
          </p:cNvSpPr>
          <p:nvPr userDrawn="1">
            <p:ph sz="quarter" idx="10"/>
          </p:nvPr>
        </p:nvSpPr>
        <p:spPr>
          <a:xfrm>
            <a:off x="576262" y="4097048"/>
            <a:ext cx="11006137" cy="765238"/>
          </a:xfrm>
        </p:spPr>
        <p:txBody>
          <a:bodyPr>
            <a:normAutofit/>
          </a:bodyPr>
          <a:lstStyle>
            <a:lvl1pPr>
              <a:spcAft>
                <a:spcPts val="1200"/>
              </a:spcAft>
              <a:buNone/>
              <a:defRPr sz="4800" b="1">
                <a:solidFill>
                  <a:schemeClr val="bg1"/>
                </a:solidFill>
              </a:defRPr>
            </a:lvl1pPr>
            <a:lvl2pPr marL="290513" indent="-290513">
              <a:spcBef>
                <a:spcPts val="600"/>
              </a:spcBef>
              <a:spcAft>
                <a:spcPts val="600"/>
              </a:spcAft>
              <a:buClr>
                <a:srgbClr val="007D57"/>
              </a:buClr>
              <a:buFont typeface="Wingdings" panose="05000000000000000000" pitchFamily="2" charset="2"/>
              <a:buChar char="§"/>
              <a:defRPr sz="2800"/>
            </a:lvl2pPr>
            <a:lvl3pPr marL="623888" indent="-333375">
              <a:spcBef>
                <a:spcPts val="600"/>
              </a:spcBef>
              <a:spcAft>
                <a:spcPts val="600"/>
              </a:spcAft>
              <a:defRPr sz="2400"/>
            </a:lvl3pPr>
            <a:lvl4pPr marL="914400" indent="-231775">
              <a:spcBef>
                <a:spcPts val="600"/>
              </a:spcBef>
              <a:spcAft>
                <a:spcPts val="600"/>
              </a:spcAft>
              <a:defRPr/>
            </a:lvl4pPr>
          </a:lstStyle>
          <a:p>
            <a:pPr lvl="0"/>
            <a:r>
              <a:rPr lang="en-US"/>
              <a:t>Click to edit Master text styles</a:t>
            </a:r>
          </a:p>
        </p:txBody>
      </p:sp>
      <p:sp>
        <p:nvSpPr>
          <p:cNvPr id="14" name="Text Placeholder 2">
            <a:extLst>
              <a:ext uri="{FF2B5EF4-FFF2-40B4-BE49-F238E27FC236}">
                <a16:creationId xmlns:a16="http://schemas.microsoft.com/office/drawing/2014/main" id="{0B2C569F-847A-440C-95B4-42E6DB2B0E1A}"/>
              </a:ext>
            </a:extLst>
          </p:cNvPr>
          <p:cNvSpPr>
            <a:spLocks noGrp="1"/>
          </p:cNvSpPr>
          <p:nvPr>
            <p:ph type="body" idx="1"/>
          </p:nvPr>
        </p:nvSpPr>
        <p:spPr>
          <a:xfrm>
            <a:off x="576262" y="5161212"/>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endParaRPr lang="en-US"/>
          </a:p>
        </p:txBody>
      </p:sp>
      <p:grpSp>
        <p:nvGrpSpPr>
          <p:cNvPr id="27" name="Group 26">
            <a:extLst>
              <a:ext uri="{FF2B5EF4-FFF2-40B4-BE49-F238E27FC236}">
                <a16:creationId xmlns:a16="http://schemas.microsoft.com/office/drawing/2014/main" id="{C53344B6-9FDC-4F9B-9D85-E25B0383E348}"/>
              </a:ext>
            </a:extLst>
          </p:cNvPr>
          <p:cNvGrpSpPr/>
          <p:nvPr userDrawn="1"/>
        </p:nvGrpSpPr>
        <p:grpSpPr>
          <a:xfrm>
            <a:off x="0" y="6739363"/>
            <a:ext cx="12192000" cy="147710"/>
            <a:chOff x="0" y="6739363"/>
            <a:chExt cx="12192000" cy="147710"/>
          </a:xfrm>
        </p:grpSpPr>
        <p:sp>
          <p:nvSpPr>
            <p:cNvPr id="28" name="Rectangle 27">
              <a:extLst>
                <a:ext uri="{FF2B5EF4-FFF2-40B4-BE49-F238E27FC236}">
                  <a16:creationId xmlns:a16="http://schemas.microsoft.com/office/drawing/2014/main" id="{9185D118-92E5-446E-9669-F90175742BB5}"/>
                </a:ext>
              </a:extLst>
            </p:cNvPr>
            <p:cNvSpPr>
              <a:spLocks noChangeArrowheads="1"/>
            </p:cNvSpPr>
            <p:nvPr userDrawn="1"/>
          </p:nvSpPr>
          <p:spPr bwMode="auto">
            <a:xfrm>
              <a:off x="11364967" y="6739363"/>
              <a:ext cx="827033" cy="147710"/>
            </a:xfrm>
            <a:prstGeom prst="rect">
              <a:avLst/>
            </a:prstGeom>
            <a:solidFill>
              <a:srgbClr val="0033A1"/>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29" name="Rectangle 20">
              <a:extLst>
                <a:ext uri="{FF2B5EF4-FFF2-40B4-BE49-F238E27FC236}">
                  <a16:creationId xmlns:a16="http://schemas.microsoft.com/office/drawing/2014/main" id="{709BC1B2-0C87-4A18-9875-5B2C4A807198}"/>
                </a:ext>
              </a:extLst>
            </p:cNvPr>
            <p:cNvSpPr>
              <a:spLocks noChangeArrowheads="1"/>
            </p:cNvSpPr>
            <p:nvPr userDrawn="1"/>
          </p:nvSpPr>
          <p:spPr bwMode="auto">
            <a:xfrm>
              <a:off x="0" y="6739363"/>
              <a:ext cx="8181933" cy="147710"/>
            </a:xfrm>
            <a:prstGeom prst="rect">
              <a:avLst/>
            </a:prstGeom>
            <a:solidFill>
              <a:srgbClr val="0197D6"/>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30" name="Rectangle 29">
              <a:extLst>
                <a:ext uri="{FF2B5EF4-FFF2-40B4-BE49-F238E27FC236}">
                  <a16:creationId xmlns:a16="http://schemas.microsoft.com/office/drawing/2014/main" id="{355A8F4B-0B55-486E-A6F3-52A7F5CF7CCD}"/>
                </a:ext>
              </a:extLst>
            </p:cNvPr>
            <p:cNvSpPr>
              <a:spLocks noChangeArrowheads="1"/>
            </p:cNvSpPr>
            <p:nvPr userDrawn="1"/>
          </p:nvSpPr>
          <p:spPr bwMode="auto">
            <a:xfrm>
              <a:off x="9773710" y="6739363"/>
              <a:ext cx="804110" cy="147710"/>
            </a:xfrm>
            <a:prstGeom prst="rect">
              <a:avLst/>
            </a:prstGeom>
            <a:solidFill>
              <a:srgbClr val="3F395F"/>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31" name="Rectangle 30">
              <a:extLst>
                <a:ext uri="{FF2B5EF4-FFF2-40B4-BE49-F238E27FC236}">
                  <a16:creationId xmlns:a16="http://schemas.microsoft.com/office/drawing/2014/main" id="{3D1AAB8B-8FF9-44A0-BD97-F796BBAE2F6E}"/>
                </a:ext>
              </a:extLst>
            </p:cNvPr>
            <p:cNvSpPr>
              <a:spLocks noChangeArrowheads="1"/>
            </p:cNvSpPr>
            <p:nvPr userDrawn="1"/>
          </p:nvSpPr>
          <p:spPr bwMode="auto">
            <a:xfrm>
              <a:off x="10567333" y="6739363"/>
              <a:ext cx="804110" cy="147710"/>
            </a:xfrm>
            <a:prstGeom prst="rect">
              <a:avLst/>
            </a:prstGeom>
            <a:solidFill>
              <a:srgbClr val="B07C57"/>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32" name="Rectangle 31">
              <a:extLst>
                <a:ext uri="{FF2B5EF4-FFF2-40B4-BE49-F238E27FC236}">
                  <a16:creationId xmlns:a16="http://schemas.microsoft.com/office/drawing/2014/main" id="{8DE91F99-774C-467F-BFDE-FC2715B4B72F}"/>
                </a:ext>
              </a:extLst>
            </p:cNvPr>
            <p:cNvSpPr>
              <a:spLocks noChangeArrowheads="1"/>
            </p:cNvSpPr>
            <p:nvPr userDrawn="1"/>
          </p:nvSpPr>
          <p:spPr bwMode="auto">
            <a:xfrm>
              <a:off x="8969600" y="6739363"/>
              <a:ext cx="804110" cy="147710"/>
            </a:xfrm>
            <a:prstGeom prst="rect">
              <a:avLst/>
            </a:prstGeom>
            <a:solidFill>
              <a:srgbClr val="0099A7"/>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33" name="Rectangle 32">
              <a:extLst>
                <a:ext uri="{FF2B5EF4-FFF2-40B4-BE49-F238E27FC236}">
                  <a16:creationId xmlns:a16="http://schemas.microsoft.com/office/drawing/2014/main" id="{A68C175C-7FDD-4897-946D-0F23D0D5FB61}"/>
                </a:ext>
              </a:extLst>
            </p:cNvPr>
            <p:cNvSpPr>
              <a:spLocks noChangeArrowheads="1"/>
            </p:cNvSpPr>
            <p:nvPr userDrawn="1"/>
          </p:nvSpPr>
          <p:spPr bwMode="auto">
            <a:xfrm>
              <a:off x="8154363" y="6739363"/>
              <a:ext cx="825725" cy="147710"/>
            </a:xfrm>
            <a:prstGeom prst="rect">
              <a:avLst/>
            </a:prstGeom>
            <a:solidFill>
              <a:srgbClr val="81BC00"/>
            </a:solidFill>
            <a:ln>
              <a:noFill/>
            </a:ln>
          </p:spPr>
          <p:txBody>
            <a:bodyPr vert="horz" wrap="square" lIns="60960" tIns="30480" rIns="60960" bIns="30480" numCol="1" anchor="t" anchorCtr="0" compatLnSpc="1">
              <a:prstTxWarp prst="textNoShape">
                <a:avLst/>
              </a:prstTxWarp>
            </a:bodyPr>
            <a:lstStyle/>
            <a:p>
              <a:endParaRPr lang="en-US" sz="1667" dirty="0"/>
            </a:p>
          </p:txBody>
        </p:sp>
      </p:grpSp>
    </p:spTree>
    <p:extLst>
      <p:ext uri="{BB962C8B-B14F-4D97-AF65-F5344CB8AC3E}">
        <p14:creationId xmlns:p14="http://schemas.microsoft.com/office/powerpoint/2010/main" val="355458048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bg1"/>
        </a:solidFill>
        <a:effectLst/>
      </p:bgPr>
    </p:bg>
    <p:spTree>
      <p:nvGrpSpPr>
        <p:cNvPr id="1" name=""/>
        <p:cNvGrpSpPr/>
        <p:nvPr/>
      </p:nvGrpSpPr>
      <p:grpSpPr>
        <a:xfrm>
          <a:off x="0" y="0"/>
          <a:ext cx="0" cy="0"/>
          <a:chOff x="0" y="0"/>
          <a:chExt cx="0" cy="0"/>
        </a:xfrm>
      </p:grpSpPr>
      <p:sp>
        <p:nvSpPr>
          <p:cNvPr id="19" name="Content Placeholder 18">
            <a:extLst>
              <a:ext uri="{FF2B5EF4-FFF2-40B4-BE49-F238E27FC236}">
                <a16:creationId xmlns:a16="http://schemas.microsoft.com/office/drawing/2014/main" id="{585120FC-1B2F-4132-95D7-ED8340727F60}"/>
              </a:ext>
            </a:extLst>
          </p:cNvPr>
          <p:cNvSpPr>
            <a:spLocks noGrp="1"/>
          </p:cNvSpPr>
          <p:nvPr userDrawn="1">
            <p:ph sz="quarter" idx="10"/>
          </p:nvPr>
        </p:nvSpPr>
        <p:spPr>
          <a:xfrm>
            <a:off x="576262" y="787791"/>
            <a:ext cx="11006137" cy="4529796"/>
          </a:xfrm>
        </p:spPr>
        <p:txBody>
          <a:bodyPr/>
          <a:lstStyle>
            <a:lvl1pPr>
              <a:spcAft>
                <a:spcPts val="1200"/>
              </a:spcAft>
              <a:buNone/>
              <a:defRPr sz="3600" b="1">
                <a:solidFill>
                  <a:srgbClr val="3F395F"/>
                </a:solidFill>
              </a:defRPr>
            </a:lvl1pPr>
            <a:lvl2pPr marL="290513" indent="-290513">
              <a:spcBef>
                <a:spcPts val="600"/>
              </a:spcBef>
              <a:spcAft>
                <a:spcPts val="600"/>
              </a:spcAft>
              <a:buClr>
                <a:srgbClr val="81BC00"/>
              </a:buClr>
              <a:buFont typeface="Wingdings" panose="05000000000000000000" pitchFamily="2" charset="2"/>
              <a:buChar char="§"/>
              <a:defRPr sz="2800"/>
            </a:lvl2pPr>
            <a:lvl3pPr marL="623888" indent="-333375">
              <a:spcBef>
                <a:spcPts val="600"/>
              </a:spcBef>
              <a:spcAft>
                <a:spcPts val="600"/>
              </a:spcAft>
              <a:buClr>
                <a:srgbClr val="692145"/>
              </a:buClr>
              <a:defRPr sz="2400"/>
            </a:lvl3pPr>
            <a:lvl4pPr marL="914400" indent="-231775">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grpSp>
        <p:nvGrpSpPr>
          <p:cNvPr id="4" name="Group 3">
            <a:extLst>
              <a:ext uri="{FF2B5EF4-FFF2-40B4-BE49-F238E27FC236}">
                <a16:creationId xmlns:a16="http://schemas.microsoft.com/office/drawing/2014/main" id="{1C5E5EDB-FC8D-4CB6-8904-B0AE8623FC3D}"/>
              </a:ext>
            </a:extLst>
          </p:cNvPr>
          <p:cNvGrpSpPr/>
          <p:nvPr userDrawn="1"/>
        </p:nvGrpSpPr>
        <p:grpSpPr>
          <a:xfrm>
            <a:off x="0" y="6739363"/>
            <a:ext cx="12192000" cy="147710"/>
            <a:chOff x="0" y="6739363"/>
            <a:chExt cx="12192000" cy="147710"/>
          </a:xfrm>
        </p:grpSpPr>
        <p:sp>
          <p:nvSpPr>
            <p:cNvPr id="18" name="Rectangle 17">
              <a:extLst>
                <a:ext uri="{FF2B5EF4-FFF2-40B4-BE49-F238E27FC236}">
                  <a16:creationId xmlns:a16="http://schemas.microsoft.com/office/drawing/2014/main" id="{CE2D0173-5DAB-4F29-8214-7ABA7E310C90}"/>
                </a:ext>
              </a:extLst>
            </p:cNvPr>
            <p:cNvSpPr>
              <a:spLocks noChangeArrowheads="1"/>
            </p:cNvSpPr>
            <p:nvPr userDrawn="1"/>
          </p:nvSpPr>
          <p:spPr bwMode="auto">
            <a:xfrm>
              <a:off x="11364967" y="6739363"/>
              <a:ext cx="827033" cy="147710"/>
            </a:xfrm>
            <a:prstGeom prst="rect">
              <a:avLst/>
            </a:prstGeom>
            <a:solidFill>
              <a:srgbClr val="0033A1"/>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20" name="Rectangle 20">
              <a:extLst>
                <a:ext uri="{FF2B5EF4-FFF2-40B4-BE49-F238E27FC236}">
                  <a16:creationId xmlns:a16="http://schemas.microsoft.com/office/drawing/2014/main" id="{0F9F6881-002F-4D9B-BDDE-68A60407EE9F}"/>
                </a:ext>
              </a:extLst>
            </p:cNvPr>
            <p:cNvSpPr>
              <a:spLocks noChangeArrowheads="1"/>
            </p:cNvSpPr>
            <p:nvPr userDrawn="1"/>
          </p:nvSpPr>
          <p:spPr bwMode="auto">
            <a:xfrm>
              <a:off x="0" y="6739363"/>
              <a:ext cx="8181933" cy="147710"/>
            </a:xfrm>
            <a:prstGeom prst="rect">
              <a:avLst/>
            </a:prstGeom>
            <a:solidFill>
              <a:srgbClr val="0197D6"/>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15" name="Rectangle 14">
              <a:extLst>
                <a:ext uri="{FF2B5EF4-FFF2-40B4-BE49-F238E27FC236}">
                  <a16:creationId xmlns:a16="http://schemas.microsoft.com/office/drawing/2014/main" id="{D6A1C827-72DA-4E51-B9AB-7DD1ED374FFF}"/>
                </a:ext>
              </a:extLst>
            </p:cNvPr>
            <p:cNvSpPr>
              <a:spLocks noChangeArrowheads="1"/>
            </p:cNvSpPr>
            <p:nvPr userDrawn="1"/>
          </p:nvSpPr>
          <p:spPr bwMode="auto">
            <a:xfrm>
              <a:off x="9773710" y="6739363"/>
              <a:ext cx="804110" cy="147710"/>
            </a:xfrm>
            <a:prstGeom prst="rect">
              <a:avLst/>
            </a:prstGeom>
            <a:solidFill>
              <a:srgbClr val="3F395F"/>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16" name="Rectangle 15">
              <a:extLst>
                <a:ext uri="{FF2B5EF4-FFF2-40B4-BE49-F238E27FC236}">
                  <a16:creationId xmlns:a16="http://schemas.microsoft.com/office/drawing/2014/main" id="{FC601DCB-CD5B-462C-838D-E7D36C4F9A43}"/>
                </a:ext>
              </a:extLst>
            </p:cNvPr>
            <p:cNvSpPr>
              <a:spLocks noChangeArrowheads="1"/>
            </p:cNvSpPr>
            <p:nvPr userDrawn="1"/>
          </p:nvSpPr>
          <p:spPr bwMode="auto">
            <a:xfrm>
              <a:off x="10567333" y="6739363"/>
              <a:ext cx="804110" cy="147710"/>
            </a:xfrm>
            <a:prstGeom prst="rect">
              <a:avLst/>
            </a:prstGeom>
            <a:solidFill>
              <a:srgbClr val="B07C57"/>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22" name="Rectangle 21">
              <a:extLst>
                <a:ext uri="{FF2B5EF4-FFF2-40B4-BE49-F238E27FC236}">
                  <a16:creationId xmlns:a16="http://schemas.microsoft.com/office/drawing/2014/main" id="{1C280158-F561-436A-AEE4-AB005BD66BD3}"/>
                </a:ext>
              </a:extLst>
            </p:cNvPr>
            <p:cNvSpPr>
              <a:spLocks noChangeArrowheads="1"/>
            </p:cNvSpPr>
            <p:nvPr userDrawn="1"/>
          </p:nvSpPr>
          <p:spPr bwMode="auto">
            <a:xfrm>
              <a:off x="8969600" y="6739363"/>
              <a:ext cx="804110" cy="147710"/>
            </a:xfrm>
            <a:prstGeom prst="rect">
              <a:avLst/>
            </a:prstGeom>
            <a:solidFill>
              <a:srgbClr val="0099A7"/>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23" name="Rectangle 22">
              <a:extLst>
                <a:ext uri="{FF2B5EF4-FFF2-40B4-BE49-F238E27FC236}">
                  <a16:creationId xmlns:a16="http://schemas.microsoft.com/office/drawing/2014/main" id="{D10360B4-9F7C-4DDC-915A-1D8082C6B33A}"/>
                </a:ext>
              </a:extLst>
            </p:cNvPr>
            <p:cNvSpPr>
              <a:spLocks noChangeArrowheads="1"/>
            </p:cNvSpPr>
            <p:nvPr userDrawn="1"/>
          </p:nvSpPr>
          <p:spPr bwMode="auto">
            <a:xfrm>
              <a:off x="8154363" y="6739363"/>
              <a:ext cx="825725" cy="147710"/>
            </a:xfrm>
            <a:prstGeom prst="rect">
              <a:avLst/>
            </a:prstGeom>
            <a:solidFill>
              <a:srgbClr val="81BC00"/>
            </a:solidFill>
            <a:ln>
              <a:noFill/>
            </a:ln>
          </p:spPr>
          <p:txBody>
            <a:bodyPr vert="horz" wrap="square" lIns="60960" tIns="30480" rIns="60960" bIns="30480" numCol="1" anchor="t" anchorCtr="0" compatLnSpc="1">
              <a:prstTxWarp prst="textNoShape">
                <a:avLst/>
              </a:prstTxWarp>
            </a:bodyPr>
            <a:lstStyle/>
            <a:p>
              <a:endParaRPr lang="en-US" sz="1667" dirty="0"/>
            </a:p>
          </p:txBody>
        </p:sp>
      </p:grpSp>
    </p:spTree>
    <p:extLst>
      <p:ext uri="{BB962C8B-B14F-4D97-AF65-F5344CB8AC3E}">
        <p14:creationId xmlns:p14="http://schemas.microsoft.com/office/powerpoint/2010/main" val="1534222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5.jpeg"/><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6" Type="http://schemas.openxmlformats.org/officeDocument/2006/relationships/image" Target="../media/image5.jpeg"/><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theme" Target="../theme/theme3.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18" Type="http://schemas.openxmlformats.org/officeDocument/2006/relationships/theme" Target="../theme/theme4.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slideLayout" Target="../slideLayouts/slideLayout57.xml"/><Relationship Id="rId2" Type="http://schemas.openxmlformats.org/officeDocument/2006/relationships/slideLayout" Target="../slideLayouts/slideLayout42.xml"/><Relationship Id="rId16" Type="http://schemas.openxmlformats.org/officeDocument/2006/relationships/slideLayout" Target="../slideLayouts/slideLayout56.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10" Type="http://schemas.openxmlformats.org/officeDocument/2006/relationships/slideLayout" Target="../slideLayouts/slideLayout50.xml"/><Relationship Id="rId19" Type="http://schemas.openxmlformats.org/officeDocument/2006/relationships/image" Target="../media/image5.jpeg"/><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slideLayout" Target="../slideLayouts/slideLayout70.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2" Type="http://schemas.openxmlformats.org/officeDocument/2006/relationships/slideLayout" Target="../slideLayouts/slideLayout59.xml"/><Relationship Id="rId16" Type="http://schemas.openxmlformats.org/officeDocument/2006/relationships/image" Target="../media/image5.jpeg"/><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5" Type="http://schemas.openxmlformats.org/officeDocument/2006/relationships/theme" Target="../theme/theme5.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slideLayout" Target="../slideLayouts/slideLayout7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slideLayout" Target="../slideLayouts/slideLayout84.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2" Type="http://schemas.openxmlformats.org/officeDocument/2006/relationships/slideLayout" Target="../slideLayouts/slideLayout73.xml"/><Relationship Id="rId16" Type="http://schemas.openxmlformats.org/officeDocument/2006/relationships/image" Target="../media/image5.jpeg"/><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5" Type="http://schemas.openxmlformats.org/officeDocument/2006/relationships/theme" Target="../theme/theme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 Id="rId14" Type="http://schemas.openxmlformats.org/officeDocument/2006/relationships/slideLayout" Target="../slideLayouts/slideLayout8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3.xml"/><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theme" Target="../theme/theme7.xml"/><Relationship Id="rId2" Type="http://schemas.openxmlformats.org/officeDocument/2006/relationships/slideLayout" Target="../slideLayouts/slideLayout87.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0" Type="http://schemas.openxmlformats.org/officeDocument/2006/relationships/slideLayout" Target="../slideLayouts/slideLayout95.xml"/><Relationship Id="rId4" Type="http://schemas.openxmlformats.org/officeDocument/2006/relationships/slideLayout" Target="../slideLayouts/slideLayout89.xml"/><Relationship Id="rId9" Type="http://schemas.openxmlformats.org/officeDocument/2006/relationships/slideLayout" Target="../slideLayouts/slideLayout94.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99.xml"/><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theme" Target="../theme/theme8.xml"/><Relationship Id="rId5" Type="http://schemas.openxmlformats.org/officeDocument/2006/relationships/slideLayout" Target="../slideLayouts/slideLayout101.xml"/><Relationship Id="rId4" Type="http://schemas.openxmlformats.org/officeDocument/2006/relationships/slideLayout" Target="../slideLayouts/slideLayout10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10512237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fade/>
  </p:transition>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7F7F7F"/>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7F7F7F"/>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7"/>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89D1C6B3-3476-5F45-A0E4-E43526460E2F}"/>
              </a:ext>
            </a:extLst>
          </p:cNvPr>
          <p:cNvSpPr>
            <a:spLocks noGrp="1" noChangeArrowheads="1"/>
          </p:cNvSpPr>
          <p:nvPr>
            <p:ph type="title"/>
          </p:nvPr>
        </p:nvSpPr>
        <p:spPr bwMode="auto">
          <a:xfrm>
            <a:off x="0" y="0"/>
            <a:ext cx="11582400" cy="1085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EE089151-6A2C-B448-9419-27B763678F8F}"/>
              </a:ext>
            </a:extLst>
          </p:cNvPr>
          <p:cNvSpPr>
            <a:spLocks noGrp="1" noChangeArrowheads="1"/>
          </p:cNvSpPr>
          <p:nvPr>
            <p:ph type="body" idx="1"/>
          </p:nvPr>
        </p:nvSpPr>
        <p:spPr bwMode="auto">
          <a:xfrm>
            <a:off x="615951" y="1441451"/>
            <a:ext cx="11391900" cy="4684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p:txBody>
      </p:sp>
      <p:sp>
        <p:nvSpPr>
          <p:cNvPr id="5" name="Slide Number Placeholder 3">
            <a:extLst>
              <a:ext uri="{FF2B5EF4-FFF2-40B4-BE49-F238E27FC236}">
                <a16:creationId xmlns:a16="http://schemas.microsoft.com/office/drawing/2014/main" id="{234515FE-684F-9247-86CE-960366AF1EFC}"/>
              </a:ext>
            </a:extLst>
          </p:cNvPr>
          <p:cNvSpPr>
            <a:spLocks noGrp="1"/>
          </p:cNvSpPr>
          <p:nvPr>
            <p:ph type="sldNum" sz="quarter" idx="4"/>
          </p:nvPr>
        </p:nvSpPr>
        <p:spPr>
          <a:xfrm>
            <a:off x="11391901" y="6314018"/>
            <a:ext cx="615951" cy="366183"/>
          </a:xfrm>
          <a:prstGeom prst="rect">
            <a:avLst/>
          </a:prstGeom>
        </p:spPr>
        <p:txBody>
          <a:bodyPr vert="horz" lIns="91440" tIns="45720" rIns="91440" bIns="45720" rtlCol="0" anchor="ctr"/>
          <a:lstStyle>
            <a:lvl1pPr algn="r" eaLnBrk="1" fontAlgn="auto" hangingPunct="1">
              <a:spcBef>
                <a:spcPts val="0"/>
              </a:spcBef>
              <a:spcAft>
                <a:spcPts val="0"/>
              </a:spcAft>
              <a:defRPr sz="1067" b="0" i="0" smtClean="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pPr>
              <a:defRPr/>
            </a:pPr>
            <a:fld id="{565C83F1-25E0-7D43-8C77-8F8B1BC0C2EE}" type="slidenum">
              <a:rPr lang="en-US"/>
              <a:pPr>
                <a:defRPr/>
              </a:pPr>
              <a:t>‹#›</a:t>
            </a:fld>
            <a:endParaRPr lang="en-US" dirty="0"/>
          </a:p>
        </p:txBody>
      </p:sp>
    </p:spTree>
    <p:extLst>
      <p:ext uri="{BB962C8B-B14F-4D97-AF65-F5344CB8AC3E}">
        <p14:creationId xmlns:p14="http://schemas.microsoft.com/office/powerpoint/2010/main" val="2948756980"/>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 id="2147483733" r:id="rId14"/>
    <p:sldLayoutId id="2147483734" r:id="rId15"/>
  </p:sldLayoutIdLst>
  <p:hf hdr="0" ftr="0" dt="0"/>
  <p:txStyles>
    <p:titleStyle>
      <a:lvl1pPr algn="l" defTabSz="457189" rtl="0" eaLnBrk="1" fontAlgn="base" hangingPunct="1">
        <a:spcBef>
          <a:spcPct val="0"/>
        </a:spcBef>
        <a:spcAft>
          <a:spcPct val="0"/>
        </a:spcAft>
        <a:defRPr sz="4267" b="1" kern="1200">
          <a:solidFill>
            <a:schemeClr val="tx1"/>
          </a:solidFill>
          <a:latin typeface="Avenir Next LT Pro Demi" panose="020B0704020202020204" pitchFamily="34" charset="0"/>
          <a:ea typeface="Avenir Next LT Pro Demi" panose="020B0704020202020204" pitchFamily="34" charset="0"/>
          <a:cs typeface="Avenir Next LT Pro Demi" panose="020B0704020202020204" pitchFamily="34" charset="0"/>
        </a:defRPr>
      </a:lvl1pPr>
      <a:lvl2pPr algn="l" defTabSz="457189" rtl="0" eaLnBrk="1" fontAlgn="base" hangingPunct="1">
        <a:spcBef>
          <a:spcPct val="0"/>
        </a:spcBef>
        <a:spcAft>
          <a:spcPct val="0"/>
        </a:spcAft>
        <a:defRPr sz="4267" b="1">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2pPr>
      <a:lvl3pPr algn="l" defTabSz="457189" rtl="0" eaLnBrk="1" fontAlgn="base" hangingPunct="1">
        <a:spcBef>
          <a:spcPct val="0"/>
        </a:spcBef>
        <a:spcAft>
          <a:spcPct val="0"/>
        </a:spcAft>
        <a:defRPr sz="4267" b="1">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3pPr>
      <a:lvl4pPr algn="l" defTabSz="457189" rtl="0" eaLnBrk="1" fontAlgn="base" hangingPunct="1">
        <a:spcBef>
          <a:spcPct val="0"/>
        </a:spcBef>
        <a:spcAft>
          <a:spcPct val="0"/>
        </a:spcAft>
        <a:defRPr sz="4267" b="1">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4pPr>
      <a:lvl5pPr algn="l" defTabSz="457189" rtl="0" eaLnBrk="1" fontAlgn="base" hangingPunct="1">
        <a:spcBef>
          <a:spcPct val="0"/>
        </a:spcBef>
        <a:spcAft>
          <a:spcPct val="0"/>
        </a:spcAft>
        <a:defRPr sz="4267" b="1">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5pPr>
      <a:lvl6pPr marL="609585" algn="l" defTabSz="457189" rtl="0" eaLnBrk="1" fontAlgn="base" hangingPunct="1">
        <a:spcBef>
          <a:spcPct val="0"/>
        </a:spcBef>
        <a:spcAft>
          <a:spcPct val="0"/>
        </a:spcAft>
        <a:defRPr sz="4267" b="1">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6pPr>
      <a:lvl7pPr marL="1219170" algn="l" defTabSz="457189" rtl="0" eaLnBrk="1" fontAlgn="base" hangingPunct="1">
        <a:spcBef>
          <a:spcPct val="0"/>
        </a:spcBef>
        <a:spcAft>
          <a:spcPct val="0"/>
        </a:spcAft>
        <a:defRPr sz="4267" b="1">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7pPr>
      <a:lvl8pPr marL="1828754" algn="l" defTabSz="457189" rtl="0" eaLnBrk="1" fontAlgn="base" hangingPunct="1">
        <a:spcBef>
          <a:spcPct val="0"/>
        </a:spcBef>
        <a:spcAft>
          <a:spcPct val="0"/>
        </a:spcAft>
        <a:defRPr sz="4267" b="1">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8pPr>
      <a:lvl9pPr marL="2438339" algn="l" defTabSz="457189" rtl="0" eaLnBrk="1" fontAlgn="base" hangingPunct="1">
        <a:spcBef>
          <a:spcPct val="0"/>
        </a:spcBef>
        <a:spcAft>
          <a:spcPct val="0"/>
        </a:spcAft>
        <a:defRPr sz="4267" b="1">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9pPr>
    </p:titleStyle>
    <p:bodyStyle>
      <a:lvl1pPr algn="l" defTabSz="457189" rtl="0" eaLnBrk="1" fontAlgn="base" hangingPunct="1">
        <a:spcBef>
          <a:spcPct val="20000"/>
        </a:spcBef>
        <a:spcAft>
          <a:spcPct val="0"/>
        </a:spcAft>
        <a:buFont typeface="Arial" panose="020B0604020202020204" pitchFamily="34" charset="0"/>
        <a:defRPr sz="32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1pPr>
      <a:lvl2pPr marL="742932" indent="-285744" algn="l" defTabSz="457189" rtl="0" eaLnBrk="1" fontAlgn="base" hangingPunct="1">
        <a:spcBef>
          <a:spcPct val="20000"/>
        </a:spcBef>
        <a:spcAft>
          <a:spcPct val="0"/>
        </a:spcAft>
        <a:buClr>
          <a:schemeClr val="tx1"/>
        </a:buClr>
        <a:buFont typeface="Arial" panose="020B0604020202020204" pitchFamily="34" charset="0"/>
        <a:buChar char="•"/>
        <a:defRPr sz="2667"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2pPr>
      <a:lvl3pPr marL="1142971" indent="-228594" algn="l" defTabSz="457189" rtl="0" eaLnBrk="1" fontAlgn="base" hangingPunct="1">
        <a:spcBef>
          <a:spcPct val="20000"/>
        </a:spcBef>
        <a:spcAft>
          <a:spcPct val="0"/>
        </a:spcAft>
        <a:buClr>
          <a:schemeClr val="tx1"/>
        </a:buClr>
        <a:buFont typeface="Arial" panose="020B0604020202020204" pitchFamily="34" charset="0"/>
        <a:buChar char="•"/>
        <a:defRPr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3pPr>
      <a:lvl4pPr marL="1600160" indent="-228594" algn="l" defTabSz="457189" rtl="0" eaLnBrk="1" fontAlgn="base" hangingPunct="1">
        <a:spcBef>
          <a:spcPct val="20000"/>
        </a:spcBef>
        <a:spcAft>
          <a:spcPct val="0"/>
        </a:spcAft>
        <a:buClr>
          <a:schemeClr val="tx1"/>
        </a:buClr>
        <a:buFont typeface="Arial" panose="020B0604020202020204" pitchFamily="34" charset="0"/>
        <a:buChar char="–"/>
        <a:defRPr sz="1867"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4pPr>
      <a:lvl5pPr marL="2057349" indent="-228594" algn="l" defTabSz="457189" rtl="0" eaLnBrk="1" fontAlgn="base" hangingPunct="1">
        <a:spcBef>
          <a:spcPct val="20000"/>
        </a:spcBef>
        <a:spcAft>
          <a:spcPct val="0"/>
        </a:spcAft>
        <a:buClr>
          <a:schemeClr val="tx1"/>
        </a:buClr>
        <a:buFont typeface="Arial" panose="020B0604020202020204" pitchFamily="34" charset="0"/>
        <a:buChar char="»"/>
        <a:defRPr sz="1867"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89D1C6B3-3476-5F45-A0E4-E43526460E2F}"/>
              </a:ext>
            </a:extLst>
          </p:cNvPr>
          <p:cNvSpPr>
            <a:spLocks noGrp="1" noChangeArrowheads="1"/>
          </p:cNvSpPr>
          <p:nvPr>
            <p:ph type="title"/>
          </p:nvPr>
        </p:nvSpPr>
        <p:spPr bwMode="auto">
          <a:xfrm>
            <a:off x="0" y="1"/>
            <a:ext cx="11582400" cy="1085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EE089151-6A2C-B448-9419-27B763678F8F}"/>
              </a:ext>
            </a:extLst>
          </p:cNvPr>
          <p:cNvSpPr>
            <a:spLocks noGrp="1" noChangeArrowheads="1"/>
          </p:cNvSpPr>
          <p:nvPr>
            <p:ph type="body" idx="1"/>
          </p:nvPr>
        </p:nvSpPr>
        <p:spPr bwMode="auto">
          <a:xfrm>
            <a:off x="615951" y="1441453"/>
            <a:ext cx="11391900" cy="4684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p:txBody>
      </p:sp>
      <p:sp>
        <p:nvSpPr>
          <p:cNvPr id="5" name="Slide Number Placeholder 3">
            <a:extLst>
              <a:ext uri="{FF2B5EF4-FFF2-40B4-BE49-F238E27FC236}">
                <a16:creationId xmlns:a16="http://schemas.microsoft.com/office/drawing/2014/main" id="{234515FE-684F-9247-86CE-960366AF1EFC}"/>
              </a:ext>
            </a:extLst>
          </p:cNvPr>
          <p:cNvSpPr>
            <a:spLocks noGrp="1"/>
          </p:cNvSpPr>
          <p:nvPr>
            <p:ph type="sldNum" sz="quarter" idx="4"/>
          </p:nvPr>
        </p:nvSpPr>
        <p:spPr>
          <a:xfrm>
            <a:off x="11391902" y="6314019"/>
            <a:ext cx="615951" cy="366183"/>
          </a:xfrm>
          <a:prstGeom prst="rect">
            <a:avLst/>
          </a:prstGeom>
        </p:spPr>
        <p:txBody>
          <a:bodyPr vert="horz" lIns="91440" tIns="45720" rIns="91440" bIns="45720" rtlCol="0" anchor="ctr"/>
          <a:lstStyle>
            <a:lvl1pPr algn="r" eaLnBrk="1" fontAlgn="auto" hangingPunct="1">
              <a:spcBef>
                <a:spcPts val="0"/>
              </a:spcBef>
              <a:spcAft>
                <a:spcPts val="0"/>
              </a:spcAft>
              <a:defRPr sz="1067" b="0" i="0" smtClean="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pPr>
              <a:defRPr/>
            </a:pPr>
            <a:fld id="{565C83F1-25E0-7D43-8C77-8F8B1BC0C2EE}" type="slidenum">
              <a:rPr lang="en-US"/>
              <a:pPr>
                <a:defRPr/>
              </a:pPr>
              <a:t>‹#›</a:t>
            </a:fld>
            <a:endParaRPr lang="en-US" dirty="0"/>
          </a:p>
        </p:txBody>
      </p:sp>
    </p:spTree>
    <p:extLst>
      <p:ext uri="{BB962C8B-B14F-4D97-AF65-F5344CB8AC3E}">
        <p14:creationId xmlns:p14="http://schemas.microsoft.com/office/powerpoint/2010/main" val="1750395866"/>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 id="2147483749" r:id="rId14"/>
  </p:sldLayoutIdLst>
  <p:hf hdr="0" ftr="0" dt="0"/>
  <p:txStyles>
    <p:titleStyle>
      <a:lvl1pPr algn="l" defTabSz="457178" rtl="0" eaLnBrk="1" fontAlgn="base" hangingPunct="1">
        <a:spcBef>
          <a:spcPct val="0"/>
        </a:spcBef>
        <a:spcAft>
          <a:spcPct val="0"/>
        </a:spcAft>
        <a:defRPr sz="4267" b="1"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1pPr>
      <a:lvl2pPr algn="l" defTabSz="457178" rtl="0" eaLnBrk="1" fontAlgn="base" hangingPunct="1">
        <a:spcBef>
          <a:spcPct val="0"/>
        </a:spcBef>
        <a:spcAft>
          <a:spcPct val="0"/>
        </a:spcAft>
        <a:defRPr sz="4267" b="1">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2pPr>
      <a:lvl3pPr algn="l" defTabSz="457178" rtl="0" eaLnBrk="1" fontAlgn="base" hangingPunct="1">
        <a:spcBef>
          <a:spcPct val="0"/>
        </a:spcBef>
        <a:spcAft>
          <a:spcPct val="0"/>
        </a:spcAft>
        <a:defRPr sz="4267" b="1">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3pPr>
      <a:lvl4pPr algn="l" defTabSz="457178" rtl="0" eaLnBrk="1" fontAlgn="base" hangingPunct="1">
        <a:spcBef>
          <a:spcPct val="0"/>
        </a:spcBef>
        <a:spcAft>
          <a:spcPct val="0"/>
        </a:spcAft>
        <a:defRPr sz="4267" b="1">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4pPr>
      <a:lvl5pPr algn="l" defTabSz="457178" rtl="0" eaLnBrk="1" fontAlgn="base" hangingPunct="1">
        <a:spcBef>
          <a:spcPct val="0"/>
        </a:spcBef>
        <a:spcAft>
          <a:spcPct val="0"/>
        </a:spcAft>
        <a:defRPr sz="4267" b="1">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5pPr>
      <a:lvl6pPr marL="609570" algn="l" defTabSz="457178" rtl="0" eaLnBrk="1" fontAlgn="base" hangingPunct="1">
        <a:spcBef>
          <a:spcPct val="0"/>
        </a:spcBef>
        <a:spcAft>
          <a:spcPct val="0"/>
        </a:spcAft>
        <a:defRPr sz="4267" b="1">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6pPr>
      <a:lvl7pPr marL="1219140" algn="l" defTabSz="457178" rtl="0" eaLnBrk="1" fontAlgn="base" hangingPunct="1">
        <a:spcBef>
          <a:spcPct val="0"/>
        </a:spcBef>
        <a:spcAft>
          <a:spcPct val="0"/>
        </a:spcAft>
        <a:defRPr sz="4267" b="1">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7pPr>
      <a:lvl8pPr marL="1828709" algn="l" defTabSz="457178" rtl="0" eaLnBrk="1" fontAlgn="base" hangingPunct="1">
        <a:spcBef>
          <a:spcPct val="0"/>
        </a:spcBef>
        <a:spcAft>
          <a:spcPct val="0"/>
        </a:spcAft>
        <a:defRPr sz="4267" b="1">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8pPr>
      <a:lvl9pPr marL="2438278" algn="l" defTabSz="457178" rtl="0" eaLnBrk="1" fontAlgn="base" hangingPunct="1">
        <a:spcBef>
          <a:spcPct val="0"/>
        </a:spcBef>
        <a:spcAft>
          <a:spcPct val="0"/>
        </a:spcAft>
        <a:defRPr sz="4267" b="1">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9pPr>
    </p:titleStyle>
    <p:bodyStyle>
      <a:lvl1pPr algn="l" defTabSz="457178" rtl="0" eaLnBrk="1" fontAlgn="base" hangingPunct="1">
        <a:spcBef>
          <a:spcPct val="20000"/>
        </a:spcBef>
        <a:spcAft>
          <a:spcPct val="0"/>
        </a:spcAft>
        <a:buFont typeface="Arial" panose="020B0604020202020204" pitchFamily="34" charset="0"/>
        <a:defRPr sz="32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1pPr>
      <a:lvl2pPr marL="742913" indent="-285737" algn="l" defTabSz="457178" rtl="0" eaLnBrk="1" fontAlgn="base" hangingPunct="1">
        <a:spcBef>
          <a:spcPct val="20000"/>
        </a:spcBef>
        <a:spcAft>
          <a:spcPct val="0"/>
        </a:spcAft>
        <a:buClr>
          <a:schemeClr val="tx1"/>
        </a:buClr>
        <a:buFont typeface="Arial" panose="020B0604020202020204" pitchFamily="34" charset="0"/>
        <a:buChar char="•"/>
        <a:defRPr sz="2667"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2pPr>
      <a:lvl3pPr marL="1142942" indent="-228589" algn="l" defTabSz="457178" rtl="0" eaLnBrk="1" fontAlgn="base" hangingPunct="1">
        <a:spcBef>
          <a:spcPct val="20000"/>
        </a:spcBef>
        <a:spcAft>
          <a:spcPct val="0"/>
        </a:spcAft>
        <a:buClr>
          <a:schemeClr val="tx1"/>
        </a:buClr>
        <a:buFont typeface="Arial" panose="020B0604020202020204" pitchFamily="34" charset="0"/>
        <a:buChar char="•"/>
        <a:defRPr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3pPr>
      <a:lvl4pPr marL="1600120" indent="-228589" algn="l" defTabSz="457178" rtl="0" eaLnBrk="1" fontAlgn="base" hangingPunct="1">
        <a:spcBef>
          <a:spcPct val="20000"/>
        </a:spcBef>
        <a:spcAft>
          <a:spcPct val="0"/>
        </a:spcAft>
        <a:buClr>
          <a:schemeClr val="tx1"/>
        </a:buClr>
        <a:buFont typeface="Arial" panose="020B0604020202020204" pitchFamily="34" charset="0"/>
        <a:buChar char="–"/>
        <a:defRPr sz="1867"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4pPr>
      <a:lvl5pPr marL="2057298" indent="-228589" algn="l" defTabSz="457178" rtl="0" eaLnBrk="1" fontAlgn="base" hangingPunct="1">
        <a:spcBef>
          <a:spcPct val="20000"/>
        </a:spcBef>
        <a:spcAft>
          <a:spcPct val="0"/>
        </a:spcAft>
        <a:buClr>
          <a:schemeClr val="tx1"/>
        </a:buClr>
        <a:buFont typeface="Arial" panose="020B0604020202020204" pitchFamily="34" charset="0"/>
        <a:buChar char="»"/>
        <a:defRPr sz="1867"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5pPr>
      <a:lvl6pPr marL="2514474" indent="-228589" algn="l" defTabSz="457178" rtl="0" eaLnBrk="1" latinLnBrk="0" hangingPunct="1">
        <a:spcBef>
          <a:spcPct val="20000"/>
        </a:spcBef>
        <a:buFont typeface="Arial"/>
        <a:buChar char="•"/>
        <a:defRPr sz="2000" kern="1200">
          <a:solidFill>
            <a:schemeClr val="tx1"/>
          </a:solidFill>
          <a:latin typeface="+mn-lt"/>
          <a:ea typeface="+mn-ea"/>
          <a:cs typeface="+mn-cs"/>
        </a:defRPr>
      </a:lvl6pPr>
      <a:lvl7pPr marL="2971652" indent="-228589" algn="l" defTabSz="457178" rtl="0" eaLnBrk="1" latinLnBrk="0" hangingPunct="1">
        <a:spcBef>
          <a:spcPct val="20000"/>
        </a:spcBef>
        <a:buFont typeface="Arial"/>
        <a:buChar char="•"/>
        <a:defRPr sz="2000" kern="1200">
          <a:solidFill>
            <a:schemeClr val="tx1"/>
          </a:solidFill>
          <a:latin typeface="+mn-lt"/>
          <a:ea typeface="+mn-ea"/>
          <a:cs typeface="+mn-cs"/>
        </a:defRPr>
      </a:lvl7pPr>
      <a:lvl8pPr marL="3428829" indent="-228589" algn="l" defTabSz="457178" rtl="0" eaLnBrk="1" latinLnBrk="0" hangingPunct="1">
        <a:spcBef>
          <a:spcPct val="20000"/>
        </a:spcBef>
        <a:buFont typeface="Arial"/>
        <a:buChar char="•"/>
        <a:defRPr sz="2000" kern="1200">
          <a:solidFill>
            <a:schemeClr val="tx1"/>
          </a:solidFill>
          <a:latin typeface="+mn-lt"/>
          <a:ea typeface="+mn-ea"/>
          <a:cs typeface="+mn-cs"/>
        </a:defRPr>
      </a:lvl8pPr>
      <a:lvl9pPr marL="3886006" indent="-228589" algn="l" defTabSz="457178"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78" rtl="0" eaLnBrk="1" latinLnBrk="0" hangingPunct="1">
        <a:defRPr sz="1800" kern="1200">
          <a:solidFill>
            <a:schemeClr val="tx1"/>
          </a:solidFill>
          <a:latin typeface="+mn-lt"/>
          <a:ea typeface="+mn-ea"/>
          <a:cs typeface="+mn-cs"/>
        </a:defRPr>
      </a:lvl1pPr>
      <a:lvl2pPr marL="457178" algn="l" defTabSz="457178" rtl="0" eaLnBrk="1" latinLnBrk="0" hangingPunct="1">
        <a:defRPr sz="1800" kern="1200">
          <a:solidFill>
            <a:schemeClr val="tx1"/>
          </a:solidFill>
          <a:latin typeface="+mn-lt"/>
          <a:ea typeface="+mn-ea"/>
          <a:cs typeface="+mn-cs"/>
        </a:defRPr>
      </a:lvl2pPr>
      <a:lvl3pPr marL="914354" algn="l" defTabSz="457178" rtl="0" eaLnBrk="1" latinLnBrk="0" hangingPunct="1">
        <a:defRPr sz="1800" kern="1200">
          <a:solidFill>
            <a:schemeClr val="tx1"/>
          </a:solidFill>
          <a:latin typeface="+mn-lt"/>
          <a:ea typeface="+mn-ea"/>
          <a:cs typeface="+mn-cs"/>
        </a:defRPr>
      </a:lvl3pPr>
      <a:lvl4pPr marL="1371532" algn="l" defTabSz="457178" rtl="0" eaLnBrk="1" latinLnBrk="0" hangingPunct="1">
        <a:defRPr sz="1800" kern="1200">
          <a:solidFill>
            <a:schemeClr val="tx1"/>
          </a:solidFill>
          <a:latin typeface="+mn-lt"/>
          <a:ea typeface="+mn-ea"/>
          <a:cs typeface="+mn-cs"/>
        </a:defRPr>
      </a:lvl4pPr>
      <a:lvl5pPr marL="1828709" algn="l" defTabSz="457178" rtl="0" eaLnBrk="1" latinLnBrk="0" hangingPunct="1">
        <a:defRPr sz="1800" kern="1200">
          <a:solidFill>
            <a:schemeClr val="tx1"/>
          </a:solidFill>
          <a:latin typeface="+mn-lt"/>
          <a:ea typeface="+mn-ea"/>
          <a:cs typeface="+mn-cs"/>
        </a:defRPr>
      </a:lvl5pPr>
      <a:lvl6pPr marL="2285886" algn="l" defTabSz="457178" rtl="0" eaLnBrk="1" latinLnBrk="0" hangingPunct="1">
        <a:defRPr sz="1800" kern="1200">
          <a:solidFill>
            <a:schemeClr val="tx1"/>
          </a:solidFill>
          <a:latin typeface="+mn-lt"/>
          <a:ea typeface="+mn-ea"/>
          <a:cs typeface="+mn-cs"/>
        </a:defRPr>
      </a:lvl6pPr>
      <a:lvl7pPr marL="2743062" algn="l" defTabSz="457178" rtl="0" eaLnBrk="1" latinLnBrk="0" hangingPunct="1">
        <a:defRPr sz="1800" kern="1200">
          <a:solidFill>
            <a:schemeClr val="tx1"/>
          </a:solidFill>
          <a:latin typeface="+mn-lt"/>
          <a:ea typeface="+mn-ea"/>
          <a:cs typeface="+mn-cs"/>
        </a:defRPr>
      </a:lvl7pPr>
      <a:lvl8pPr marL="3200240" algn="l" defTabSz="457178" rtl="0" eaLnBrk="1" latinLnBrk="0" hangingPunct="1">
        <a:defRPr sz="1800" kern="1200">
          <a:solidFill>
            <a:schemeClr val="tx1"/>
          </a:solidFill>
          <a:latin typeface="+mn-lt"/>
          <a:ea typeface="+mn-ea"/>
          <a:cs typeface="+mn-cs"/>
        </a:defRPr>
      </a:lvl8pPr>
      <a:lvl9pPr marL="3657418" algn="l" defTabSz="457178"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11582400" cy="108497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15951" y="1441453"/>
            <a:ext cx="11391492" cy="46847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
        <p:nvSpPr>
          <p:cNvPr id="5" name="Slide Number Placeholder 5">
            <a:extLst>
              <a:ext uri="{FF2B5EF4-FFF2-40B4-BE49-F238E27FC236}">
                <a16:creationId xmlns:a16="http://schemas.microsoft.com/office/drawing/2014/main" id="{1446B4D3-0040-7C4D-A395-09CF69D5C115}"/>
              </a:ext>
            </a:extLst>
          </p:cNvPr>
          <p:cNvSpPr>
            <a:spLocks noGrp="1"/>
          </p:cNvSpPr>
          <p:nvPr>
            <p:ph type="sldNum" sz="quarter" idx="4"/>
          </p:nvPr>
        </p:nvSpPr>
        <p:spPr>
          <a:xfrm>
            <a:off x="11392887" y="6313134"/>
            <a:ext cx="614556" cy="366183"/>
          </a:xfrm>
          <a:prstGeom prst="rect">
            <a:avLst/>
          </a:prstGeom>
        </p:spPr>
        <p:txBody>
          <a:bodyPr vert="horz" lIns="91440" tIns="45720" rIns="91440" bIns="45720" rtlCol="0" anchor="ctr"/>
          <a:lstStyle>
            <a:lvl1pPr algn="r">
              <a:defRPr sz="1067" b="0" i="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fld id="{0C2FA08C-26E4-CA4A-8F70-5CDDC8BEA5E9}" type="slidenum">
              <a:rPr lang="en-US" smtClean="0"/>
              <a:pPr/>
              <a:t>‹#›</a:t>
            </a:fld>
            <a:endParaRPr lang="en-US" dirty="0"/>
          </a:p>
        </p:txBody>
      </p:sp>
    </p:spTree>
    <p:extLst>
      <p:ext uri="{BB962C8B-B14F-4D97-AF65-F5344CB8AC3E}">
        <p14:creationId xmlns:p14="http://schemas.microsoft.com/office/powerpoint/2010/main" val="205963285"/>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 id="2147483816" r:id="rId17"/>
  </p:sldLayoutIdLst>
  <p:hf hdr="0" ftr="0" dt="0"/>
  <p:txStyles>
    <p:titleStyle>
      <a:lvl1pPr algn="l" defTabSz="457178" rtl="0" eaLnBrk="1" latinLnBrk="0" hangingPunct="1">
        <a:spcBef>
          <a:spcPct val="0"/>
        </a:spcBef>
        <a:buNone/>
        <a:defRPr sz="4267" b="1" i="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1pPr>
    </p:titleStyle>
    <p:bodyStyle>
      <a:lvl1pPr marL="0" indent="0" algn="l" defTabSz="457178" rtl="0" eaLnBrk="1" latinLnBrk="0" hangingPunct="1">
        <a:spcBef>
          <a:spcPct val="20000"/>
        </a:spcBef>
        <a:buFont typeface="Arial"/>
        <a:buNone/>
        <a:defRPr sz="3200" b="0" i="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1pPr>
      <a:lvl2pPr marL="742913" indent="-285737" algn="l" defTabSz="457178" rtl="0" eaLnBrk="1" latinLnBrk="0" hangingPunct="1">
        <a:spcBef>
          <a:spcPct val="20000"/>
        </a:spcBef>
        <a:buClr>
          <a:schemeClr val="tx1"/>
        </a:buClr>
        <a:buFont typeface="Arial" panose="020B0604020202020204" pitchFamily="34" charset="0"/>
        <a:buChar char="•"/>
        <a:defRPr sz="2667" b="0" i="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2pPr>
      <a:lvl3pPr marL="1142942" indent="-228589" algn="l" defTabSz="457178" rtl="0" eaLnBrk="1" latinLnBrk="0" hangingPunct="1">
        <a:spcBef>
          <a:spcPct val="20000"/>
        </a:spcBef>
        <a:buClr>
          <a:schemeClr val="tx1"/>
        </a:buClr>
        <a:buFont typeface="Arial"/>
        <a:buChar char="•"/>
        <a:defRPr sz="2400" b="0" i="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3pPr>
      <a:lvl4pPr marL="1600120" indent="-228589" algn="l" defTabSz="457178" rtl="0" eaLnBrk="1" latinLnBrk="0" hangingPunct="1">
        <a:spcBef>
          <a:spcPct val="20000"/>
        </a:spcBef>
        <a:buClr>
          <a:schemeClr val="tx1"/>
        </a:buClr>
        <a:buFont typeface="Arial"/>
        <a:buChar char="–"/>
        <a:defRPr sz="1867" b="0" i="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4pPr>
      <a:lvl5pPr marL="2057298" indent="-228589" algn="l" defTabSz="457178" rtl="0" eaLnBrk="1" latinLnBrk="0" hangingPunct="1">
        <a:spcBef>
          <a:spcPct val="20000"/>
        </a:spcBef>
        <a:buClr>
          <a:schemeClr val="tx1"/>
        </a:buClr>
        <a:buFont typeface="Arial"/>
        <a:buChar char="»"/>
        <a:defRPr sz="1867" b="0" i="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5pPr>
      <a:lvl6pPr marL="2514474" indent="-228589" algn="l" defTabSz="457178" rtl="0" eaLnBrk="1" latinLnBrk="0" hangingPunct="1">
        <a:spcBef>
          <a:spcPct val="20000"/>
        </a:spcBef>
        <a:buFont typeface="Arial"/>
        <a:buChar char="•"/>
        <a:defRPr sz="2000" kern="1200">
          <a:solidFill>
            <a:schemeClr val="tx1"/>
          </a:solidFill>
          <a:latin typeface="+mn-lt"/>
          <a:ea typeface="+mn-ea"/>
          <a:cs typeface="+mn-cs"/>
        </a:defRPr>
      </a:lvl6pPr>
      <a:lvl7pPr marL="2971652" indent="-228589" algn="l" defTabSz="457178" rtl="0" eaLnBrk="1" latinLnBrk="0" hangingPunct="1">
        <a:spcBef>
          <a:spcPct val="20000"/>
        </a:spcBef>
        <a:buFont typeface="Arial"/>
        <a:buChar char="•"/>
        <a:defRPr sz="2000" kern="1200">
          <a:solidFill>
            <a:schemeClr val="tx1"/>
          </a:solidFill>
          <a:latin typeface="+mn-lt"/>
          <a:ea typeface="+mn-ea"/>
          <a:cs typeface="+mn-cs"/>
        </a:defRPr>
      </a:lvl7pPr>
      <a:lvl8pPr marL="3428829" indent="-228589" algn="l" defTabSz="457178" rtl="0" eaLnBrk="1" latinLnBrk="0" hangingPunct="1">
        <a:spcBef>
          <a:spcPct val="20000"/>
        </a:spcBef>
        <a:buFont typeface="Arial"/>
        <a:buChar char="•"/>
        <a:defRPr sz="2000" kern="1200">
          <a:solidFill>
            <a:schemeClr val="tx1"/>
          </a:solidFill>
          <a:latin typeface="+mn-lt"/>
          <a:ea typeface="+mn-ea"/>
          <a:cs typeface="+mn-cs"/>
        </a:defRPr>
      </a:lvl8pPr>
      <a:lvl9pPr marL="3886006" indent="-228589" algn="l" defTabSz="457178"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78" rtl="0" eaLnBrk="1" latinLnBrk="0" hangingPunct="1">
        <a:defRPr sz="1800" kern="1200">
          <a:solidFill>
            <a:schemeClr val="tx1"/>
          </a:solidFill>
          <a:latin typeface="+mn-lt"/>
          <a:ea typeface="+mn-ea"/>
          <a:cs typeface="+mn-cs"/>
        </a:defRPr>
      </a:lvl1pPr>
      <a:lvl2pPr marL="457178" algn="l" defTabSz="457178" rtl="0" eaLnBrk="1" latinLnBrk="0" hangingPunct="1">
        <a:defRPr sz="1800" kern="1200">
          <a:solidFill>
            <a:schemeClr val="tx1"/>
          </a:solidFill>
          <a:latin typeface="+mn-lt"/>
          <a:ea typeface="+mn-ea"/>
          <a:cs typeface="+mn-cs"/>
        </a:defRPr>
      </a:lvl2pPr>
      <a:lvl3pPr marL="914354" algn="l" defTabSz="457178" rtl="0" eaLnBrk="1" latinLnBrk="0" hangingPunct="1">
        <a:defRPr sz="1800" kern="1200">
          <a:solidFill>
            <a:schemeClr val="tx1"/>
          </a:solidFill>
          <a:latin typeface="+mn-lt"/>
          <a:ea typeface="+mn-ea"/>
          <a:cs typeface="+mn-cs"/>
        </a:defRPr>
      </a:lvl3pPr>
      <a:lvl4pPr marL="1371532" algn="l" defTabSz="457178" rtl="0" eaLnBrk="1" latinLnBrk="0" hangingPunct="1">
        <a:defRPr sz="1800" kern="1200">
          <a:solidFill>
            <a:schemeClr val="tx1"/>
          </a:solidFill>
          <a:latin typeface="+mn-lt"/>
          <a:ea typeface="+mn-ea"/>
          <a:cs typeface="+mn-cs"/>
        </a:defRPr>
      </a:lvl4pPr>
      <a:lvl5pPr marL="1828709" algn="l" defTabSz="457178" rtl="0" eaLnBrk="1" latinLnBrk="0" hangingPunct="1">
        <a:defRPr sz="1800" kern="1200">
          <a:solidFill>
            <a:schemeClr val="tx1"/>
          </a:solidFill>
          <a:latin typeface="+mn-lt"/>
          <a:ea typeface="+mn-ea"/>
          <a:cs typeface="+mn-cs"/>
        </a:defRPr>
      </a:lvl5pPr>
      <a:lvl6pPr marL="2285886" algn="l" defTabSz="457178" rtl="0" eaLnBrk="1" latinLnBrk="0" hangingPunct="1">
        <a:defRPr sz="1800" kern="1200">
          <a:solidFill>
            <a:schemeClr val="tx1"/>
          </a:solidFill>
          <a:latin typeface="+mn-lt"/>
          <a:ea typeface="+mn-ea"/>
          <a:cs typeface="+mn-cs"/>
        </a:defRPr>
      </a:lvl6pPr>
      <a:lvl7pPr marL="2743062" algn="l" defTabSz="457178" rtl="0" eaLnBrk="1" latinLnBrk="0" hangingPunct="1">
        <a:defRPr sz="1800" kern="1200">
          <a:solidFill>
            <a:schemeClr val="tx1"/>
          </a:solidFill>
          <a:latin typeface="+mn-lt"/>
          <a:ea typeface="+mn-ea"/>
          <a:cs typeface="+mn-cs"/>
        </a:defRPr>
      </a:lvl7pPr>
      <a:lvl8pPr marL="3200240" algn="l" defTabSz="457178" rtl="0" eaLnBrk="1" latinLnBrk="0" hangingPunct="1">
        <a:defRPr sz="1800" kern="1200">
          <a:solidFill>
            <a:schemeClr val="tx1"/>
          </a:solidFill>
          <a:latin typeface="+mn-lt"/>
          <a:ea typeface="+mn-ea"/>
          <a:cs typeface="+mn-cs"/>
        </a:defRPr>
      </a:lvl8pPr>
      <a:lvl9pPr marL="3657418" algn="l" defTabSz="457178"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11582400" cy="108497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15951" y="1441456"/>
            <a:ext cx="11391492" cy="46847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
        <p:nvSpPr>
          <p:cNvPr id="5" name="Slide Number Placeholder 5">
            <a:extLst>
              <a:ext uri="{FF2B5EF4-FFF2-40B4-BE49-F238E27FC236}">
                <a16:creationId xmlns:a16="http://schemas.microsoft.com/office/drawing/2014/main" id="{1446B4D3-0040-7C4D-A395-09CF69D5C115}"/>
              </a:ext>
            </a:extLst>
          </p:cNvPr>
          <p:cNvSpPr>
            <a:spLocks noGrp="1"/>
          </p:cNvSpPr>
          <p:nvPr>
            <p:ph type="sldNum" sz="quarter" idx="4"/>
          </p:nvPr>
        </p:nvSpPr>
        <p:spPr>
          <a:xfrm>
            <a:off x="11392887" y="6313137"/>
            <a:ext cx="614556" cy="366183"/>
          </a:xfrm>
          <a:prstGeom prst="rect">
            <a:avLst/>
          </a:prstGeom>
        </p:spPr>
        <p:txBody>
          <a:bodyPr vert="horz" lIns="91440" tIns="45720" rIns="91440" bIns="45720" rtlCol="0" anchor="ctr"/>
          <a:lstStyle>
            <a:lvl1pPr algn="r">
              <a:defRPr sz="1067" b="0" i="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fld id="{0C2FA08C-26E4-CA4A-8F70-5CDDC8BEA5E9}" type="slidenum">
              <a:rPr lang="en-US" smtClean="0"/>
              <a:pPr/>
              <a:t>‹#›</a:t>
            </a:fld>
            <a:endParaRPr lang="en-US" dirty="0"/>
          </a:p>
        </p:txBody>
      </p:sp>
    </p:spTree>
    <p:extLst>
      <p:ext uri="{BB962C8B-B14F-4D97-AF65-F5344CB8AC3E}">
        <p14:creationId xmlns:p14="http://schemas.microsoft.com/office/powerpoint/2010/main" val="2633598069"/>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Lst>
  <p:hf hdr="0" ftr="0" dt="0"/>
  <p:txStyles>
    <p:titleStyle>
      <a:lvl1pPr algn="l" defTabSz="457155" rtl="0" eaLnBrk="1" latinLnBrk="0" hangingPunct="1">
        <a:spcBef>
          <a:spcPct val="0"/>
        </a:spcBef>
        <a:buNone/>
        <a:defRPr sz="4267" b="1" i="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1pPr>
    </p:titleStyle>
    <p:bodyStyle>
      <a:lvl1pPr marL="0" indent="0" algn="l" defTabSz="457155" rtl="0" eaLnBrk="1" latinLnBrk="0" hangingPunct="1">
        <a:spcBef>
          <a:spcPct val="20000"/>
        </a:spcBef>
        <a:buFont typeface="Arial"/>
        <a:buNone/>
        <a:defRPr sz="3200" b="0" i="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1pPr>
      <a:lvl2pPr marL="742876" indent="-285724" algn="l" defTabSz="457155" rtl="0" eaLnBrk="1" latinLnBrk="0" hangingPunct="1">
        <a:spcBef>
          <a:spcPct val="20000"/>
        </a:spcBef>
        <a:buClr>
          <a:schemeClr val="tx1"/>
        </a:buClr>
        <a:buFont typeface="Arial" panose="020B0604020202020204" pitchFamily="34" charset="0"/>
        <a:buChar char="•"/>
        <a:defRPr sz="2667" b="0" i="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2pPr>
      <a:lvl3pPr marL="1142886" indent="-228578" algn="l" defTabSz="457155" rtl="0" eaLnBrk="1" latinLnBrk="0" hangingPunct="1">
        <a:spcBef>
          <a:spcPct val="20000"/>
        </a:spcBef>
        <a:buClr>
          <a:schemeClr val="tx1"/>
        </a:buClr>
        <a:buFont typeface="Arial"/>
        <a:buChar char="•"/>
        <a:defRPr sz="2400" b="0" i="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3pPr>
      <a:lvl4pPr marL="1600040" indent="-228578" algn="l" defTabSz="457155" rtl="0" eaLnBrk="1" latinLnBrk="0" hangingPunct="1">
        <a:spcBef>
          <a:spcPct val="20000"/>
        </a:spcBef>
        <a:buClr>
          <a:schemeClr val="tx1"/>
        </a:buClr>
        <a:buFont typeface="Arial"/>
        <a:buChar char="–"/>
        <a:defRPr sz="1867" b="0" i="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4pPr>
      <a:lvl5pPr marL="2057195" indent="-228578" algn="l" defTabSz="457155" rtl="0" eaLnBrk="1" latinLnBrk="0" hangingPunct="1">
        <a:spcBef>
          <a:spcPct val="20000"/>
        </a:spcBef>
        <a:buClr>
          <a:schemeClr val="tx1"/>
        </a:buClr>
        <a:buFont typeface="Arial"/>
        <a:buChar char="»"/>
        <a:defRPr sz="1867" b="0" i="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5pPr>
      <a:lvl6pPr marL="2514349" indent="-228578" algn="l" defTabSz="457155" rtl="0" eaLnBrk="1" latinLnBrk="0" hangingPunct="1">
        <a:spcBef>
          <a:spcPct val="20000"/>
        </a:spcBef>
        <a:buFont typeface="Arial"/>
        <a:buChar char="•"/>
        <a:defRPr sz="2000" kern="1200">
          <a:solidFill>
            <a:schemeClr val="tx1"/>
          </a:solidFill>
          <a:latin typeface="+mn-lt"/>
          <a:ea typeface="+mn-ea"/>
          <a:cs typeface="+mn-cs"/>
        </a:defRPr>
      </a:lvl6pPr>
      <a:lvl7pPr marL="2971504" indent="-228578" algn="l" defTabSz="457155" rtl="0" eaLnBrk="1" latinLnBrk="0" hangingPunct="1">
        <a:spcBef>
          <a:spcPct val="20000"/>
        </a:spcBef>
        <a:buFont typeface="Arial"/>
        <a:buChar char="•"/>
        <a:defRPr sz="2000" kern="1200">
          <a:solidFill>
            <a:schemeClr val="tx1"/>
          </a:solidFill>
          <a:latin typeface="+mn-lt"/>
          <a:ea typeface="+mn-ea"/>
          <a:cs typeface="+mn-cs"/>
        </a:defRPr>
      </a:lvl7pPr>
      <a:lvl8pPr marL="3428658" indent="-228578" algn="l" defTabSz="457155" rtl="0" eaLnBrk="1" latinLnBrk="0" hangingPunct="1">
        <a:spcBef>
          <a:spcPct val="20000"/>
        </a:spcBef>
        <a:buFont typeface="Arial"/>
        <a:buChar char="•"/>
        <a:defRPr sz="2000" kern="1200">
          <a:solidFill>
            <a:schemeClr val="tx1"/>
          </a:solidFill>
          <a:latin typeface="+mn-lt"/>
          <a:ea typeface="+mn-ea"/>
          <a:cs typeface="+mn-cs"/>
        </a:defRPr>
      </a:lvl8pPr>
      <a:lvl9pPr marL="3885814" indent="-228578" algn="l" defTabSz="457155"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55" rtl="0" eaLnBrk="1" latinLnBrk="0" hangingPunct="1">
        <a:defRPr sz="1800" kern="1200">
          <a:solidFill>
            <a:schemeClr val="tx1"/>
          </a:solidFill>
          <a:latin typeface="+mn-lt"/>
          <a:ea typeface="+mn-ea"/>
          <a:cs typeface="+mn-cs"/>
        </a:defRPr>
      </a:lvl1pPr>
      <a:lvl2pPr marL="457155" algn="l" defTabSz="457155" rtl="0" eaLnBrk="1" latinLnBrk="0" hangingPunct="1">
        <a:defRPr sz="1800" kern="1200">
          <a:solidFill>
            <a:schemeClr val="tx1"/>
          </a:solidFill>
          <a:latin typeface="+mn-lt"/>
          <a:ea typeface="+mn-ea"/>
          <a:cs typeface="+mn-cs"/>
        </a:defRPr>
      </a:lvl2pPr>
      <a:lvl3pPr marL="914309" algn="l" defTabSz="457155" rtl="0" eaLnBrk="1" latinLnBrk="0" hangingPunct="1">
        <a:defRPr sz="1800" kern="1200">
          <a:solidFill>
            <a:schemeClr val="tx1"/>
          </a:solidFill>
          <a:latin typeface="+mn-lt"/>
          <a:ea typeface="+mn-ea"/>
          <a:cs typeface="+mn-cs"/>
        </a:defRPr>
      </a:lvl3pPr>
      <a:lvl4pPr marL="1371464" algn="l" defTabSz="457155" rtl="0" eaLnBrk="1" latinLnBrk="0" hangingPunct="1">
        <a:defRPr sz="1800" kern="1200">
          <a:solidFill>
            <a:schemeClr val="tx1"/>
          </a:solidFill>
          <a:latin typeface="+mn-lt"/>
          <a:ea typeface="+mn-ea"/>
          <a:cs typeface="+mn-cs"/>
        </a:defRPr>
      </a:lvl4pPr>
      <a:lvl5pPr marL="1828618" algn="l" defTabSz="457155" rtl="0" eaLnBrk="1" latinLnBrk="0" hangingPunct="1">
        <a:defRPr sz="1800" kern="1200">
          <a:solidFill>
            <a:schemeClr val="tx1"/>
          </a:solidFill>
          <a:latin typeface="+mn-lt"/>
          <a:ea typeface="+mn-ea"/>
          <a:cs typeface="+mn-cs"/>
        </a:defRPr>
      </a:lvl5pPr>
      <a:lvl6pPr marL="2285774" algn="l" defTabSz="457155" rtl="0" eaLnBrk="1" latinLnBrk="0" hangingPunct="1">
        <a:defRPr sz="1800" kern="1200">
          <a:solidFill>
            <a:schemeClr val="tx1"/>
          </a:solidFill>
          <a:latin typeface="+mn-lt"/>
          <a:ea typeface="+mn-ea"/>
          <a:cs typeface="+mn-cs"/>
        </a:defRPr>
      </a:lvl6pPr>
      <a:lvl7pPr marL="2742926" algn="l" defTabSz="457155" rtl="0" eaLnBrk="1" latinLnBrk="0" hangingPunct="1">
        <a:defRPr sz="1800" kern="1200">
          <a:solidFill>
            <a:schemeClr val="tx1"/>
          </a:solidFill>
          <a:latin typeface="+mn-lt"/>
          <a:ea typeface="+mn-ea"/>
          <a:cs typeface="+mn-cs"/>
        </a:defRPr>
      </a:lvl7pPr>
      <a:lvl8pPr marL="3200080" algn="l" defTabSz="457155" rtl="0" eaLnBrk="1" latinLnBrk="0" hangingPunct="1">
        <a:defRPr sz="1800" kern="1200">
          <a:solidFill>
            <a:schemeClr val="tx1"/>
          </a:solidFill>
          <a:latin typeface="+mn-lt"/>
          <a:ea typeface="+mn-ea"/>
          <a:cs typeface="+mn-cs"/>
        </a:defRPr>
      </a:lvl8pPr>
      <a:lvl9pPr marL="3657235" algn="l" defTabSz="457155"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11582400" cy="108497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15951" y="1441452"/>
            <a:ext cx="11391492" cy="46847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
        <p:nvSpPr>
          <p:cNvPr id="5" name="Slide Number Placeholder 5">
            <a:extLst>
              <a:ext uri="{FF2B5EF4-FFF2-40B4-BE49-F238E27FC236}">
                <a16:creationId xmlns:a16="http://schemas.microsoft.com/office/drawing/2014/main" id="{1446B4D3-0040-7C4D-A395-09CF69D5C115}"/>
              </a:ext>
            </a:extLst>
          </p:cNvPr>
          <p:cNvSpPr>
            <a:spLocks noGrp="1"/>
          </p:cNvSpPr>
          <p:nvPr>
            <p:ph type="sldNum" sz="quarter" idx="4"/>
          </p:nvPr>
        </p:nvSpPr>
        <p:spPr>
          <a:xfrm>
            <a:off x="11392887" y="6313133"/>
            <a:ext cx="614556" cy="366183"/>
          </a:xfrm>
          <a:prstGeom prst="rect">
            <a:avLst/>
          </a:prstGeom>
        </p:spPr>
        <p:txBody>
          <a:bodyPr vert="horz" lIns="91440" tIns="45720" rIns="91440" bIns="45720" rtlCol="0" anchor="ctr"/>
          <a:lstStyle>
            <a:lvl1pPr algn="r">
              <a:defRPr sz="1067" b="0" i="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fld id="{0C2FA08C-26E4-CA4A-8F70-5CDDC8BEA5E9}" type="slidenum">
              <a:rPr lang="en-US" smtClean="0"/>
              <a:pPr/>
              <a:t>‹#›</a:t>
            </a:fld>
            <a:endParaRPr lang="en-US" dirty="0"/>
          </a:p>
        </p:txBody>
      </p:sp>
    </p:spTree>
    <p:extLst>
      <p:ext uri="{BB962C8B-B14F-4D97-AF65-F5344CB8AC3E}">
        <p14:creationId xmlns:p14="http://schemas.microsoft.com/office/powerpoint/2010/main" val="1224314209"/>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 id="2147483795" r:id="rId12"/>
    <p:sldLayoutId id="2147483796" r:id="rId13"/>
    <p:sldLayoutId id="2147483797" r:id="rId14"/>
  </p:sldLayoutIdLst>
  <p:hf hdr="0" ftr="0" dt="0"/>
  <p:txStyles>
    <p:titleStyle>
      <a:lvl1pPr algn="l" defTabSz="457189" rtl="0" eaLnBrk="1" latinLnBrk="0" hangingPunct="1">
        <a:spcBef>
          <a:spcPct val="0"/>
        </a:spcBef>
        <a:buNone/>
        <a:defRPr sz="4267" b="1" i="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1pPr>
    </p:titleStyle>
    <p:bodyStyle>
      <a:lvl1pPr marL="0" indent="0" algn="l" defTabSz="457189" rtl="0" eaLnBrk="1" latinLnBrk="0" hangingPunct="1">
        <a:spcBef>
          <a:spcPct val="20000"/>
        </a:spcBef>
        <a:buFont typeface="Arial"/>
        <a:buNone/>
        <a:defRPr sz="3200" b="0" i="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1pPr>
      <a:lvl2pPr marL="742932" indent="-285744" algn="l" defTabSz="457189" rtl="0" eaLnBrk="1" latinLnBrk="0" hangingPunct="1">
        <a:spcBef>
          <a:spcPct val="20000"/>
        </a:spcBef>
        <a:buClr>
          <a:schemeClr val="tx1"/>
        </a:buClr>
        <a:buFont typeface="Arial" panose="020B0604020202020204" pitchFamily="34" charset="0"/>
        <a:buChar char="•"/>
        <a:defRPr sz="2667" b="0" i="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2pPr>
      <a:lvl3pPr marL="1142971" indent="-228594" algn="l" defTabSz="457189" rtl="0" eaLnBrk="1" latinLnBrk="0" hangingPunct="1">
        <a:spcBef>
          <a:spcPct val="20000"/>
        </a:spcBef>
        <a:buClr>
          <a:schemeClr val="tx1"/>
        </a:buClr>
        <a:buFont typeface="Arial"/>
        <a:buChar char="•"/>
        <a:defRPr sz="2400" b="0" i="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3pPr>
      <a:lvl4pPr marL="1600160" indent="-228594" algn="l" defTabSz="457189" rtl="0" eaLnBrk="1" latinLnBrk="0" hangingPunct="1">
        <a:spcBef>
          <a:spcPct val="20000"/>
        </a:spcBef>
        <a:buClr>
          <a:schemeClr val="tx1"/>
        </a:buClr>
        <a:buFont typeface="Arial"/>
        <a:buChar char="–"/>
        <a:defRPr sz="1867" b="0" i="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4pPr>
      <a:lvl5pPr marL="2057349" indent="-228594" algn="l" defTabSz="457189" rtl="0" eaLnBrk="1" latinLnBrk="0" hangingPunct="1">
        <a:spcBef>
          <a:spcPct val="20000"/>
        </a:spcBef>
        <a:buClr>
          <a:schemeClr val="tx1"/>
        </a:buClr>
        <a:buFont typeface="Arial"/>
        <a:buChar char="»"/>
        <a:defRPr sz="1867" b="0" i="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1519994166"/>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Lst>
  <p:transition>
    <p:fade/>
  </p:transition>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70" algn="ctr" rtl="0" fontAlgn="base">
        <a:spcBef>
          <a:spcPct val="0"/>
        </a:spcBef>
        <a:spcAft>
          <a:spcPct val="0"/>
        </a:spcAft>
        <a:defRPr sz="5867">
          <a:solidFill>
            <a:schemeClr val="tx1"/>
          </a:solidFill>
          <a:latin typeface="Myriad Web Pro" panose="020B0503030403020204" pitchFamily="34" charset="0"/>
        </a:defRPr>
      </a:lvl6pPr>
      <a:lvl7pPr marL="1219140" algn="ctr" rtl="0" fontAlgn="base">
        <a:spcBef>
          <a:spcPct val="0"/>
        </a:spcBef>
        <a:spcAft>
          <a:spcPct val="0"/>
        </a:spcAft>
        <a:defRPr sz="5867">
          <a:solidFill>
            <a:schemeClr val="tx1"/>
          </a:solidFill>
          <a:latin typeface="Myriad Web Pro" panose="020B0503030403020204" pitchFamily="34" charset="0"/>
        </a:defRPr>
      </a:lvl7pPr>
      <a:lvl8pPr marL="1828709" algn="ctr" rtl="0" fontAlgn="base">
        <a:spcBef>
          <a:spcPct val="0"/>
        </a:spcBef>
        <a:spcAft>
          <a:spcPct val="0"/>
        </a:spcAft>
        <a:defRPr sz="5867">
          <a:solidFill>
            <a:schemeClr val="tx1"/>
          </a:solidFill>
          <a:latin typeface="Myriad Web Pro" panose="020B0503030403020204" pitchFamily="34" charset="0"/>
        </a:defRPr>
      </a:lvl8pPr>
      <a:lvl9pPr marL="2438278" algn="ctr" rtl="0" fontAlgn="base">
        <a:spcBef>
          <a:spcPct val="0"/>
        </a:spcBef>
        <a:spcAft>
          <a:spcPct val="0"/>
        </a:spcAft>
        <a:defRPr sz="5867">
          <a:solidFill>
            <a:schemeClr val="tx1"/>
          </a:solidFill>
          <a:latin typeface="Myriad Web Pro" panose="020B0503030403020204" pitchFamily="34" charset="0"/>
        </a:defRPr>
      </a:lvl9pPr>
    </p:titleStyle>
    <p:bodyStyle>
      <a:lvl1pPr marL="457178" indent="-457178" algn="l" rtl="0" eaLnBrk="0" fontAlgn="base" hangingPunct="0">
        <a:spcBef>
          <a:spcPct val="20000"/>
        </a:spcBef>
        <a:spcAft>
          <a:spcPct val="0"/>
        </a:spcAft>
        <a:buFont typeface="Arial" panose="020B0604020202020204" pitchFamily="34" charset="0"/>
        <a:buChar char="•"/>
        <a:defRPr sz="4267" kern="1200">
          <a:solidFill>
            <a:srgbClr val="7F7F7F"/>
          </a:solidFill>
          <a:latin typeface="Calibri" panose="020F0502020204030204" pitchFamily="34" charset="0"/>
          <a:ea typeface="+mn-ea"/>
          <a:cs typeface="+mn-cs"/>
        </a:defRPr>
      </a:lvl1pPr>
      <a:lvl2pPr marL="990550" indent="-380981" algn="l" rtl="0" eaLnBrk="0" fontAlgn="base" hangingPunct="0">
        <a:spcBef>
          <a:spcPct val="20000"/>
        </a:spcBef>
        <a:spcAft>
          <a:spcPct val="0"/>
        </a:spcAft>
        <a:buFont typeface="Arial" panose="020B0604020202020204" pitchFamily="34" charset="0"/>
        <a:buChar char="–"/>
        <a:defRPr sz="3733" kern="1200">
          <a:solidFill>
            <a:srgbClr val="7F7F7F"/>
          </a:solidFill>
          <a:latin typeface="Calibri" panose="020F0502020204030204" pitchFamily="34" charset="0"/>
          <a:ea typeface="+mn-ea"/>
          <a:cs typeface="+mn-cs"/>
        </a:defRPr>
      </a:lvl2pPr>
      <a:lvl3pPr marL="1523925" indent="-304784"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3pPr>
      <a:lvl4pPr marL="2133493" indent="-304784"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4pPr>
      <a:lvl5pPr marL="2743062" indent="-304784"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5pPr>
      <a:lvl6pPr marL="335263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20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77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341"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A4C07E-5164-4D00-86DD-F73FD4EB4A6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F306DF7-4E36-47C5-869B-B9428026627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06764E-2D17-4B26-AF07-457DF8390B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62D435-8EB2-4B14-83D0-85CE5CE5CD37}" type="datetimeFigureOut">
              <a:rPr lang="en-US" smtClean="0"/>
              <a:t>1/19/2023</a:t>
            </a:fld>
            <a:endParaRPr lang="en-US" dirty="0"/>
          </a:p>
        </p:txBody>
      </p:sp>
      <p:sp>
        <p:nvSpPr>
          <p:cNvPr id="5" name="Footer Placeholder 4">
            <a:extLst>
              <a:ext uri="{FF2B5EF4-FFF2-40B4-BE49-F238E27FC236}">
                <a16:creationId xmlns:a16="http://schemas.microsoft.com/office/drawing/2014/main" id="{3B49B2CC-8BA1-4006-B724-FC7BDC85805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115576BB-67DE-4593-9C97-FAF1C16F7A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BF8E7D-0782-4402-876D-ACDA350B323A}" type="slidenum">
              <a:rPr lang="en-US" smtClean="0"/>
              <a:t>‹#›</a:t>
            </a:fld>
            <a:endParaRPr lang="en-US" dirty="0"/>
          </a:p>
        </p:txBody>
      </p:sp>
    </p:spTree>
    <p:extLst>
      <p:ext uri="{BB962C8B-B14F-4D97-AF65-F5344CB8AC3E}">
        <p14:creationId xmlns:p14="http://schemas.microsoft.com/office/powerpoint/2010/main" val="18894028"/>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6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0.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3.xml"/></Relationships>
</file>

<file path=ppt/slides/_rels/slide15.xml.rels><?xml version="1.0" encoding="UTF-8" standalone="yes"?>
<Relationships xmlns="http://schemas.openxmlformats.org/package/2006/relationships"><Relationship Id="rId2" Type="http://schemas.openxmlformats.org/officeDocument/2006/relationships/hyperlink" Target="https://cdn.ymaws.com/www.cste.org/resource/resmgr/ps/ps2022/22-ID-05_C_auris.pdf" TargetMode="External"/><Relationship Id="rId1" Type="http://schemas.openxmlformats.org/officeDocument/2006/relationships/slideLayout" Target="../slideLayouts/slideLayout43.xml"/></Relationships>
</file>

<file path=ppt/slides/_rels/slide16.xml.rels><?xml version="1.0" encoding="UTF-8" standalone="yes"?>
<Relationships xmlns="http://schemas.openxmlformats.org/package/2006/relationships"><Relationship Id="rId3" Type="http://schemas.openxmlformats.org/officeDocument/2006/relationships/hyperlink" Target="https://cdn.ymaws.com/www.cste.org/resource/resmgr/ps/ps2022/22-ID-04_CPO.pdf" TargetMode="External"/><Relationship Id="rId2" Type="http://schemas.openxmlformats.org/officeDocument/2006/relationships/notesSlide" Target="../notesSlides/notesSlide11.xml"/><Relationship Id="rId1" Type="http://schemas.openxmlformats.org/officeDocument/2006/relationships/slideLayout" Target="../slideLayouts/slideLayout4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3.xml"/></Relationships>
</file>

<file path=ppt/slides/_rels/slide18.xml.rels><?xml version="1.0" encoding="UTF-8" standalone="yes"?>
<Relationships xmlns="http://schemas.openxmlformats.org/package/2006/relationships"><Relationship Id="rId2" Type="http://schemas.openxmlformats.org/officeDocument/2006/relationships/hyperlink" Target="https://cdn.ymaws.com/www.cste.org/resource/resmgr/ps/ps2022/22-ID-10_Monkeypox_7.28.2022.pdf" TargetMode="External"/><Relationship Id="rId1" Type="http://schemas.openxmlformats.org/officeDocument/2006/relationships/slideLayout" Target="../slideLayouts/slideLayout43.xml"/></Relationships>
</file>

<file path=ppt/slides/_rels/slide19.xml.rels><?xml version="1.0" encoding="UTF-8" standalone="yes"?>
<Relationships xmlns="http://schemas.openxmlformats.org/package/2006/relationships"><Relationship Id="rId3" Type="http://schemas.openxmlformats.org/officeDocument/2006/relationships/hyperlink" Target="https://cdn.ymaws.com/www.cste.org/resource/resmgr/ps/ps2022/22-ID-08_Melioidosis.pdf" TargetMode="External"/><Relationship Id="rId2" Type="http://schemas.openxmlformats.org/officeDocument/2006/relationships/notesSlide" Target="../notesSlides/notesSlide13.xml"/><Relationship Id="rId1" Type="http://schemas.openxmlformats.org/officeDocument/2006/relationships/slideLayout" Target="../slideLayouts/slideLayout43.xml"/><Relationship Id="rId4" Type="http://schemas.openxmlformats.org/officeDocument/2006/relationships/hyperlink" Target="https://www.cdc.gov/nndss/trc/onboarding/docs/Job-Aid-Low-Incidence-Jurisdiction-User-508.pdf"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3" Type="http://schemas.openxmlformats.org/officeDocument/2006/relationships/hyperlink" Target="https://cdn.ymaws.com/www.cste.org/resource/resmgr/ps/ps2022/22-ID-09_Strongyloidiasis.pdf" TargetMode="External"/><Relationship Id="rId2" Type="http://schemas.openxmlformats.org/officeDocument/2006/relationships/notesSlide" Target="../notesSlides/notesSlide14.xml"/><Relationship Id="rId1" Type="http://schemas.openxmlformats.org/officeDocument/2006/relationships/slideLayout" Target="../slideLayouts/slideLayout4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3.xml"/></Relationships>
</file>

<file path=ppt/slides/_rels/slide22.xml.rels><?xml version="1.0" encoding="UTF-8" standalone="yes"?>
<Relationships xmlns="http://schemas.openxmlformats.org/package/2006/relationships"><Relationship Id="rId3" Type="http://schemas.openxmlformats.org/officeDocument/2006/relationships/hyperlink" Target="https://cdn.ymaws.com/www.cste.org/resource/resmgr/ps/ps2022/22-ID-06_Animal_Rabies.pdf" TargetMode="External"/><Relationship Id="rId2" Type="http://schemas.openxmlformats.org/officeDocument/2006/relationships/notesSlide" Target="../notesSlides/notesSlide16.xml"/><Relationship Id="rId1" Type="http://schemas.openxmlformats.org/officeDocument/2006/relationships/slideLayout" Target="../slideLayouts/slideLayout4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5.xml.rels><?xml version="1.0" encoding="UTF-8" standalone="yes"?>
<Relationships xmlns="http://schemas.openxmlformats.org/package/2006/relationships"><Relationship Id="rId3" Type="http://schemas.openxmlformats.org/officeDocument/2006/relationships/hyperlink" Target="https://cdn.ymaws.com/www.cste.org/resource/resmgr/ps/ps2022/22-ID-07_Coccidioidomycosis.pdf" TargetMode="External"/><Relationship Id="rId2" Type="http://schemas.openxmlformats.org/officeDocument/2006/relationships/notesSlide" Target="../notesSlides/notesSlide17.xml"/><Relationship Id="rId1" Type="http://schemas.openxmlformats.org/officeDocument/2006/relationships/slideLayout" Target="../slideLayouts/slideLayout4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7.xml.rels><?xml version="1.0" encoding="UTF-8" standalone="yes"?>
<Relationships xmlns="http://schemas.openxmlformats.org/package/2006/relationships"><Relationship Id="rId3" Type="http://schemas.openxmlformats.org/officeDocument/2006/relationships/hyperlink" Target="https://cdn.ymaws.com/www.cste.org/resource/resmgr/ps/ps2022/22-ID-01_COVID19.pdf" TargetMode="External"/><Relationship Id="rId2" Type="http://schemas.openxmlformats.org/officeDocument/2006/relationships/notesSlide" Target="../notesSlides/notesSlide18.xml"/><Relationship Id="rId1" Type="http://schemas.openxmlformats.org/officeDocument/2006/relationships/slideLayout" Target="../slideLayouts/slideLayout43.xml"/></Relationships>
</file>

<file path=ppt/slides/_rels/slide28.xml.rels><?xml version="1.0" encoding="UTF-8" standalone="yes"?>
<Relationships xmlns="http://schemas.openxmlformats.org/package/2006/relationships"><Relationship Id="rId3" Type="http://schemas.openxmlformats.org/officeDocument/2006/relationships/hyperlink" Target="https://ndc.services.cdc.gov/wp-content/uploads/STD_V1_2_0_MMG-and-TS_F_20220324.xlsx" TargetMode="External"/><Relationship Id="rId2" Type="http://schemas.openxmlformats.org/officeDocument/2006/relationships/hyperlink" Target="https://cdn.ymaws.com/www.cste.org/resource/resmgr/ps/ps2022/22-ID-03_Gonorrhea.pdf" TargetMode="External"/><Relationship Id="rId1" Type="http://schemas.openxmlformats.org/officeDocument/2006/relationships/slideLayout" Target="../slideLayouts/slideLayout43.xml"/></Relationships>
</file>

<file path=ppt/slides/_rels/slide29.xml.rels><?xml version="1.0" encoding="UTF-8" standalone="yes"?>
<Relationships xmlns="http://schemas.openxmlformats.org/package/2006/relationships"><Relationship Id="rId3" Type="http://schemas.openxmlformats.org/officeDocument/2006/relationships/hyperlink" Target="https://cdn.ymaws.com/www.cste.org/resource/resmgr/ps/ps2022/22-EH-01_Lead_in_Blood.pdf" TargetMode="External"/><Relationship Id="rId2" Type="http://schemas.openxmlformats.org/officeDocument/2006/relationships/notesSlide" Target="../notesSlides/notesSlide19.xml"/><Relationship Id="rId1" Type="http://schemas.openxmlformats.org/officeDocument/2006/relationships/slideLayout" Target="../slideLayouts/slideLayout4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31.xml.rels><?xml version="1.0" encoding="UTF-8" standalone="yes"?>
<Relationships xmlns="http://schemas.openxmlformats.org/package/2006/relationships"><Relationship Id="rId3" Type="http://schemas.openxmlformats.org/officeDocument/2006/relationships/hyperlink" Target="https://cdn.ymaws.com/www.cste.org/resource/resmgr/ps/ps2022/22-ID-02_MISC.pdf" TargetMode="External"/><Relationship Id="rId2" Type="http://schemas.openxmlformats.org/officeDocument/2006/relationships/notesSlide" Target="../notesSlides/notesSlide20.xml"/><Relationship Id="rId1" Type="http://schemas.openxmlformats.org/officeDocument/2006/relationships/slideLayout" Target="../slideLayouts/slideLayout4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7.xml"/></Relationships>
</file>

<file path=ppt/slides/_rels/slide36.xml.rels><?xml version="1.0" encoding="UTF-8" standalone="yes"?>
<Relationships xmlns="http://schemas.openxmlformats.org/package/2006/relationships"><Relationship Id="rId3" Type="http://schemas.openxmlformats.org/officeDocument/2006/relationships/hyperlink" Target="https://app.smartsheetgov.com/b/form/16987d00ab754d0b89c38bb14729356c" TargetMode="External"/><Relationship Id="rId2" Type="http://schemas.openxmlformats.org/officeDocument/2006/relationships/notesSlide" Target="../notesSlides/notesSlide22.xml"/><Relationship Id="rId1" Type="http://schemas.openxmlformats.org/officeDocument/2006/relationships/slideLayout" Target="../slideLayouts/slideLayout25.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png"/></Relationships>
</file>

<file path=ppt/slides/_rels/slide37.xml.rels><?xml version="1.0" encoding="UTF-8" standalone="yes"?>
<Relationships xmlns="http://schemas.openxmlformats.org/package/2006/relationships"><Relationship Id="rId8" Type="http://schemas.openxmlformats.org/officeDocument/2006/relationships/hyperlink" Target="mailto:edx@cdc.gov" TargetMode="External"/><Relationship Id="rId3" Type="http://schemas.openxmlformats.org/officeDocument/2006/relationships/image" Target="../media/image24.png"/><Relationship Id="rId7" Type="http://schemas.openxmlformats.org/officeDocument/2006/relationships/hyperlink" Target="https://www.cdc.gov/nndss/trc/index.html" TargetMode="External"/><Relationship Id="rId12" Type="http://schemas.openxmlformats.org/officeDocument/2006/relationships/image" Target="../media/image32.svg"/><Relationship Id="rId2" Type="http://schemas.openxmlformats.org/officeDocument/2006/relationships/notesSlide" Target="../notesSlides/notesSlide23.xml"/><Relationship Id="rId1" Type="http://schemas.openxmlformats.org/officeDocument/2006/relationships/slideLayout" Target="../slideLayouts/slideLayout40.xml"/><Relationship Id="rId6" Type="http://schemas.openxmlformats.org/officeDocument/2006/relationships/hyperlink" Target="https://www.cdc.gov/nndss/trc/news/index.html" TargetMode="External"/><Relationship Id="rId11" Type="http://schemas.openxmlformats.org/officeDocument/2006/relationships/image" Target="../media/image31.png"/><Relationship Id="rId5" Type="http://schemas.openxmlformats.org/officeDocument/2006/relationships/image" Target="../media/image28.svg"/><Relationship Id="rId10" Type="http://schemas.openxmlformats.org/officeDocument/2006/relationships/image" Target="../media/image30.svg"/><Relationship Id="rId4" Type="http://schemas.openxmlformats.org/officeDocument/2006/relationships/image" Target="../media/image27.png"/><Relationship Id="rId9" Type="http://schemas.openxmlformats.org/officeDocument/2006/relationships/image" Target="../media/image29.png"/></Relationships>
</file>

<file path=ppt/slides/_rels/slide4.xml.rels><?xml version="1.0" encoding="UTF-8" standalone="yes"?>
<Relationships xmlns="http://schemas.openxmlformats.org/package/2006/relationships"><Relationship Id="rId3" Type="http://schemas.openxmlformats.org/officeDocument/2006/relationships/hyperlink" Target="https://phinvads.cdc.gov/vads/ViewView.action?id=B63E2CFD-8176-ED11-81BF-005056ABE2F0" TargetMode="External"/><Relationship Id="rId2" Type="http://schemas.openxmlformats.org/officeDocument/2006/relationships/notesSlide" Target="../notesSlides/notesSlide3.xml"/><Relationship Id="rId1" Type="http://schemas.openxmlformats.org/officeDocument/2006/relationships/slideLayout" Target="../slideLayouts/slideLayout74.xml"/><Relationship Id="rId6" Type="http://schemas.openxmlformats.org/officeDocument/2006/relationships/hyperlink" Target="https://ndc.services.cdc.gov/mmgpage/lyme-and-tickborne-rickettsial-diseases-message-mapping-guide/" TargetMode="External"/><Relationship Id="rId5" Type="http://schemas.openxmlformats.org/officeDocument/2006/relationships/hyperlink" Target="https://phinvads.cdc.gov/vads/ViewValueSet.action?id=E435AC06-2CD6-4FB5-9D79-D9357DF2CF99" TargetMode="External"/><Relationship Id="rId4" Type="http://schemas.openxmlformats.org/officeDocument/2006/relationships/hyperlink" Target="https://phinvads.cdc.gov/vads/ViewValueSet.action?id=7814BF16-A346-4F7C-BE8B-917DD9FE8D56"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onder.cdc.gov/nndss-annual-summary.html" TargetMode="External"/><Relationship Id="rId2" Type="http://schemas.openxmlformats.org/officeDocument/2006/relationships/notesSlide" Target="../notesSlides/notesSlide4.xml"/><Relationship Id="rId1" Type="http://schemas.openxmlformats.org/officeDocument/2006/relationships/slideLayout" Target="../slideLayouts/slideLayout74.xml"/></Relationships>
</file>

<file path=ppt/slides/_rels/slide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8.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60.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60.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6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EBD0A98-F9EE-A248-9CCF-50A10F820EAF}"/>
              </a:ext>
            </a:extLst>
          </p:cNvPr>
          <p:cNvSpPr>
            <a:spLocks noGrp="1"/>
          </p:cNvSpPr>
          <p:nvPr>
            <p:ph type="ctrTitle"/>
          </p:nvPr>
        </p:nvSpPr>
        <p:spPr>
          <a:xfrm>
            <a:off x="1398166" y="1748398"/>
            <a:ext cx="7525701" cy="1325820"/>
          </a:xfrm>
        </p:spPr>
        <p:txBody>
          <a:bodyPr/>
          <a:lstStyle/>
          <a:p>
            <a:r>
              <a:rPr lang="en-US" sz="3733" dirty="0">
                <a:latin typeface="Avenir Next LT Pro Demi"/>
              </a:rPr>
              <a:t>NNDSS eSHARE </a:t>
            </a:r>
            <a:br>
              <a:rPr lang="en-US" sz="3733" dirty="0"/>
            </a:br>
            <a:r>
              <a:rPr lang="en-US" sz="3733" dirty="0">
                <a:latin typeface="Avenir Next LT Pro Demi"/>
              </a:rPr>
              <a:t>January 2023 Webinar</a:t>
            </a:r>
          </a:p>
        </p:txBody>
      </p:sp>
      <p:pic>
        <p:nvPicPr>
          <p:cNvPr id="13" name="Picture 12" title="NNDSS branding element">
            <a:extLst>
              <a:ext uri="{FF2B5EF4-FFF2-40B4-BE49-F238E27FC236}">
                <a16:creationId xmlns:a16="http://schemas.microsoft.com/office/drawing/2014/main" id="{D669EB71-86CA-4751-8871-A96CB859690E}"/>
              </a:ext>
            </a:extLst>
          </p:cNvPr>
          <p:cNvPicPr>
            <a:picLocks noChangeAspect="1"/>
          </p:cNvPicPr>
          <p:nvPr/>
        </p:nvPicPr>
        <p:blipFill>
          <a:blip r:embed="rId3">
            <a:alphaModFix/>
            <a:extLst>
              <a:ext uri="{28A0092B-C50C-407E-A947-70E740481C1C}">
                <a14:useLocalDpi xmlns:a14="http://schemas.microsoft.com/office/drawing/2010/main" val="0"/>
              </a:ext>
            </a:extLst>
          </a:blip>
          <a:stretch>
            <a:fillRect/>
          </a:stretch>
        </p:blipFill>
        <p:spPr>
          <a:xfrm>
            <a:off x="1557118" y="3537479"/>
            <a:ext cx="3838601" cy="1507756"/>
          </a:xfrm>
          <a:prstGeom prst="rect">
            <a:avLst/>
          </a:prstGeom>
        </p:spPr>
      </p:pic>
      <p:sp>
        <p:nvSpPr>
          <p:cNvPr id="14" name="Text Placeholder 5">
            <a:extLst>
              <a:ext uri="{FF2B5EF4-FFF2-40B4-BE49-F238E27FC236}">
                <a16:creationId xmlns:a16="http://schemas.microsoft.com/office/drawing/2014/main" id="{9F7837CA-08A1-44D4-B06C-A44BC24E6F03}"/>
              </a:ext>
            </a:extLst>
          </p:cNvPr>
          <p:cNvSpPr txBox="1">
            <a:spLocks/>
          </p:cNvSpPr>
          <p:nvPr/>
        </p:nvSpPr>
        <p:spPr>
          <a:xfrm>
            <a:off x="1398165" y="5032670"/>
            <a:ext cx="4155969" cy="401485"/>
          </a:xfrm>
          <a:prstGeom prst="rect">
            <a:avLst/>
          </a:prstGeom>
        </p:spPr>
        <p:txBody>
          <a:bodyPr vert="horz" lIns="121920" tIns="60960" rIns="121920" bIns="60960" rtlCol="0" anchor="t">
            <a:noAutofit/>
          </a:bodyPr>
          <a:lstStyle>
            <a:lvl1pPr marL="0" indent="0" algn="l" defTabSz="342900" rtl="0" eaLnBrk="1" latinLnBrk="0" hangingPunct="1">
              <a:spcBef>
                <a:spcPct val="20000"/>
              </a:spcBef>
              <a:buFont typeface="Arial"/>
              <a:buNone/>
              <a:defRPr sz="1500" b="0" i="0" kern="1200">
                <a:solidFill>
                  <a:srgbClr val="FFFFFF"/>
                </a:solidFill>
                <a:latin typeface="AvenirNext LT Pro Regular" panose="020B0504020202020204" pitchFamily="34" charset="77"/>
                <a:ea typeface="Helvetica Neue" panose="02000503000000020004" pitchFamily="2" charset="0"/>
                <a:cs typeface="Helvetica Neue" panose="02000503000000020004" pitchFamily="2" charset="0"/>
              </a:defRPr>
            </a:lvl1pPr>
            <a:lvl2pPr marL="342900" indent="0" algn="l" defTabSz="342900" rtl="0" eaLnBrk="1" latinLnBrk="0" hangingPunct="1">
              <a:spcBef>
                <a:spcPct val="20000"/>
              </a:spcBef>
              <a:buClr>
                <a:schemeClr val="tx1"/>
              </a:buClr>
              <a:buFont typeface="Arial" panose="020B0604020202020204" pitchFamily="34" charset="0"/>
              <a:buNone/>
              <a:defRPr sz="1500" b="0" i="0" kern="1200">
                <a:solidFill>
                  <a:schemeClr val="tx1">
                    <a:tint val="75000"/>
                  </a:schemeClr>
                </a:solidFill>
                <a:latin typeface="Avenir Next LT Pro" panose="020B0504020202020204" pitchFamily="34" charset="77"/>
                <a:ea typeface="Helvetica Neue" panose="02000503000000020004" pitchFamily="2" charset="0"/>
                <a:cs typeface="Helvetica Neue" panose="02000503000000020004" pitchFamily="2" charset="0"/>
              </a:defRPr>
            </a:lvl2pPr>
            <a:lvl3pPr marL="685800" indent="0" algn="l" defTabSz="342900" rtl="0" eaLnBrk="1" latinLnBrk="0" hangingPunct="1">
              <a:spcBef>
                <a:spcPct val="20000"/>
              </a:spcBef>
              <a:buClr>
                <a:schemeClr val="tx1"/>
              </a:buClr>
              <a:buFont typeface="Arial"/>
              <a:buNone/>
              <a:defRPr sz="1350" b="0" i="0" kern="1200">
                <a:solidFill>
                  <a:schemeClr val="tx1">
                    <a:tint val="75000"/>
                  </a:schemeClr>
                </a:solidFill>
                <a:latin typeface="Avenir Next LT Pro" panose="020B0504020202020204" pitchFamily="34" charset="77"/>
                <a:ea typeface="Helvetica Neue" panose="02000503000000020004" pitchFamily="2" charset="0"/>
                <a:cs typeface="Helvetica Neue" panose="02000503000000020004" pitchFamily="2" charset="0"/>
              </a:defRPr>
            </a:lvl3pPr>
            <a:lvl4pPr marL="1028700" indent="0" algn="l" defTabSz="342900" rtl="0" eaLnBrk="1" latinLnBrk="0" hangingPunct="1">
              <a:spcBef>
                <a:spcPct val="20000"/>
              </a:spcBef>
              <a:buClr>
                <a:schemeClr val="tx1"/>
              </a:buClr>
              <a:buFont typeface="Arial"/>
              <a:buNone/>
              <a:defRPr sz="1200" b="0" i="0" kern="1200">
                <a:solidFill>
                  <a:schemeClr val="tx1">
                    <a:tint val="75000"/>
                  </a:schemeClr>
                </a:solidFill>
                <a:latin typeface="AvenirNext LT Pro Regular" panose="020B0504020202020204" pitchFamily="34" charset="77"/>
                <a:ea typeface="Helvetica Neue" panose="02000503000000020004" pitchFamily="2" charset="0"/>
                <a:cs typeface="Helvetica Neue" panose="02000503000000020004" pitchFamily="2" charset="0"/>
              </a:defRPr>
            </a:lvl4pPr>
            <a:lvl5pPr marL="1371600" indent="0" algn="l" defTabSz="342900" rtl="0" eaLnBrk="1" latinLnBrk="0" hangingPunct="1">
              <a:spcBef>
                <a:spcPct val="20000"/>
              </a:spcBef>
              <a:buClr>
                <a:schemeClr val="tx1"/>
              </a:buClr>
              <a:buFont typeface="Arial"/>
              <a:buNone/>
              <a:defRPr sz="1200" b="0" i="0" kern="1200">
                <a:solidFill>
                  <a:schemeClr val="tx1">
                    <a:tint val="75000"/>
                  </a:schemeClr>
                </a:solidFill>
                <a:latin typeface="AvenirNext LT Pro Regular" panose="020B0504020202020204" pitchFamily="34" charset="77"/>
                <a:ea typeface="Helvetica Neue" panose="02000503000000020004" pitchFamily="2" charset="0"/>
                <a:cs typeface="Helvetica Neue" panose="02000503000000020004" pitchFamily="2" charset="0"/>
              </a:defRPr>
            </a:lvl5pPr>
            <a:lvl6pPr marL="1714500" indent="0" algn="l" defTabSz="342900" rtl="0" eaLnBrk="1" latinLnBrk="0" hangingPunct="1">
              <a:spcBef>
                <a:spcPct val="20000"/>
              </a:spcBef>
              <a:buFont typeface="Arial"/>
              <a:buNone/>
              <a:defRPr sz="1200" kern="1200">
                <a:solidFill>
                  <a:schemeClr val="tx1">
                    <a:tint val="75000"/>
                  </a:schemeClr>
                </a:solidFill>
                <a:latin typeface="+mn-lt"/>
                <a:ea typeface="+mn-ea"/>
                <a:cs typeface="+mn-cs"/>
              </a:defRPr>
            </a:lvl6pPr>
            <a:lvl7pPr marL="2057400" indent="0" algn="l" defTabSz="342900" rtl="0" eaLnBrk="1" latinLnBrk="0" hangingPunct="1">
              <a:spcBef>
                <a:spcPct val="20000"/>
              </a:spcBef>
              <a:buFont typeface="Arial"/>
              <a:buNone/>
              <a:defRPr sz="1200" kern="1200">
                <a:solidFill>
                  <a:schemeClr val="tx1">
                    <a:tint val="75000"/>
                  </a:schemeClr>
                </a:solidFill>
                <a:latin typeface="+mn-lt"/>
                <a:ea typeface="+mn-ea"/>
                <a:cs typeface="+mn-cs"/>
              </a:defRPr>
            </a:lvl7pPr>
            <a:lvl8pPr marL="2400300" indent="0" algn="l" defTabSz="342900" rtl="0" eaLnBrk="1" latinLnBrk="0" hangingPunct="1">
              <a:spcBef>
                <a:spcPct val="20000"/>
              </a:spcBef>
              <a:buFont typeface="Arial"/>
              <a:buNone/>
              <a:defRPr sz="1200" kern="1200">
                <a:solidFill>
                  <a:schemeClr val="tx1">
                    <a:tint val="75000"/>
                  </a:schemeClr>
                </a:solidFill>
                <a:latin typeface="+mn-lt"/>
                <a:ea typeface="+mn-ea"/>
                <a:cs typeface="+mn-cs"/>
              </a:defRPr>
            </a:lvl8pPr>
            <a:lvl9pPr marL="2743200" indent="0" algn="l" defTabSz="342900" rtl="0" eaLnBrk="1" latinLnBrk="0" hangingPunct="1">
              <a:spcBef>
                <a:spcPct val="20000"/>
              </a:spcBef>
              <a:buFont typeface="Arial"/>
              <a:buNone/>
              <a:defRPr sz="1200" kern="1200">
                <a:solidFill>
                  <a:schemeClr val="tx1">
                    <a:tint val="75000"/>
                  </a:schemeClr>
                </a:solidFill>
                <a:latin typeface="+mn-lt"/>
                <a:ea typeface="+mn-ea"/>
                <a:cs typeface="+mn-cs"/>
              </a:defRPr>
            </a:lvl9pPr>
          </a:lstStyle>
          <a:p>
            <a:pPr algn="ctr" defTabSz="457189">
              <a:defRPr/>
            </a:pPr>
            <a:r>
              <a:rPr lang="en-US" sz="1600" dirty="0">
                <a:latin typeface="AvenirNext LT Pro Regular"/>
                <a:ea typeface="+mj-ea"/>
                <a:cs typeface="+mj-cs"/>
              </a:rPr>
              <a:t>Division of Health Informatics and Surveillance</a:t>
            </a:r>
          </a:p>
        </p:txBody>
      </p:sp>
      <p:sp>
        <p:nvSpPr>
          <p:cNvPr id="6" name="Date Placeholder 3">
            <a:extLst>
              <a:ext uri="{FF2B5EF4-FFF2-40B4-BE49-F238E27FC236}">
                <a16:creationId xmlns:a16="http://schemas.microsoft.com/office/drawing/2014/main" id="{7D06D0D1-F67B-454C-B94D-B3E6B472A35F}"/>
              </a:ext>
            </a:extLst>
          </p:cNvPr>
          <p:cNvSpPr txBox="1">
            <a:spLocks/>
          </p:cNvSpPr>
          <p:nvPr/>
        </p:nvSpPr>
        <p:spPr>
          <a:xfrm>
            <a:off x="1398165" y="5971756"/>
            <a:ext cx="5876835" cy="729341"/>
          </a:xfrm>
          <a:prstGeom prst="rect">
            <a:avLst/>
          </a:prstGeom>
        </p:spPr>
        <p:txBody>
          <a:bodyPr lIns="121920" tIns="60960" rIns="121920" bIns="60960" anchor="t"/>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457189">
              <a:defRPr/>
            </a:pPr>
            <a:r>
              <a:rPr lang="en-US" sz="2667" b="1" dirty="0">
                <a:solidFill>
                  <a:srgbClr val="28434E"/>
                </a:solidFill>
                <a:latin typeface="Calibri"/>
              </a:rPr>
              <a:t>January 17, 2023</a:t>
            </a:r>
            <a:endParaRPr lang="en-US" sz="2667" b="1" dirty="0">
              <a:solidFill>
                <a:srgbClr val="28434E"/>
              </a:solidFill>
              <a:latin typeface="Avenir Next LT Pro" panose="020B0504020202020204" pitchFamily="34" charset="77"/>
              <a:ea typeface="Helvetica Neue CE 55 Roman" panose="02000503000000020004" pitchFamily="2" charset="0"/>
              <a:cs typeface="Helvetica Neue CE 55 Roman" panose="02000503000000020004" pitchFamily="2" charset="0"/>
            </a:endParaRPr>
          </a:p>
        </p:txBody>
      </p:sp>
    </p:spTree>
    <p:extLst>
      <p:ext uri="{BB962C8B-B14F-4D97-AF65-F5344CB8AC3E}">
        <p14:creationId xmlns:p14="http://schemas.microsoft.com/office/powerpoint/2010/main" val="6148146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64821B6-F0CF-574A-9F45-03DA964BA202}"/>
              </a:ext>
            </a:extLst>
          </p:cNvPr>
          <p:cNvSpPr>
            <a:spLocks noGrp="1"/>
          </p:cNvSpPr>
          <p:nvPr>
            <p:ph type="title"/>
          </p:nvPr>
        </p:nvSpPr>
        <p:spPr/>
        <p:txBody>
          <a:bodyPr>
            <a:normAutofit fontScale="90000"/>
          </a:bodyPr>
          <a:lstStyle/>
          <a:p>
            <a:pPr algn="ctr"/>
            <a:r>
              <a:rPr lang="en-US" sz="3600" dirty="0"/>
              <a:t>Total Message Mapping Guides (MMGs) in Production 2023 </a:t>
            </a:r>
          </a:p>
        </p:txBody>
      </p:sp>
      <p:sp>
        <p:nvSpPr>
          <p:cNvPr id="4" name="Slide Number Placeholder 3">
            <a:extLst>
              <a:ext uri="{FF2B5EF4-FFF2-40B4-BE49-F238E27FC236}">
                <a16:creationId xmlns:a16="http://schemas.microsoft.com/office/drawing/2014/main" id="{09643721-4B33-1341-B291-C2A0DF164B57}"/>
              </a:ext>
            </a:extLst>
          </p:cNvPr>
          <p:cNvSpPr>
            <a:spLocks noGrp="1"/>
          </p:cNvSpPr>
          <p:nvPr>
            <p:ph type="sldNum" sz="quarter" idx="4"/>
          </p:nvPr>
        </p:nvSpPr>
        <p:spPr/>
        <p:txBody>
          <a:bodyPr/>
          <a:lstStyle/>
          <a:p>
            <a:pPr marL="0" marR="0" lvl="0" indent="0" algn="r" defTabSz="457143" rtl="0" eaLnBrk="0" fontAlgn="base" latinLnBrk="0" hangingPunct="0">
              <a:lnSpc>
                <a:spcPct val="100000"/>
              </a:lnSpc>
              <a:spcBef>
                <a:spcPct val="0"/>
              </a:spcBef>
              <a:spcAft>
                <a:spcPct val="0"/>
              </a:spcAft>
              <a:buClrTx/>
              <a:buSzTx/>
              <a:buFontTx/>
              <a:buNone/>
              <a:tabLst/>
              <a:defRPr/>
            </a:pPr>
            <a:fld id="{39D59B3E-F2E5-164E-B82C-1166B3CC2CE2}" type="slidenum">
              <a:rPr kumimoji="0" lang="en-US" altLang="en-US" sz="1067" b="1" i="0" u="none" strike="noStrike" kern="1200" cap="none" spc="0" normalizeH="0" baseline="0" noProof="0">
                <a:ln>
                  <a:noFill/>
                </a:ln>
                <a:solidFill>
                  <a:srgbClr val="28434E"/>
                </a:solidFill>
                <a:effectLst/>
                <a:uLnTx/>
                <a:uFillTx/>
                <a:latin typeface="Avenir Next LT Pro" panose="020B0504020202020204" pitchFamily="34" charset="77"/>
              </a:rPr>
              <a:pPr marL="0" marR="0" lvl="0" indent="0" algn="r" defTabSz="457143" rtl="0" eaLnBrk="0" fontAlgn="base" latinLnBrk="0" hangingPunct="0">
                <a:lnSpc>
                  <a:spcPct val="100000"/>
                </a:lnSpc>
                <a:spcBef>
                  <a:spcPct val="0"/>
                </a:spcBef>
                <a:spcAft>
                  <a:spcPct val="0"/>
                </a:spcAft>
                <a:buClrTx/>
                <a:buSzTx/>
                <a:buFontTx/>
                <a:buNone/>
                <a:tabLst/>
                <a:defRPr/>
              </a:pPr>
              <a:t>10</a:t>
            </a:fld>
            <a:endParaRPr kumimoji="0" lang="en-US" altLang="en-US" sz="1067" b="1" i="0" u="none" strike="noStrike" kern="1200" cap="none" spc="0" normalizeH="0" baseline="0" noProof="0" dirty="0">
              <a:ln>
                <a:noFill/>
              </a:ln>
              <a:solidFill>
                <a:srgbClr val="28434E"/>
              </a:solidFill>
              <a:effectLst/>
              <a:uLnTx/>
              <a:uFillTx/>
              <a:latin typeface="Avenir Next LT Pro" panose="020B0504020202020204" pitchFamily="34" charset="77"/>
            </a:endParaRPr>
          </a:p>
        </p:txBody>
      </p:sp>
      <p:sp>
        <p:nvSpPr>
          <p:cNvPr id="2" name="TextBox 1">
            <a:extLst>
              <a:ext uri="{FF2B5EF4-FFF2-40B4-BE49-F238E27FC236}">
                <a16:creationId xmlns:a16="http://schemas.microsoft.com/office/drawing/2014/main" id="{AB96FA29-CB95-474B-8C99-E0D69773FFC8}"/>
              </a:ext>
            </a:extLst>
          </p:cNvPr>
          <p:cNvSpPr txBox="1"/>
          <p:nvPr/>
        </p:nvSpPr>
        <p:spPr>
          <a:xfrm>
            <a:off x="10047140" y="5636029"/>
            <a:ext cx="1535265" cy="646331"/>
          </a:xfrm>
          <a:prstGeom prst="rect">
            <a:avLst/>
          </a:prstGeom>
          <a:noFill/>
        </p:spPr>
        <p:txBody>
          <a:bodyPr wrap="square" rtlCol="0">
            <a:spAutoFit/>
          </a:bodyPr>
          <a:lstStyle/>
          <a:p>
            <a:pPr marL="0" marR="0" lvl="0" indent="0" algn="l" defTabSz="457155"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8434E"/>
                </a:solidFill>
                <a:effectLst/>
                <a:uLnTx/>
                <a:uFillTx/>
                <a:latin typeface="Calibri"/>
                <a:ea typeface="+mn-ea"/>
                <a:cs typeface="+mn-cs"/>
              </a:rPr>
              <a:t>Status as of 1/17/2023</a:t>
            </a:r>
          </a:p>
        </p:txBody>
      </p:sp>
      <p:pic>
        <p:nvPicPr>
          <p:cNvPr id="7" name="Picture 6" descr="Map of total guides in production for a jurisdiction&#10;&#10;Since the webinar on January 18, 2022, the highest number of MMGs in production for a Jurisdiction is 12.  &#10;Top 5 jurisdictions include: &#10;MI 12 &#10;ID and UT 9 &#10;OR and WI 8 ">
            <a:extLst>
              <a:ext uri="{FF2B5EF4-FFF2-40B4-BE49-F238E27FC236}">
                <a16:creationId xmlns:a16="http://schemas.microsoft.com/office/drawing/2014/main" id="{954EBFDE-AFB6-4CF0-97D7-2C5CDE0BEFC3}"/>
              </a:ext>
            </a:extLst>
          </p:cNvPr>
          <p:cNvPicPr>
            <a:picLocks noChangeAspect="1"/>
          </p:cNvPicPr>
          <p:nvPr/>
        </p:nvPicPr>
        <p:blipFill>
          <a:blip r:embed="rId3"/>
          <a:stretch>
            <a:fillRect/>
          </a:stretch>
        </p:blipFill>
        <p:spPr>
          <a:xfrm>
            <a:off x="835832" y="1122655"/>
            <a:ext cx="8906508" cy="5556665"/>
          </a:xfrm>
          <a:prstGeom prst="rect">
            <a:avLst/>
          </a:prstGeom>
        </p:spPr>
      </p:pic>
    </p:spTree>
    <p:extLst>
      <p:ext uri="{BB962C8B-B14F-4D97-AF65-F5344CB8AC3E}">
        <p14:creationId xmlns:p14="http://schemas.microsoft.com/office/powerpoint/2010/main" val="19620611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64821B6-F0CF-574A-9F45-03DA964BA202}"/>
              </a:ext>
            </a:extLst>
          </p:cNvPr>
          <p:cNvSpPr>
            <a:spLocks noGrp="1"/>
          </p:cNvSpPr>
          <p:nvPr>
            <p:ph type="title"/>
          </p:nvPr>
        </p:nvSpPr>
        <p:spPr/>
        <p:txBody>
          <a:bodyPr>
            <a:normAutofit/>
          </a:bodyPr>
          <a:lstStyle/>
          <a:p>
            <a:pPr algn="ctr"/>
            <a:r>
              <a:rPr lang="en-US" sz="3800" dirty="0"/>
              <a:t>Kudos to Jurisdictions Onboarding in 2022! </a:t>
            </a:r>
          </a:p>
        </p:txBody>
      </p:sp>
      <p:sp>
        <p:nvSpPr>
          <p:cNvPr id="4" name="Slide Number Placeholder 3">
            <a:extLst>
              <a:ext uri="{FF2B5EF4-FFF2-40B4-BE49-F238E27FC236}">
                <a16:creationId xmlns:a16="http://schemas.microsoft.com/office/drawing/2014/main" id="{09643721-4B33-1341-B291-C2A0DF164B57}"/>
              </a:ext>
            </a:extLst>
          </p:cNvPr>
          <p:cNvSpPr>
            <a:spLocks noGrp="1"/>
          </p:cNvSpPr>
          <p:nvPr>
            <p:ph type="sldNum" sz="quarter" idx="4"/>
          </p:nvPr>
        </p:nvSpPr>
        <p:spPr/>
        <p:txBody>
          <a:bodyPr/>
          <a:lstStyle/>
          <a:p>
            <a:pPr defTabSz="457143" eaLnBrk="0" fontAlgn="base" hangingPunct="0">
              <a:spcBef>
                <a:spcPct val="0"/>
              </a:spcBef>
              <a:spcAft>
                <a:spcPct val="0"/>
              </a:spcAft>
              <a:defRPr/>
            </a:pPr>
            <a:fld id="{39D59B3E-F2E5-164E-B82C-1166B3CC2CE2}" type="slidenum">
              <a:rPr lang="en-US" altLang="en-US" b="1">
                <a:solidFill>
                  <a:srgbClr val="28434E"/>
                </a:solidFill>
              </a:rPr>
              <a:pPr defTabSz="457143" eaLnBrk="0" fontAlgn="base" hangingPunct="0">
                <a:spcBef>
                  <a:spcPct val="0"/>
                </a:spcBef>
                <a:spcAft>
                  <a:spcPct val="0"/>
                </a:spcAft>
                <a:defRPr/>
              </a:pPr>
              <a:t>11</a:t>
            </a:fld>
            <a:endParaRPr lang="en-US" altLang="en-US" b="1" dirty="0">
              <a:solidFill>
                <a:srgbClr val="28434E"/>
              </a:solidFill>
            </a:endParaRPr>
          </a:p>
        </p:txBody>
      </p:sp>
      <p:graphicFrame>
        <p:nvGraphicFramePr>
          <p:cNvPr id="7" name="Table 6">
            <a:extLst>
              <a:ext uri="{FF2B5EF4-FFF2-40B4-BE49-F238E27FC236}">
                <a16:creationId xmlns:a16="http://schemas.microsoft.com/office/drawing/2014/main" id="{16E32389-FEB4-473D-8673-79F9F3713FF2}"/>
              </a:ext>
            </a:extLst>
          </p:cNvPr>
          <p:cNvGraphicFramePr>
            <a:graphicFrameLocks noGrp="1"/>
          </p:cNvGraphicFramePr>
          <p:nvPr>
            <p:extLst>
              <p:ext uri="{D42A27DB-BD31-4B8C-83A1-F6EECF244321}">
                <p14:modId xmlns:p14="http://schemas.microsoft.com/office/powerpoint/2010/main" val="682397280"/>
              </p:ext>
            </p:extLst>
          </p:nvPr>
        </p:nvGraphicFramePr>
        <p:xfrm>
          <a:off x="1504950" y="1364455"/>
          <a:ext cx="9164120" cy="4811251"/>
        </p:xfrm>
        <a:graphic>
          <a:graphicData uri="http://schemas.openxmlformats.org/drawingml/2006/table">
            <a:tbl>
              <a:tblPr firstRow="1" bandRow="1"/>
              <a:tblGrid>
                <a:gridCol w="4600575">
                  <a:extLst>
                    <a:ext uri="{9D8B030D-6E8A-4147-A177-3AD203B41FA5}">
                      <a16:colId xmlns:a16="http://schemas.microsoft.com/office/drawing/2014/main" val="3110051313"/>
                    </a:ext>
                  </a:extLst>
                </a:gridCol>
                <a:gridCol w="4563545">
                  <a:extLst>
                    <a:ext uri="{9D8B030D-6E8A-4147-A177-3AD203B41FA5}">
                      <a16:colId xmlns:a16="http://schemas.microsoft.com/office/drawing/2014/main" val="1965005959"/>
                    </a:ext>
                  </a:extLst>
                </a:gridCol>
              </a:tblGrid>
              <a:tr h="673895">
                <a:tc>
                  <a:txBody>
                    <a:bodyPr/>
                    <a:lstStyle>
                      <a:lvl1pPr marL="0" algn="l" defTabSz="457155" rtl="0" eaLnBrk="1" latinLnBrk="0" hangingPunct="1">
                        <a:defRPr sz="1800" b="1" kern="1200">
                          <a:solidFill>
                            <a:schemeClr val="bg1"/>
                          </a:solidFill>
                          <a:latin typeface="Calibri" panose="020F0502020204030204"/>
                        </a:defRPr>
                      </a:lvl1pPr>
                      <a:lvl2pPr marL="457155" algn="l" defTabSz="457155" rtl="0" eaLnBrk="1" latinLnBrk="0" hangingPunct="1">
                        <a:defRPr sz="1800" b="1" kern="1200">
                          <a:solidFill>
                            <a:schemeClr val="bg1"/>
                          </a:solidFill>
                          <a:latin typeface="Calibri" panose="020F0502020204030204"/>
                        </a:defRPr>
                      </a:lvl2pPr>
                      <a:lvl3pPr marL="914309" algn="l" defTabSz="457155" rtl="0" eaLnBrk="1" latinLnBrk="0" hangingPunct="1">
                        <a:defRPr sz="1800" b="1" kern="1200">
                          <a:solidFill>
                            <a:schemeClr val="bg1"/>
                          </a:solidFill>
                          <a:latin typeface="Calibri" panose="020F0502020204030204"/>
                        </a:defRPr>
                      </a:lvl3pPr>
                      <a:lvl4pPr marL="1371464" algn="l" defTabSz="457155" rtl="0" eaLnBrk="1" latinLnBrk="0" hangingPunct="1">
                        <a:defRPr sz="1800" b="1" kern="1200">
                          <a:solidFill>
                            <a:schemeClr val="bg1"/>
                          </a:solidFill>
                          <a:latin typeface="Calibri" panose="020F0502020204030204"/>
                        </a:defRPr>
                      </a:lvl4pPr>
                      <a:lvl5pPr marL="1828618" algn="l" defTabSz="457155" rtl="0" eaLnBrk="1" latinLnBrk="0" hangingPunct="1">
                        <a:defRPr sz="1800" b="1" kern="1200">
                          <a:solidFill>
                            <a:schemeClr val="bg1"/>
                          </a:solidFill>
                          <a:latin typeface="Calibri" panose="020F0502020204030204"/>
                        </a:defRPr>
                      </a:lvl5pPr>
                      <a:lvl6pPr marL="2285774" algn="l" defTabSz="457155" rtl="0" eaLnBrk="1" latinLnBrk="0" hangingPunct="1">
                        <a:defRPr sz="1800" b="1" kern="1200">
                          <a:solidFill>
                            <a:schemeClr val="bg1"/>
                          </a:solidFill>
                          <a:latin typeface="Calibri" panose="020F0502020204030204"/>
                        </a:defRPr>
                      </a:lvl6pPr>
                      <a:lvl7pPr marL="2742926" algn="l" defTabSz="457155" rtl="0" eaLnBrk="1" latinLnBrk="0" hangingPunct="1">
                        <a:defRPr sz="1800" b="1" kern="1200">
                          <a:solidFill>
                            <a:schemeClr val="bg1"/>
                          </a:solidFill>
                          <a:latin typeface="Calibri" panose="020F0502020204030204"/>
                        </a:defRPr>
                      </a:lvl7pPr>
                      <a:lvl8pPr marL="3200080" algn="l" defTabSz="457155" rtl="0" eaLnBrk="1" latinLnBrk="0" hangingPunct="1">
                        <a:defRPr sz="1800" b="1" kern="1200">
                          <a:solidFill>
                            <a:schemeClr val="bg1"/>
                          </a:solidFill>
                          <a:latin typeface="Calibri" panose="020F0502020204030204"/>
                        </a:defRPr>
                      </a:lvl8pPr>
                      <a:lvl9pPr marL="3657235" algn="l" defTabSz="457155" rtl="0" eaLnBrk="1" latinLnBrk="0" hangingPunct="1">
                        <a:defRPr sz="1800" b="1" kern="1200">
                          <a:solidFill>
                            <a:schemeClr val="bg1"/>
                          </a:solidFill>
                          <a:latin typeface="Calibri" panose="020F0502020204030204"/>
                        </a:defRPr>
                      </a:lvl9pPr>
                    </a:lstStyle>
                    <a:p>
                      <a:pPr marL="0" indent="0" algn="ctr">
                        <a:buNone/>
                      </a:pPr>
                      <a:r>
                        <a:rPr lang="en-US" sz="2000" dirty="0">
                          <a:solidFill>
                            <a:schemeClr val="bg2"/>
                          </a:solidFill>
                        </a:rPr>
                        <a:t>Message Mapping Guide</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solidFill>
                  </a:tcPr>
                </a:tc>
                <a:tc>
                  <a:txBody>
                    <a:bodyPr/>
                    <a:lstStyle>
                      <a:lvl1pPr marL="0" algn="l" defTabSz="457155" rtl="0" eaLnBrk="1" latinLnBrk="0" hangingPunct="1">
                        <a:defRPr sz="1800" b="1" kern="1200">
                          <a:solidFill>
                            <a:schemeClr val="bg1"/>
                          </a:solidFill>
                          <a:latin typeface="Calibri" panose="020F0502020204030204"/>
                        </a:defRPr>
                      </a:lvl1pPr>
                      <a:lvl2pPr marL="457155" algn="l" defTabSz="457155" rtl="0" eaLnBrk="1" latinLnBrk="0" hangingPunct="1">
                        <a:defRPr sz="1800" b="1" kern="1200">
                          <a:solidFill>
                            <a:schemeClr val="bg1"/>
                          </a:solidFill>
                          <a:latin typeface="Calibri" panose="020F0502020204030204"/>
                        </a:defRPr>
                      </a:lvl2pPr>
                      <a:lvl3pPr marL="914309" algn="l" defTabSz="457155" rtl="0" eaLnBrk="1" latinLnBrk="0" hangingPunct="1">
                        <a:defRPr sz="1800" b="1" kern="1200">
                          <a:solidFill>
                            <a:schemeClr val="bg1"/>
                          </a:solidFill>
                          <a:latin typeface="Calibri" panose="020F0502020204030204"/>
                        </a:defRPr>
                      </a:lvl3pPr>
                      <a:lvl4pPr marL="1371464" algn="l" defTabSz="457155" rtl="0" eaLnBrk="1" latinLnBrk="0" hangingPunct="1">
                        <a:defRPr sz="1800" b="1" kern="1200">
                          <a:solidFill>
                            <a:schemeClr val="bg1"/>
                          </a:solidFill>
                          <a:latin typeface="Calibri" panose="020F0502020204030204"/>
                        </a:defRPr>
                      </a:lvl4pPr>
                      <a:lvl5pPr marL="1828618" algn="l" defTabSz="457155" rtl="0" eaLnBrk="1" latinLnBrk="0" hangingPunct="1">
                        <a:defRPr sz="1800" b="1" kern="1200">
                          <a:solidFill>
                            <a:schemeClr val="bg1"/>
                          </a:solidFill>
                          <a:latin typeface="Calibri" panose="020F0502020204030204"/>
                        </a:defRPr>
                      </a:lvl5pPr>
                      <a:lvl6pPr marL="2285774" algn="l" defTabSz="457155" rtl="0" eaLnBrk="1" latinLnBrk="0" hangingPunct="1">
                        <a:defRPr sz="1800" b="1" kern="1200">
                          <a:solidFill>
                            <a:schemeClr val="bg1"/>
                          </a:solidFill>
                          <a:latin typeface="Calibri" panose="020F0502020204030204"/>
                        </a:defRPr>
                      </a:lvl6pPr>
                      <a:lvl7pPr marL="2742926" algn="l" defTabSz="457155" rtl="0" eaLnBrk="1" latinLnBrk="0" hangingPunct="1">
                        <a:defRPr sz="1800" b="1" kern="1200">
                          <a:solidFill>
                            <a:schemeClr val="bg1"/>
                          </a:solidFill>
                          <a:latin typeface="Calibri" panose="020F0502020204030204"/>
                        </a:defRPr>
                      </a:lvl7pPr>
                      <a:lvl8pPr marL="3200080" algn="l" defTabSz="457155" rtl="0" eaLnBrk="1" latinLnBrk="0" hangingPunct="1">
                        <a:defRPr sz="1800" b="1" kern="1200">
                          <a:solidFill>
                            <a:schemeClr val="bg1"/>
                          </a:solidFill>
                          <a:latin typeface="Calibri" panose="020F0502020204030204"/>
                        </a:defRPr>
                      </a:lvl8pPr>
                      <a:lvl9pPr marL="3657235" algn="l" defTabSz="457155" rtl="0" eaLnBrk="1" latinLnBrk="0" hangingPunct="1">
                        <a:defRPr sz="1800" b="1" kern="1200">
                          <a:solidFill>
                            <a:schemeClr val="bg1"/>
                          </a:solidFill>
                          <a:latin typeface="Calibri" panose="020F0502020204030204"/>
                        </a:defRPr>
                      </a:lvl9pPr>
                    </a:lstStyle>
                    <a:p>
                      <a:pPr marL="0" indent="0" algn="ctr">
                        <a:buNone/>
                      </a:pPr>
                      <a:r>
                        <a:rPr lang="en-US" sz="2000" dirty="0">
                          <a:solidFill>
                            <a:schemeClr val="bg2"/>
                          </a:solidFill>
                        </a:rPr>
                        <a:t>Jurisdictions</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solidFill>
                  </a:tcPr>
                </a:tc>
                <a:extLst>
                  <a:ext uri="{0D108BD9-81ED-4DB2-BD59-A6C34878D82A}">
                    <a16:rowId xmlns:a16="http://schemas.microsoft.com/office/drawing/2014/main" val="3845164160"/>
                  </a:ext>
                </a:extLst>
              </a:tr>
              <a:tr h="435407">
                <a:tc>
                  <a:txBody>
                    <a:bodyPr/>
                    <a:lstStyle>
                      <a:lvl1pPr marL="0" algn="l" defTabSz="457155" rtl="0" eaLnBrk="1" latinLnBrk="0" hangingPunct="1">
                        <a:defRPr sz="1800" kern="1200">
                          <a:solidFill>
                            <a:schemeClr val="tx1"/>
                          </a:solidFill>
                          <a:latin typeface="Calibri" panose="020F0502020204030204"/>
                        </a:defRPr>
                      </a:lvl1pPr>
                      <a:lvl2pPr marL="457155" algn="l" defTabSz="457155" rtl="0" eaLnBrk="1" latinLnBrk="0" hangingPunct="1">
                        <a:defRPr sz="1800" kern="1200">
                          <a:solidFill>
                            <a:schemeClr val="tx1"/>
                          </a:solidFill>
                          <a:latin typeface="Calibri" panose="020F0502020204030204"/>
                        </a:defRPr>
                      </a:lvl2pPr>
                      <a:lvl3pPr marL="914309" algn="l" defTabSz="457155" rtl="0" eaLnBrk="1" latinLnBrk="0" hangingPunct="1">
                        <a:defRPr sz="1800" kern="1200">
                          <a:solidFill>
                            <a:schemeClr val="tx1"/>
                          </a:solidFill>
                          <a:latin typeface="Calibri" panose="020F0502020204030204"/>
                        </a:defRPr>
                      </a:lvl3pPr>
                      <a:lvl4pPr marL="1371464" algn="l" defTabSz="457155" rtl="0" eaLnBrk="1" latinLnBrk="0" hangingPunct="1">
                        <a:defRPr sz="1800" kern="1200">
                          <a:solidFill>
                            <a:schemeClr val="tx1"/>
                          </a:solidFill>
                          <a:latin typeface="Calibri" panose="020F0502020204030204"/>
                        </a:defRPr>
                      </a:lvl4pPr>
                      <a:lvl5pPr marL="1828618" algn="l" defTabSz="457155" rtl="0" eaLnBrk="1" latinLnBrk="0" hangingPunct="1">
                        <a:defRPr sz="1800" kern="1200">
                          <a:solidFill>
                            <a:schemeClr val="tx1"/>
                          </a:solidFill>
                          <a:latin typeface="Calibri" panose="020F0502020204030204"/>
                        </a:defRPr>
                      </a:lvl5pPr>
                      <a:lvl6pPr marL="2285774" algn="l" defTabSz="457155" rtl="0" eaLnBrk="1" latinLnBrk="0" hangingPunct="1">
                        <a:defRPr sz="1800" kern="1200">
                          <a:solidFill>
                            <a:schemeClr val="tx1"/>
                          </a:solidFill>
                          <a:latin typeface="Calibri" panose="020F0502020204030204"/>
                        </a:defRPr>
                      </a:lvl6pPr>
                      <a:lvl7pPr marL="2742926" algn="l" defTabSz="457155" rtl="0" eaLnBrk="1" latinLnBrk="0" hangingPunct="1">
                        <a:defRPr sz="1800" kern="1200">
                          <a:solidFill>
                            <a:schemeClr val="tx1"/>
                          </a:solidFill>
                          <a:latin typeface="Calibri" panose="020F0502020204030204"/>
                        </a:defRPr>
                      </a:lvl7pPr>
                      <a:lvl8pPr marL="3200080" algn="l" defTabSz="457155" rtl="0" eaLnBrk="1" latinLnBrk="0" hangingPunct="1">
                        <a:defRPr sz="1800" kern="1200">
                          <a:solidFill>
                            <a:schemeClr val="tx1"/>
                          </a:solidFill>
                          <a:latin typeface="Calibri" panose="020F0502020204030204"/>
                        </a:defRPr>
                      </a:lvl8pPr>
                      <a:lvl9pPr marL="3657235" algn="l" defTabSz="457155" rtl="0" eaLnBrk="1" latinLnBrk="0" hangingPunct="1">
                        <a:defRPr sz="1800" kern="1200">
                          <a:solidFill>
                            <a:schemeClr val="tx1"/>
                          </a:solidFill>
                          <a:latin typeface="Calibri" panose="020F0502020204030204"/>
                        </a:defRPr>
                      </a:lvl9pPr>
                    </a:lstStyle>
                    <a:p>
                      <a:r>
                        <a:rPr lang="en-US" sz="1800" dirty="0">
                          <a:solidFill>
                            <a:srgbClr val="000000"/>
                          </a:solidFill>
                        </a:rPr>
                        <a:t>Arboviral </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155" rtl="0" eaLnBrk="1" latinLnBrk="0" hangingPunct="1">
                        <a:defRPr sz="1800" kern="1200">
                          <a:solidFill>
                            <a:schemeClr val="tx1"/>
                          </a:solidFill>
                          <a:latin typeface="Calibri" panose="020F0502020204030204"/>
                        </a:defRPr>
                      </a:lvl1pPr>
                      <a:lvl2pPr marL="457155" algn="l" defTabSz="457155" rtl="0" eaLnBrk="1" latinLnBrk="0" hangingPunct="1">
                        <a:defRPr sz="1800" kern="1200">
                          <a:solidFill>
                            <a:schemeClr val="tx1"/>
                          </a:solidFill>
                          <a:latin typeface="Calibri" panose="020F0502020204030204"/>
                        </a:defRPr>
                      </a:lvl2pPr>
                      <a:lvl3pPr marL="914309" algn="l" defTabSz="457155" rtl="0" eaLnBrk="1" latinLnBrk="0" hangingPunct="1">
                        <a:defRPr sz="1800" kern="1200">
                          <a:solidFill>
                            <a:schemeClr val="tx1"/>
                          </a:solidFill>
                          <a:latin typeface="Calibri" panose="020F0502020204030204"/>
                        </a:defRPr>
                      </a:lvl3pPr>
                      <a:lvl4pPr marL="1371464" algn="l" defTabSz="457155" rtl="0" eaLnBrk="1" latinLnBrk="0" hangingPunct="1">
                        <a:defRPr sz="1800" kern="1200">
                          <a:solidFill>
                            <a:schemeClr val="tx1"/>
                          </a:solidFill>
                          <a:latin typeface="Calibri" panose="020F0502020204030204"/>
                        </a:defRPr>
                      </a:lvl4pPr>
                      <a:lvl5pPr marL="1828618" algn="l" defTabSz="457155" rtl="0" eaLnBrk="1" latinLnBrk="0" hangingPunct="1">
                        <a:defRPr sz="1800" kern="1200">
                          <a:solidFill>
                            <a:schemeClr val="tx1"/>
                          </a:solidFill>
                          <a:latin typeface="Calibri" panose="020F0502020204030204"/>
                        </a:defRPr>
                      </a:lvl5pPr>
                      <a:lvl6pPr marL="2285774" algn="l" defTabSz="457155" rtl="0" eaLnBrk="1" latinLnBrk="0" hangingPunct="1">
                        <a:defRPr sz="1800" kern="1200">
                          <a:solidFill>
                            <a:schemeClr val="tx1"/>
                          </a:solidFill>
                          <a:latin typeface="Calibri" panose="020F0502020204030204"/>
                        </a:defRPr>
                      </a:lvl6pPr>
                      <a:lvl7pPr marL="2742926" algn="l" defTabSz="457155" rtl="0" eaLnBrk="1" latinLnBrk="0" hangingPunct="1">
                        <a:defRPr sz="1800" kern="1200">
                          <a:solidFill>
                            <a:schemeClr val="tx1"/>
                          </a:solidFill>
                          <a:latin typeface="Calibri" panose="020F0502020204030204"/>
                        </a:defRPr>
                      </a:lvl7pPr>
                      <a:lvl8pPr marL="3200080" algn="l" defTabSz="457155" rtl="0" eaLnBrk="1" latinLnBrk="0" hangingPunct="1">
                        <a:defRPr sz="1800" kern="1200">
                          <a:solidFill>
                            <a:schemeClr val="tx1"/>
                          </a:solidFill>
                          <a:latin typeface="Calibri" panose="020F0502020204030204"/>
                        </a:defRPr>
                      </a:lvl8pPr>
                      <a:lvl9pPr marL="3657235" algn="l" defTabSz="457155" rtl="0" eaLnBrk="1" latinLnBrk="0" hangingPunct="1">
                        <a:defRPr sz="1800" kern="1200">
                          <a:solidFill>
                            <a:schemeClr val="tx1"/>
                          </a:solidFill>
                          <a:latin typeface="Calibri" panose="020F0502020204030204"/>
                        </a:defRPr>
                      </a:lvl9pPr>
                    </a:lstStyle>
                    <a:p>
                      <a:r>
                        <a:rPr lang="en-US" sz="1800" dirty="0">
                          <a:solidFill>
                            <a:srgbClr val="000000"/>
                          </a:solidFill>
                        </a:rPr>
                        <a:t>Guam, Kentucky</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68170259"/>
                  </a:ext>
                </a:extLst>
              </a:tr>
              <a:tr h="435407">
                <a:tc>
                  <a:txBody>
                    <a:bodyPr/>
                    <a:lstStyle>
                      <a:lvl1pPr marL="0" algn="l" defTabSz="457155" rtl="0" eaLnBrk="1" latinLnBrk="0" hangingPunct="1">
                        <a:defRPr sz="1800" kern="1200">
                          <a:solidFill>
                            <a:schemeClr val="tx1"/>
                          </a:solidFill>
                          <a:latin typeface="Calibri" panose="020F0502020204030204"/>
                        </a:defRPr>
                      </a:lvl1pPr>
                      <a:lvl2pPr marL="457155" algn="l" defTabSz="457155" rtl="0" eaLnBrk="1" latinLnBrk="0" hangingPunct="1">
                        <a:defRPr sz="1800" kern="1200">
                          <a:solidFill>
                            <a:schemeClr val="tx1"/>
                          </a:solidFill>
                          <a:latin typeface="Calibri" panose="020F0502020204030204"/>
                        </a:defRPr>
                      </a:lvl2pPr>
                      <a:lvl3pPr marL="914309" algn="l" defTabSz="457155" rtl="0" eaLnBrk="1" latinLnBrk="0" hangingPunct="1">
                        <a:defRPr sz="1800" kern="1200">
                          <a:solidFill>
                            <a:schemeClr val="tx1"/>
                          </a:solidFill>
                          <a:latin typeface="Calibri" panose="020F0502020204030204"/>
                        </a:defRPr>
                      </a:lvl3pPr>
                      <a:lvl4pPr marL="1371464" algn="l" defTabSz="457155" rtl="0" eaLnBrk="1" latinLnBrk="0" hangingPunct="1">
                        <a:defRPr sz="1800" kern="1200">
                          <a:solidFill>
                            <a:schemeClr val="tx1"/>
                          </a:solidFill>
                          <a:latin typeface="Calibri" panose="020F0502020204030204"/>
                        </a:defRPr>
                      </a:lvl4pPr>
                      <a:lvl5pPr marL="1828618" algn="l" defTabSz="457155" rtl="0" eaLnBrk="1" latinLnBrk="0" hangingPunct="1">
                        <a:defRPr sz="1800" kern="1200">
                          <a:solidFill>
                            <a:schemeClr val="tx1"/>
                          </a:solidFill>
                          <a:latin typeface="Calibri" panose="020F0502020204030204"/>
                        </a:defRPr>
                      </a:lvl5pPr>
                      <a:lvl6pPr marL="2285774" algn="l" defTabSz="457155" rtl="0" eaLnBrk="1" latinLnBrk="0" hangingPunct="1">
                        <a:defRPr sz="1800" kern="1200">
                          <a:solidFill>
                            <a:schemeClr val="tx1"/>
                          </a:solidFill>
                          <a:latin typeface="Calibri" panose="020F0502020204030204"/>
                        </a:defRPr>
                      </a:lvl6pPr>
                      <a:lvl7pPr marL="2742926" algn="l" defTabSz="457155" rtl="0" eaLnBrk="1" latinLnBrk="0" hangingPunct="1">
                        <a:defRPr sz="1800" kern="1200">
                          <a:solidFill>
                            <a:schemeClr val="tx1"/>
                          </a:solidFill>
                          <a:latin typeface="Calibri" panose="020F0502020204030204"/>
                        </a:defRPr>
                      </a:lvl7pPr>
                      <a:lvl8pPr marL="3200080" algn="l" defTabSz="457155" rtl="0" eaLnBrk="1" latinLnBrk="0" hangingPunct="1">
                        <a:defRPr sz="1800" kern="1200">
                          <a:solidFill>
                            <a:schemeClr val="tx1"/>
                          </a:solidFill>
                          <a:latin typeface="Calibri" panose="020F0502020204030204"/>
                        </a:defRPr>
                      </a:lvl8pPr>
                      <a:lvl9pPr marL="3657235" algn="l" defTabSz="457155" rtl="0" eaLnBrk="1" latinLnBrk="0" hangingPunct="1">
                        <a:defRPr sz="1800" kern="1200">
                          <a:solidFill>
                            <a:schemeClr val="tx1"/>
                          </a:solidFill>
                          <a:latin typeface="Calibri" panose="020F0502020204030204"/>
                        </a:defRPr>
                      </a:lvl9pPr>
                    </a:lstStyle>
                    <a:p>
                      <a:r>
                        <a:rPr lang="en-US" sz="1800" dirty="0">
                          <a:solidFill>
                            <a:srgbClr val="000000"/>
                          </a:solidFill>
                        </a:rPr>
                        <a:t>Carbon Monoxide </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155" rtl="0" eaLnBrk="1" latinLnBrk="0" hangingPunct="1">
                        <a:defRPr sz="1800" kern="1200">
                          <a:solidFill>
                            <a:schemeClr val="tx1"/>
                          </a:solidFill>
                          <a:latin typeface="Calibri" panose="020F0502020204030204"/>
                        </a:defRPr>
                      </a:lvl1pPr>
                      <a:lvl2pPr marL="457155" algn="l" defTabSz="457155" rtl="0" eaLnBrk="1" latinLnBrk="0" hangingPunct="1">
                        <a:defRPr sz="1800" kern="1200">
                          <a:solidFill>
                            <a:schemeClr val="tx1"/>
                          </a:solidFill>
                          <a:latin typeface="Calibri" panose="020F0502020204030204"/>
                        </a:defRPr>
                      </a:lvl2pPr>
                      <a:lvl3pPr marL="914309" algn="l" defTabSz="457155" rtl="0" eaLnBrk="1" latinLnBrk="0" hangingPunct="1">
                        <a:defRPr sz="1800" kern="1200">
                          <a:solidFill>
                            <a:schemeClr val="tx1"/>
                          </a:solidFill>
                          <a:latin typeface="Calibri" panose="020F0502020204030204"/>
                        </a:defRPr>
                      </a:lvl3pPr>
                      <a:lvl4pPr marL="1371464" algn="l" defTabSz="457155" rtl="0" eaLnBrk="1" latinLnBrk="0" hangingPunct="1">
                        <a:defRPr sz="1800" kern="1200">
                          <a:solidFill>
                            <a:schemeClr val="tx1"/>
                          </a:solidFill>
                          <a:latin typeface="Calibri" panose="020F0502020204030204"/>
                        </a:defRPr>
                      </a:lvl4pPr>
                      <a:lvl5pPr marL="1828618" algn="l" defTabSz="457155" rtl="0" eaLnBrk="1" latinLnBrk="0" hangingPunct="1">
                        <a:defRPr sz="1800" kern="1200">
                          <a:solidFill>
                            <a:schemeClr val="tx1"/>
                          </a:solidFill>
                          <a:latin typeface="Calibri" panose="020F0502020204030204"/>
                        </a:defRPr>
                      </a:lvl5pPr>
                      <a:lvl6pPr marL="2285774" algn="l" defTabSz="457155" rtl="0" eaLnBrk="1" latinLnBrk="0" hangingPunct="1">
                        <a:defRPr sz="1800" kern="1200">
                          <a:solidFill>
                            <a:schemeClr val="tx1"/>
                          </a:solidFill>
                          <a:latin typeface="Calibri" panose="020F0502020204030204"/>
                        </a:defRPr>
                      </a:lvl6pPr>
                      <a:lvl7pPr marL="2742926" algn="l" defTabSz="457155" rtl="0" eaLnBrk="1" latinLnBrk="0" hangingPunct="1">
                        <a:defRPr sz="1800" kern="1200">
                          <a:solidFill>
                            <a:schemeClr val="tx1"/>
                          </a:solidFill>
                          <a:latin typeface="Calibri" panose="020F0502020204030204"/>
                        </a:defRPr>
                      </a:lvl7pPr>
                      <a:lvl8pPr marL="3200080" algn="l" defTabSz="457155" rtl="0" eaLnBrk="1" latinLnBrk="0" hangingPunct="1">
                        <a:defRPr sz="1800" kern="1200">
                          <a:solidFill>
                            <a:schemeClr val="tx1"/>
                          </a:solidFill>
                          <a:latin typeface="Calibri" panose="020F0502020204030204"/>
                        </a:defRPr>
                      </a:lvl8pPr>
                      <a:lvl9pPr marL="3657235" algn="l" defTabSz="457155" rtl="0" eaLnBrk="1" latinLnBrk="0" hangingPunct="1">
                        <a:defRPr sz="1800" kern="1200">
                          <a:solidFill>
                            <a:schemeClr val="tx1"/>
                          </a:solidFill>
                          <a:latin typeface="Calibri" panose="020F0502020204030204"/>
                        </a:defRPr>
                      </a:lvl9pPr>
                    </a:lstStyle>
                    <a:p>
                      <a:r>
                        <a:rPr lang="en-US" sz="1800" dirty="0">
                          <a:solidFill>
                            <a:srgbClr val="000000"/>
                          </a:solidFill>
                        </a:rPr>
                        <a:t>Florida, Wisconsin</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37393833"/>
                  </a:ext>
                </a:extLst>
              </a:tr>
              <a:tr h="435407">
                <a:tc>
                  <a:txBody>
                    <a:bodyPr/>
                    <a:lstStyle>
                      <a:lvl1pPr marL="0" algn="l" defTabSz="457155" rtl="0" eaLnBrk="1" latinLnBrk="0" hangingPunct="1">
                        <a:defRPr sz="1800" kern="1200">
                          <a:solidFill>
                            <a:schemeClr val="tx1"/>
                          </a:solidFill>
                          <a:latin typeface="Calibri" panose="020F0502020204030204"/>
                        </a:defRPr>
                      </a:lvl1pPr>
                      <a:lvl2pPr marL="457155" algn="l" defTabSz="457155" rtl="0" eaLnBrk="1" latinLnBrk="0" hangingPunct="1">
                        <a:defRPr sz="1800" kern="1200">
                          <a:solidFill>
                            <a:schemeClr val="tx1"/>
                          </a:solidFill>
                          <a:latin typeface="Calibri" panose="020F0502020204030204"/>
                        </a:defRPr>
                      </a:lvl2pPr>
                      <a:lvl3pPr marL="914309" algn="l" defTabSz="457155" rtl="0" eaLnBrk="1" latinLnBrk="0" hangingPunct="1">
                        <a:defRPr sz="1800" kern="1200">
                          <a:solidFill>
                            <a:schemeClr val="tx1"/>
                          </a:solidFill>
                          <a:latin typeface="Calibri" panose="020F0502020204030204"/>
                        </a:defRPr>
                      </a:lvl3pPr>
                      <a:lvl4pPr marL="1371464" algn="l" defTabSz="457155" rtl="0" eaLnBrk="1" latinLnBrk="0" hangingPunct="1">
                        <a:defRPr sz="1800" kern="1200">
                          <a:solidFill>
                            <a:schemeClr val="tx1"/>
                          </a:solidFill>
                          <a:latin typeface="Calibri" panose="020F0502020204030204"/>
                        </a:defRPr>
                      </a:lvl4pPr>
                      <a:lvl5pPr marL="1828618" algn="l" defTabSz="457155" rtl="0" eaLnBrk="1" latinLnBrk="0" hangingPunct="1">
                        <a:defRPr sz="1800" kern="1200">
                          <a:solidFill>
                            <a:schemeClr val="tx1"/>
                          </a:solidFill>
                          <a:latin typeface="Calibri" panose="020F0502020204030204"/>
                        </a:defRPr>
                      </a:lvl5pPr>
                      <a:lvl6pPr marL="2285774" algn="l" defTabSz="457155" rtl="0" eaLnBrk="1" latinLnBrk="0" hangingPunct="1">
                        <a:defRPr sz="1800" kern="1200">
                          <a:solidFill>
                            <a:schemeClr val="tx1"/>
                          </a:solidFill>
                          <a:latin typeface="Calibri" panose="020F0502020204030204"/>
                        </a:defRPr>
                      </a:lvl6pPr>
                      <a:lvl7pPr marL="2742926" algn="l" defTabSz="457155" rtl="0" eaLnBrk="1" latinLnBrk="0" hangingPunct="1">
                        <a:defRPr sz="1800" kern="1200">
                          <a:solidFill>
                            <a:schemeClr val="tx1"/>
                          </a:solidFill>
                          <a:latin typeface="Calibri" panose="020F0502020204030204"/>
                        </a:defRPr>
                      </a:lvl7pPr>
                      <a:lvl8pPr marL="3200080" algn="l" defTabSz="457155" rtl="0" eaLnBrk="1" latinLnBrk="0" hangingPunct="1">
                        <a:defRPr sz="1800" kern="1200">
                          <a:solidFill>
                            <a:schemeClr val="tx1"/>
                          </a:solidFill>
                          <a:latin typeface="Calibri" panose="020F0502020204030204"/>
                        </a:defRPr>
                      </a:lvl8pPr>
                      <a:lvl9pPr marL="3657235" algn="l" defTabSz="457155" rtl="0" eaLnBrk="1" latinLnBrk="0" hangingPunct="1">
                        <a:defRPr sz="1800" kern="1200">
                          <a:solidFill>
                            <a:schemeClr val="tx1"/>
                          </a:solidFill>
                          <a:latin typeface="Calibri" panose="020F0502020204030204"/>
                        </a:defRPr>
                      </a:lvl9pPr>
                    </a:lstStyle>
                    <a:p>
                      <a:r>
                        <a:rPr lang="en-US" sz="1800" dirty="0">
                          <a:solidFill>
                            <a:srgbClr val="000000"/>
                          </a:solidFill>
                        </a:rPr>
                        <a:t>Foodborne and Diarrheal Diseases</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155" rtl="0" eaLnBrk="1" latinLnBrk="0" hangingPunct="1">
                        <a:defRPr sz="1800" kern="1200">
                          <a:solidFill>
                            <a:schemeClr val="tx1"/>
                          </a:solidFill>
                          <a:latin typeface="Calibri" panose="020F0502020204030204"/>
                        </a:defRPr>
                      </a:lvl1pPr>
                      <a:lvl2pPr marL="457155" algn="l" defTabSz="457155" rtl="0" eaLnBrk="1" latinLnBrk="0" hangingPunct="1">
                        <a:defRPr sz="1800" kern="1200">
                          <a:solidFill>
                            <a:schemeClr val="tx1"/>
                          </a:solidFill>
                          <a:latin typeface="Calibri" panose="020F0502020204030204"/>
                        </a:defRPr>
                      </a:lvl2pPr>
                      <a:lvl3pPr marL="914309" algn="l" defTabSz="457155" rtl="0" eaLnBrk="1" latinLnBrk="0" hangingPunct="1">
                        <a:defRPr sz="1800" kern="1200">
                          <a:solidFill>
                            <a:schemeClr val="tx1"/>
                          </a:solidFill>
                          <a:latin typeface="Calibri" panose="020F0502020204030204"/>
                        </a:defRPr>
                      </a:lvl3pPr>
                      <a:lvl4pPr marL="1371464" algn="l" defTabSz="457155" rtl="0" eaLnBrk="1" latinLnBrk="0" hangingPunct="1">
                        <a:defRPr sz="1800" kern="1200">
                          <a:solidFill>
                            <a:schemeClr val="tx1"/>
                          </a:solidFill>
                          <a:latin typeface="Calibri" panose="020F0502020204030204"/>
                        </a:defRPr>
                      </a:lvl4pPr>
                      <a:lvl5pPr marL="1828618" algn="l" defTabSz="457155" rtl="0" eaLnBrk="1" latinLnBrk="0" hangingPunct="1">
                        <a:defRPr sz="1800" kern="1200">
                          <a:solidFill>
                            <a:schemeClr val="tx1"/>
                          </a:solidFill>
                          <a:latin typeface="Calibri" panose="020F0502020204030204"/>
                        </a:defRPr>
                      </a:lvl5pPr>
                      <a:lvl6pPr marL="2285774" algn="l" defTabSz="457155" rtl="0" eaLnBrk="1" latinLnBrk="0" hangingPunct="1">
                        <a:defRPr sz="1800" kern="1200">
                          <a:solidFill>
                            <a:schemeClr val="tx1"/>
                          </a:solidFill>
                          <a:latin typeface="Calibri" panose="020F0502020204030204"/>
                        </a:defRPr>
                      </a:lvl6pPr>
                      <a:lvl7pPr marL="2742926" algn="l" defTabSz="457155" rtl="0" eaLnBrk="1" latinLnBrk="0" hangingPunct="1">
                        <a:defRPr sz="1800" kern="1200">
                          <a:solidFill>
                            <a:schemeClr val="tx1"/>
                          </a:solidFill>
                          <a:latin typeface="Calibri" panose="020F0502020204030204"/>
                        </a:defRPr>
                      </a:lvl7pPr>
                      <a:lvl8pPr marL="3200080" algn="l" defTabSz="457155" rtl="0" eaLnBrk="1" latinLnBrk="0" hangingPunct="1">
                        <a:defRPr sz="1800" kern="1200">
                          <a:solidFill>
                            <a:schemeClr val="tx1"/>
                          </a:solidFill>
                          <a:latin typeface="Calibri" panose="020F0502020204030204"/>
                        </a:defRPr>
                      </a:lvl8pPr>
                      <a:lvl9pPr marL="3657235" algn="l" defTabSz="457155" rtl="0" eaLnBrk="1" latinLnBrk="0" hangingPunct="1">
                        <a:defRPr sz="1800" kern="1200">
                          <a:solidFill>
                            <a:schemeClr val="tx1"/>
                          </a:solidFill>
                          <a:latin typeface="Calibri" panose="020F0502020204030204"/>
                        </a:defRPr>
                      </a:lvl9pPr>
                    </a:lstStyle>
                    <a:p>
                      <a:r>
                        <a:rPr lang="en-US" sz="1800" dirty="0">
                          <a:solidFill>
                            <a:srgbClr val="000000"/>
                          </a:solidFill>
                        </a:rPr>
                        <a:t>New York State</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56096570"/>
                  </a:ext>
                </a:extLst>
              </a:tr>
              <a:tr h="435407">
                <a:tc>
                  <a:txBody>
                    <a:bodyPr/>
                    <a:lstStyle>
                      <a:lvl1pPr marL="0" algn="l" defTabSz="457155" rtl="0" eaLnBrk="1" latinLnBrk="0" hangingPunct="1">
                        <a:defRPr sz="1800" kern="1200">
                          <a:solidFill>
                            <a:schemeClr val="tx1"/>
                          </a:solidFill>
                          <a:latin typeface="Calibri" panose="020F0502020204030204"/>
                        </a:defRPr>
                      </a:lvl1pPr>
                      <a:lvl2pPr marL="457155" algn="l" defTabSz="457155" rtl="0" eaLnBrk="1" latinLnBrk="0" hangingPunct="1">
                        <a:defRPr sz="1800" kern="1200">
                          <a:solidFill>
                            <a:schemeClr val="tx1"/>
                          </a:solidFill>
                          <a:latin typeface="Calibri" panose="020F0502020204030204"/>
                        </a:defRPr>
                      </a:lvl2pPr>
                      <a:lvl3pPr marL="914309" algn="l" defTabSz="457155" rtl="0" eaLnBrk="1" latinLnBrk="0" hangingPunct="1">
                        <a:defRPr sz="1800" kern="1200">
                          <a:solidFill>
                            <a:schemeClr val="tx1"/>
                          </a:solidFill>
                          <a:latin typeface="Calibri" panose="020F0502020204030204"/>
                        </a:defRPr>
                      </a:lvl3pPr>
                      <a:lvl4pPr marL="1371464" algn="l" defTabSz="457155" rtl="0" eaLnBrk="1" latinLnBrk="0" hangingPunct="1">
                        <a:defRPr sz="1800" kern="1200">
                          <a:solidFill>
                            <a:schemeClr val="tx1"/>
                          </a:solidFill>
                          <a:latin typeface="Calibri" panose="020F0502020204030204"/>
                        </a:defRPr>
                      </a:lvl4pPr>
                      <a:lvl5pPr marL="1828618" algn="l" defTabSz="457155" rtl="0" eaLnBrk="1" latinLnBrk="0" hangingPunct="1">
                        <a:defRPr sz="1800" kern="1200">
                          <a:solidFill>
                            <a:schemeClr val="tx1"/>
                          </a:solidFill>
                          <a:latin typeface="Calibri" panose="020F0502020204030204"/>
                        </a:defRPr>
                      </a:lvl5pPr>
                      <a:lvl6pPr marL="2285774" algn="l" defTabSz="457155" rtl="0" eaLnBrk="1" latinLnBrk="0" hangingPunct="1">
                        <a:defRPr sz="1800" kern="1200">
                          <a:solidFill>
                            <a:schemeClr val="tx1"/>
                          </a:solidFill>
                          <a:latin typeface="Calibri" panose="020F0502020204030204"/>
                        </a:defRPr>
                      </a:lvl6pPr>
                      <a:lvl7pPr marL="2742926" algn="l" defTabSz="457155" rtl="0" eaLnBrk="1" latinLnBrk="0" hangingPunct="1">
                        <a:defRPr sz="1800" kern="1200">
                          <a:solidFill>
                            <a:schemeClr val="tx1"/>
                          </a:solidFill>
                          <a:latin typeface="Calibri" panose="020F0502020204030204"/>
                        </a:defRPr>
                      </a:lvl7pPr>
                      <a:lvl8pPr marL="3200080" algn="l" defTabSz="457155" rtl="0" eaLnBrk="1" latinLnBrk="0" hangingPunct="1">
                        <a:defRPr sz="1800" kern="1200">
                          <a:solidFill>
                            <a:schemeClr val="tx1"/>
                          </a:solidFill>
                          <a:latin typeface="Calibri" panose="020F0502020204030204"/>
                        </a:defRPr>
                      </a:lvl8pPr>
                      <a:lvl9pPr marL="3657235" algn="l" defTabSz="457155" rtl="0" eaLnBrk="1" latinLnBrk="0" hangingPunct="1">
                        <a:defRPr sz="1800" kern="1200">
                          <a:solidFill>
                            <a:schemeClr val="tx1"/>
                          </a:solidFill>
                          <a:latin typeface="Calibri" panose="020F0502020204030204"/>
                        </a:defRPr>
                      </a:lvl9pPr>
                    </a:lstStyle>
                    <a:p>
                      <a:r>
                        <a:rPr lang="en-US" sz="1800" dirty="0">
                          <a:solidFill>
                            <a:srgbClr val="000000"/>
                          </a:solidFill>
                        </a:rPr>
                        <a:t>Generic v2</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155" rtl="0" eaLnBrk="1" latinLnBrk="0" hangingPunct="1">
                        <a:defRPr sz="1800" kern="1200">
                          <a:solidFill>
                            <a:schemeClr val="tx1"/>
                          </a:solidFill>
                          <a:latin typeface="Calibri" panose="020F0502020204030204"/>
                        </a:defRPr>
                      </a:lvl1pPr>
                      <a:lvl2pPr marL="457155" algn="l" defTabSz="457155" rtl="0" eaLnBrk="1" latinLnBrk="0" hangingPunct="1">
                        <a:defRPr sz="1800" kern="1200">
                          <a:solidFill>
                            <a:schemeClr val="tx1"/>
                          </a:solidFill>
                          <a:latin typeface="Calibri" panose="020F0502020204030204"/>
                        </a:defRPr>
                      </a:lvl2pPr>
                      <a:lvl3pPr marL="914309" algn="l" defTabSz="457155" rtl="0" eaLnBrk="1" latinLnBrk="0" hangingPunct="1">
                        <a:defRPr sz="1800" kern="1200">
                          <a:solidFill>
                            <a:schemeClr val="tx1"/>
                          </a:solidFill>
                          <a:latin typeface="Calibri" panose="020F0502020204030204"/>
                        </a:defRPr>
                      </a:lvl3pPr>
                      <a:lvl4pPr marL="1371464" algn="l" defTabSz="457155" rtl="0" eaLnBrk="1" latinLnBrk="0" hangingPunct="1">
                        <a:defRPr sz="1800" kern="1200">
                          <a:solidFill>
                            <a:schemeClr val="tx1"/>
                          </a:solidFill>
                          <a:latin typeface="Calibri" panose="020F0502020204030204"/>
                        </a:defRPr>
                      </a:lvl4pPr>
                      <a:lvl5pPr marL="1828618" algn="l" defTabSz="457155" rtl="0" eaLnBrk="1" latinLnBrk="0" hangingPunct="1">
                        <a:defRPr sz="1800" kern="1200">
                          <a:solidFill>
                            <a:schemeClr val="tx1"/>
                          </a:solidFill>
                          <a:latin typeface="Calibri" panose="020F0502020204030204"/>
                        </a:defRPr>
                      </a:lvl5pPr>
                      <a:lvl6pPr marL="2285774" algn="l" defTabSz="457155" rtl="0" eaLnBrk="1" latinLnBrk="0" hangingPunct="1">
                        <a:defRPr sz="1800" kern="1200">
                          <a:solidFill>
                            <a:schemeClr val="tx1"/>
                          </a:solidFill>
                          <a:latin typeface="Calibri" panose="020F0502020204030204"/>
                        </a:defRPr>
                      </a:lvl6pPr>
                      <a:lvl7pPr marL="2742926" algn="l" defTabSz="457155" rtl="0" eaLnBrk="1" latinLnBrk="0" hangingPunct="1">
                        <a:defRPr sz="1800" kern="1200">
                          <a:solidFill>
                            <a:schemeClr val="tx1"/>
                          </a:solidFill>
                          <a:latin typeface="Calibri" panose="020F0502020204030204"/>
                        </a:defRPr>
                      </a:lvl7pPr>
                      <a:lvl8pPr marL="3200080" algn="l" defTabSz="457155" rtl="0" eaLnBrk="1" latinLnBrk="0" hangingPunct="1">
                        <a:defRPr sz="1800" kern="1200">
                          <a:solidFill>
                            <a:schemeClr val="tx1"/>
                          </a:solidFill>
                          <a:latin typeface="Calibri" panose="020F0502020204030204"/>
                        </a:defRPr>
                      </a:lvl8pPr>
                      <a:lvl9pPr marL="3657235" algn="l" defTabSz="457155" rtl="0" eaLnBrk="1" latinLnBrk="0" hangingPunct="1">
                        <a:defRPr sz="1800" kern="1200">
                          <a:solidFill>
                            <a:schemeClr val="tx1"/>
                          </a:solidFill>
                          <a:latin typeface="Calibri" panose="020F0502020204030204"/>
                        </a:defRPr>
                      </a:lvl9pPr>
                    </a:lstStyle>
                    <a:p>
                      <a:r>
                        <a:rPr lang="en-US" sz="1800" dirty="0">
                          <a:solidFill>
                            <a:srgbClr val="000000"/>
                          </a:solidFill>
                        </a:rPr>
                        <a:t>District of Columbia, Washington </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05799128"/>
                  </a:ext>
                </a:extLst>
              </a:tr>
              <a:tr h="640080">
                <a:tc>
                  <a:txBody>
                    <a:bodyPr/>
                    <a:lstStyle>
                      <a:lvl1pPr marL="0" algn="l" defTabSz="457155" rtl="0" eaLnBrk="1" latinLnBrk="0" hangingPunct="1">
                        <a:defRPr sz="1800" kern="1200">
                          <a:solidFill>
                            <a:schemeClr val="tx1"/>
                          </a:solidFill>
                          <a:latin typeface="Calibri" panose="020F0502020204030204"/>
                        </a:defRPr>
                      </a:lvl1pPr>
                      <a:lvl2pPr marL="457155" algn="l" defTabSz="457155" rtl="0" eaLnBrk="1" latinLnBrk="0" hangingPunct="1">
                        <a:defRPr sz="1800" kern="1200">
                          <a:solidFill>
                            <a:schemeClr val="tx1"/>
                          </a:solidFill>
                          <a:latin typeface="Calibri" panose="020F0502020204030204"/>
                        </a:defRPr>
                      </a:lvl2pPr>
                      <a:lvl3pPr marL="914309" algn="l" defTabSz="457155" rtl="0" eaLnBrk="1" latinLnBrk="0" hangingPunct="1">
                        <a:defRPr sz="1800" kern="1200">
                          <a:solidFill>
                            <a:schemeClr val="tx1"/>
                          </a:solidFill>
                          <a:latin typeface="Calibri" panose="020F0502020204030204"/>
                        </a:defRPr>
                      </a:lvl3pPr>
                      <a:lvl4pPr marL="1371464" algn="l" defTabSz="457155" rtl="0" eaLnBrk="1" latinLnBrk="0" hangingPunct="1">
                        <a:defRPr sz="1800" kern="1200">
                          <a:solidFill>
                            <a:schemeClr val="tx1"/>
                          </a:solidFill>
                          <a:latin typeface="Calibri" panose="020F0502020204030204"/>
                        </a:defRPr>
                      </a:lvl4pPr>
                      <a:lvl5pPr marL="1828618" algn="l" defTabSz="457155" rtl="0" eaLnBrk="1" latinLnBrk="0" hangingPunct="1">
                        <a:defRPr sz="1800" kern="1200">
                          <a:solidFill>
                            <a:schemeClr val="tx1"/>
                          </a:solidFill>
                          <a:latin typeface="Calibri" panose="020F0502020204030204"/>
                        </a:defRPr>
                      </a:lvl5pPr>
                      <a:lvl6pPr marL="2285774" algn="l" defTabSz="457155" rtl="0" eaLnBrk="1" latinLnBrk="0" hangingPunct="1">
                        <a:defRPr sz="1800" kern="1200">
                          <a:solidFill>
                            <a:schemeClr val="tx1"/>
                          </a:solidFill>
                          <a:latin typeface="Calibri" panose="020F0502020204030204"/>
                        </a:defRPr>
                      </a:lvl6pPr>
                      <a:lvl7pPr marL="2742926" algn="l" defTabSz="457155" rtl="0" eaLnBrk="1" latinLnBrk="0" hangingPunct="1">
                        <a:defRPr sz="1800" kern="1200">
                          <a:solidFill>
                            <a:schemeClr val="tx1"/>
                          </a:solidFill>
                          <a:latin typeface="Calibri" panose="020F0502020204030204"/>
                        </a:defRPr>
                      </a:lvl7pPr>
                      <a:lvl8pPr marL="3200080" algn="l" defTabSz="457155" rtl="0" eaLnBrk="1" latinLnBrk="0" hangingPunct="1">
                        <a:defRPr sz="1800" kern="1200">
                          <a:solidFill>
                            <a:schemeClr val="tx1"/>
                          </a:solidFill>
                          <a:latin typeface="Calibri" panose="020F0502020204030204"/>
                        </a:defRPr>
                      </a:lvl8pPr>
                      <a:lvl9pPr marL="3657235" algn="l" defTabSz="457155" rtl="0" eaLnBrk="1" latinLnBrk="0" hangingPunct="1">
                        <a:defRPr sz="1800" kern="1200">
                          <a:solidFill>
                            <a:schemeClr val="tx1"/>
                          </a:solidFill>
                          <a:latin typeface="Calibri" panose="020F0502020204030204"/>
                        </a:defRPr>
                      </a:lvl9pPr>
                    </a:lstStyle>
                    <a:p>
                      <a:r>
                        <a:rPr lang="en-US" sz="1800" dirty="0">
                          <a:solidFill>
                            <a:srgbClr val="000000"/>
                          </a:solidFill>
                        </a:rPr>
                        <a:t>Health-Associated Infections, Multi-Drug Resistant Organisms (HAI MDRO) </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155" rtl="0" eaLnBrk="1" latinLnBrk="0" hangingPunct="1">
                        <a:defRPr sz="1800" kern="1200">
                          <a:solidFill>
                            <a:schemeClr val="tx1"/>
                          </a:solidFill>
                          <a:latin typeface="Calibri" panose="020F0502020204030204"/>
                        </a:defRPr>
                      </a:lvl1pPr>
                      <a:lvl2pPr marL="457155" algn="l" defTabSz="457155" rtl="0" eaLnBrk="1" latinLnBrk="0" hangingPunct="1">
                        <a:defRPr sz="1800" kern="1200">
                          <a:solidFill>
                            <a:schemeClr val="tx1"/>
                          </a:solidFill>
                          <a:latin typeface="Calibri" panose="020F0502020204030204"/>
                        </a:defRPr>
                      </a:lvl2pPr>
                      <a:lvl3pPr marL="914309" algn="l" defTabSz="457155" rtl="0" eaLnBrk="1" latinLnBrk="0" hangingPunct="1">
                        <a:defRPr sz="1800" kern="1200">
                          <a:solidFill>
                            <a:schemeClr val="tx1"/>
                          </a:solidFill>
                          <a:latin typeface="Calibri" panose="020F0502020204030204"/>
                        </a:defRPr>
                      </a:lvl3pPr>
                      <a:lvl4pPr marL="1371464" algn="l" defTabSz="457155" rtl="0" eaLnBrk="1" latinLnBrk="0" hangingPunct="1">
                        <a:defRPr sz="1800" kern="1200">
                          <a:solidFill>
                            <a:schemeClr val="tx1"/>
                          </a:solidFill>
                          <a:latin typeface="Calibri" panose="020F0502020204030204"/>
                        </a:defRPr>
                      </a:lvl4pPr>
                      <a:lvl5pPr marL="1828618" algn="l" defTabSz="457155" rtl="0" eaLnBrk="1" latinLnBrk="0" hangingPunct="1">
                        <a:defRPr sz="1800" kern="1200">
                          <a:solidFill>
                            <a:schemeClr val="tx1"/>
                          </a:solidFill>
                          <a:latin typeface="Calibri" panose="020F0502020204030204"/>
                        </a:defRPr>
                      </a:lvl5pPr>
                      <a:lvl6pPr marL="2285774" algn="l" defTabSz="457155" rtl="0" eaLnBrk="1" latinLnBrk="0" hangingPunct="1">
                        <a:defRPr sz="1800" kern="1200">
                          <a:solidFill>
                            <a:schemeClr val="tx1"/>
                          </a:solidFill>
                          <a:latin typeface="Calibri" panose="020F0502020204030204"/>
                        </a:defRPr>
                      </a:lvl6pPr>
                      <a:lvl7pPr marL="2742926" algn="l" defTabSz="457155" rtl="0" eaLnBrk="1" latinLnBrk="0" hangingPunct="1">
                        <a:defRPr sz="1800" kern="1200">
                          <a:solidFill>
                            <a:schemeClr val="tx1"/>
                          </a:solidFill>
                          <a:latin typeface="Calibri" panose="020F0502020204030204"/>
                        </a:defRPr>
                      </a:lvl7pPr>
                      <a:lvl8pPr marL="3200080" algn="l" defTabSz="457155" rtl="0" eaLnBrk="1" latinLnBrk="0" hangingPunct="1">
                        <a:defRPr sz="1800" kern="1200">
                          <a:solidFill>
                            <a:schemeClr val="tx1"/>
                          </a:solidFill>
                          <a:latin typeface="Calibri" panose="020F0502020204030204"/>
                        </a:defRPr>
                      </a:lvl8pPr>
                      <a:lvl9pPr marL="3657235" algn="l" defTabSz="457155" rtl="0" eaLnBrk="1" latinLnBrk="0" hangingPunct="1">
                        <a:defRPr sz="1800" kern="1200">
                          <a:solidFill>
                            <a:schemeClr val="tx1"/>
                          </a:solidFill>
                          <a:latin typeface="Calibri" panose="020F0502020204030204"/>
                        </a:defRPr>
                      </a:lvl9pPr>
                    </a:lstStyle>
                    <a:p>
                      <a:pPr algn="l"/>
                      <a:r>
                        <a:rPr lang="en-US" sz="1800" dirty="0">
                          <a:solidFill>
                            <a:srgbClr val="000000"/>
                          </a:solidFill>
                        </a:rPr>
                        <a:t>Oregon</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45557431"/>
                  </a:ext>
                </a:extLst>
              </a:tr>
              <a:tr h="438912">
                <a:tc>
                  <a:txBody>
                    <a:bodyPr/>
                    <a:lstStyle>
                      <a:lvl1pPr marL="0" algn="l" defTabSz="457155" rtl="0" eaLnBrk="1" latinLnBrk="0" hangingPunct="1">
                        <a:defRPr sz="1800" kern="1200">
                          <a:solidFill>
                            <a:schemeClr val="tx1"/>
                          </a:solidFill>
                          <a:latin typeface="Calibri" panose="020F0502020204030204"/>
                        </a:defRPr>
                      </a:lvl1pPr>
                      <a:lvl2pPr marL="457155" algn="l" defTabSz="457155" rtl="0" eaLnBrk="1" latinLnBrk="0" hangingPunct="1">
                        <a:defRPr sz="1800" kern="1200">
                          <a:solidFill>
                            <a:schemeClr val="tx1"/>
                          </a:solidFill>
                          <a:latin typeface="Calibri" panose="020F0502020204030204"/>
                        </a:defRPr>
                      </a:lvl2pPr>
                      <a:lvl3pPr marL="914309" algn="l" defTabSz="457155" rtl="0" eaLnBrk="1" latinLnBrk="0" hangingPunct="1">
                        <a:defRPr sz="1800" kern="1200">
                          <a:solidFill>
                            <a:schemeClr val="tx1"/>
                          </a:solidFill>
                          <a:latin typeface="Calibri" panose="020F0502020204030204"/>
                        </a:defRPr>
                      </a:lvl3pPr>
                      <a:lvl4pPr marL="1371464" algn="l" defTabSz="457155" rtl="0" eaLnBrk="1" latinLnBrk="0" hangingPunct="1">
                        <a:defRPr sz="1800" kern="1200">
                          <a:solidFill>
                            <a:schemeClr val="tx1"/>
                          </a:solidFill>
                          <a:latin typeface="Calibri" panose="020F0502020204030204"/>
                        </a:defRPr>
                      </a:lvl4pPr>
                      <a:lvl5pPr marL="1828618" algn="l" defTabSz="457155" rtl="0" eaLnBrk="1" latinLnBrk="0" hangingPunct="1">
                        <a:defRPr sz="1800" kern="1200">
                          <a:solidFill>
                            <a:schemeClr val="tx1"/>
                          </a:solidFill>
                          <a:latin typeface="Calibri" panose="020F0502020204030204"/>
                        </a:defRPr>
                      </a:lvl5pPr>
                      <a:lvl6pPr marL="2285774" algn="l" defTabSz="457155" rtl="0" eaLnBrk="1" latinLnBrk="0" hangingPunct="1">
                        <a:defRPr sz="1800" kern="1200">
                          <a:solidFill>
                            <a:schemeClr val="tx1"/>
                          </a:solidFill>
                          <a:latin typeface="Calibri" panose="020F0502020204030204"/>
                        </a:defRPr>
                      </a:lvl6pPr>
                      <a:lvl7pPr marL="2742926" algn="l" defTabSz="457155" rtl="0" eaLnBrk="1" latinLnBrk="0" hangingPunct="1">
                        <a:defRPr sz="1800" kern="1200">
                          <a:solidFill>
                            <a:schemeClr val="tx1"/>
                          </a:solidFill>
                          <a:latin typeface="Calibri" panose="020F0502020204030204"/>
                        </a:defRPr>
                      </a:lvl7pPr>
                      <a:lvl8pPr marL="3200080" algn="l" defTabSz="457155" rtl="0" eaLnBrk="1" latinLnBrk="0" hangingPunct="1">
                        <a:defRPr sz="1800" kern="1200">
                          <a:solidFill>
                            <a:schemeClr val="tx1"/>
                          </a:solidFill>
                          <a:latin typeface="Calibri" panose="020F0502020204030204"/>
                        </a:defRPr>
                      </a:lvl8pPr>
                      <a:lvl9pPr marL="3657235" algn="l" defTabSz="457155" rtl="0" eaLnBrk="1" latinLnBrk="0" hangingPunct="1">
                        <a:defRPr sz="1800" kern="1200">
                          <a:solidFill>
                            <a:schemeClr val="tx1"/>
                          </a:solidFill>
                          <a:latin typeface="Calibri" panose="020F0502020204030204"/>
                        </a:defRPr>
                      </a:lvl9pPr>
                    </a:lstStyle>
                    <a:p>
                      <a:r>
                        <a:rPr lang="en-US" sz="1800" dirty="0">
                          <a:solidFill>
                            <a:srgbClr val="000000"/>
                          </a:solidFill>
                        </a:rPr>
                        <a:t>Lyme/TBRD</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155" rtl="0" eaLnBrk="1" latinLnBrk="0" hangingPunct="1">
                        <a:defRPr sz="1800" kern="1200">
                          <a:solidFill>
                            <a:schemeClr val="tx1"/>
                          </a:solidFill>
                          <a:latin typeface="Calibri" panose="020F0502020204030204"/>
                        </a:defRPr>
                      </a:lvl1pPr>
                      <a:lvl2pPr marL="457155" algn="l" defTabSz="457155" rtl="0" eaLnBrk="1" latinLnBrk="0" hangingPunct="1">
                        <a:defRPr sz="1800" kern="1200">
                          <a:solidFill>
                            <a:schemeClr val="tx1"/>
                          </a:solidFill>
                          <a:latin typeface="Calibri" panose="020F0502020204030204"/>
                        </a:defRPr>
                      </a:lvl2pPr>
                      <a:lvl3pPr marL="914309" algn="l" defTabSz="457155" rtl="0" eaLnBrk="1" latinLnBrk="0" hangingPunct="1">
                        <a:defRPr sz="1800" kern="1200">
                          <a:solidFill>
                            <a:schemeClr val="tx1"/>
                          </a:solidFill>
                          <a:latin typeface="Calibri" panose="020F0502020204030204"/>
                        </a:defRPr>
                      </a:lvl3pPr>
                      <a:lvl4pPr marL="1371464" algn="l" defTabSz="457155" rtl="0" eaLnBrk="1" latinLnBrk="0" hangingPunct="1">
                        <a:defRPr sz="1800" kern="1200">
                          <a:solidFill>
                            <a:schemeClr val="tx1"/>
                          </a:solidFill>
                          <a:latin typeface="Calibri" panose="020F0502020204030204"/>
                        </a:defRPr>
                      </a:lvl4pPr>
                      <a:lvl5pPr marL="1828618" algn="l" defTabSz="457155" rtl="0" eaLnBrk="1" latinLnBrk="0" hangingPunct="1">
                        <a:defRPr sz="1800" kern="1200">
                          <a:solidFill>
                            <a:schemeClr val="tx1"/>
                          </a:solidFill>
                          <a:latin typeface="Calibri" panose="020F0502020204030204"/>
                        </a:defRPr>
                      </a:lvl5pPr>
                      <a:lvl6pPr marL="2285774" algn="l" defTabSz="457155" rtl="0" eaLnBrk="1" latinLnBrk="0" hangingPunct="1">
                        <a:defRPr sz="1800" kern="1200">
                          <a:solidFill>
                            <a:schemeClr val="tx1"/>
                          </a:solidFill>
                          <a:latin typeface="Calibri" panose="020F0502020204030204"/>
                        </a:defRPr>
                      </a:lvl6pPr>
                      <a:lvl7pPr marL="2742926" algn="l" defTabSz="457155" rtl="0" eaLnBrk="1" latinLnBrk="0" hangingPunct="1">
                        <a:defRPr sz="1800" kern="1200">
                          <a:solidFill>
                            <a:schemeClr val="tx1"/>
                          </a:solidFill>
                          <a:latin typeface="Calibri" panose="020F0502020204030204"/>
                        </a:defRPr>
                      </a:lvl7pPr>
                      <a:lvl8pPr marL="3200080" algn="l" defTabSz="457155" rtl="0" eaLnBrk="1" latinLnBrk="0" hangingPunct="1">
                        <a:defRPr sz="1800" kern="1200">
                          <a:solidFill>
                            <a:schemeClr val="tx1"/>
                          </a:solidFill>
                          <a:latin typeface="Calibri" panose="020F0502020204030204"/>
                        </a:defRPr>
                      </a:lvl8pPr>
                      <a:lvl9pPr marL="3657235" algn="l" defTabSz="457155" rtl="0" eaLnBrk="1" latinLnBrk="0" hangingPunct="1">
                        <a:defRPr sz="1800" kern="1200">
                          <a:solidFill>
                            <a:schemeClr val="tx1"/>
                          </a:solidFill>
                          <a:latin typeface="Calibri" panose="020F0502020204030204"/>
                        </a:defRPr>
                      </a:lvl9pPr>
                    </a:lstStyle>
                    <a:p>
                      <a:r>
                        <a:rPr lang="en-US" sz="1800" dirty="0">
                          <a:solidFill>
                            <a:srgbClr val="000000"/>
                          </a:solidFill>
                        </a:rPr>
                        <a:t>Kentucky</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05493412"/>
                  </a:ext>
                </a:extLst>
              </a:tr>
              <a:tr h="438912">
                <a:tc>
                  <a:txBody>
                    <a:bodyPr/>
                    <a:lstStyle>
                      <a:lvl1pPr marL="0" algn="l" defTabSz="457155" rtl="0" eaLnBrk="1" latinLnBrk="0" hangingPunct="1">
                        <a:defRPr sz="1800" kern="1200">
                          <a:solidFill>
                            <a:schemeClr val="tx1"/>
                          </a:solidFill>
                          <a:latin typeface="Calibri" panose="020F0502020204030204"/>
                        </a:defRPr>
                      </a:lvl1pPr>
                      <a:lvl2pPr marL="457155" algn="l" defTabSz="457155" rtl="0" eaLnBrk="1" latinLnBrk="0" hangingPunct="1">
                        <a:defRPr sz="1800" kern="1200">
                          <a:solidFill>
                            <a:schemeClr val="tx1"/>
                          </a:solidFill>
                          <a:latin typeface="Calibri" panose="020F0502020204030204"/>
                        </a:defRPr>
                      </a:lvl2pPr>
                      <a:lvl3pPr marL="914309" algn="l" defTabSz="457155" rtl="0" eaLnBrk="1" latinLnBrk="0" hangingPunct="1">
                        <a:defRPr sz="1800" kern="1200">
                          <a:solidFill>
                            <a:schemeClr val="tx1"/>
                          </a:solidFill>
                          <a:latin typeface="Calibri" panose="020F0502020204030204"/>
                        </a:defRPr>
                      </a:lvl3pPr>
                      <a:lvl4pPr marL="1371464" algn="l" defTabSz="457155" rtl="0" eaLnBrk="1" latinLnBrk="0" hangingPunct="1">
                        <a:defRPr sz="1800" kern="1200">
                          <a:solidFill>
                            <a:schemeClr val="tx1"/>
                          </a:solidFill>
                          <a:latin typeface="Calibri" panose="020F0502020204030204"/>
                        </a:defRPr>
                      </a:lvl4pPr>
                      <a:lvl5pPr marL="1828618" algn="l" defTabSz="457155" rtl="0" eaLnBrk="1" latinLnBrk="0" hangingPunct="1">
                        <a:defRPr sz="1800" kern="1200">
                          <a:solidFill>
                            <a:schemeClr val="tx1"/>
                          </a:solidFill>
                          <a:latin typeface="Calibri" panose="020F0502020204030204"/>
                        </a:defRPr>
                      </a:lvl5pPr>
                      <a:lvl6pPr marL="2285774" algn="l" defTabSz="457155" rtl="0" eaLnBrk="1" latinLnBrk="0" hangingPunct="1">
                        <a:defRPr sz="1800" kern="1200">
                          <a:solidFill>
                            <a:schemeClr val="tx1"/>
                          </a:solidFill>
                          <a:latin typeface="Calibri" panose="020F0502020204030204"/>
                        </a:defRPr>
                      </a:lvl6pPr>
                      <a:lvl7pPr marL="2742926" algn="l" defTabSz="457155" rtl="0" eaLnBrk="1" latinLnBrk="0" hangingPunct="1">
                        <a:defRPr sz="1800" kern="1200">
                          <a:solidFill>
                            <a:schemeClr val="tx1"/>
                          </a:solidFill>
                          <a:latin typeface="Calibri" panose="020F0502020204030204"/>
                        </a:defRPr>
                      </a:lvl7pPr>
                      <a:lvl8pPr marL="3200080" algn="l" defTabSz="457155" rtl="0" eaLnBrk="1" latinLnBrk="0" hangingPunct="1">
                        <a:defRPr sz="1800" kern="1200">
                          <a:solidFill>
                            <a:schemeClr val="tx1"/>
                          </a:solidFill>
                          <a:latin typeface="Calibri" panose="020F0502020204030204"/>
                        </a:defRPr>
                      </a:lvl8pPr>
                      <a:lvl9pPr marL="3657235" algn="l" defTabSz="457155" rtl="0" eaLnBrk="1" latinLnBrk="0" hangingPunct="1">
                        <a:defRPr sz="1800" kern="1200">
                          <a:solidFill>
                            <a:schemeClr val="tx1"/>
                          </a:solidFill>
                          <a:latin typeface="Calibri" panose="020F0502020204030204"/>
                        </a:defRPr>
                      </a:lvl9pPr>
                    </a:lstStyle>
                    <a:p>
                      <a:r>
                        <a:rPr lang="en-US" sz="1800" dirty="0">
                          <a:solidFill>
                            <a:srgbClr val="000000"/>
                          </a:solidFill>
                        </a:rPr>
                        <a:t>Malaria </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155" rtl="0" eaLnBrk="1" latinLnBrk="0" hangingPunct="1">
                        <a:defRPr sz="1800" kern="1200">
                          <a:solidFill>
                            <a:schemeClr val="tx1"/>
                          </a:solidFill>
                          <a:latin typeface="Calibri" panose="020F0502020204030204"/>
                        </a:defRPr>
                      </a:lvl1pPr>
                      <a:lvl2pPr marL="457155" algn="l" defTabSz="457155" rtl="0" eaLnBrk="1" latinLnBrk="0" hangingPunct="1">
                        <a:defRPr sz="1800" kern="1200">
                          <a:solidFill>
                            <a:schemeClr val="tx1"/>
                          </a:solidFill>
                          <a:latin typeface="Calibri" panose="020F0502020204030204"/>
                        </a:defRPr>
                      </a:lvl2pPr>
                      <a:lvl3pPr marL="914309" algn="l" defTabSz="457155" rtl="0" eaLnBrk="1" latinLnBrk="0" hangingPunct="1">
                        <a:defRPr sz="1800" kern="1200">
                          <a:solidFill>
                            <a:schemeClr val="tx1"/>
                          </a:solidFill>
                          <a:latin typeface="Calibri" panose="020F0502020204030204"/>
                        </a:defRPr>
                      </a:lvl3pPr>
                      <a:lvl4pPr marL="1371464" algn="l" defTabSz="457155" rtl="0" eaLnBrk="1" latinLnBrk="0" hangingPunct="1">
                        <a:defRPr sz="1800" kern="1200">
                          <a:solidFill>
                            <a:schemeClr val="tx1"/>
                          </a:solidFill>
                          <a:latin typeface="Calibri" panose="020F0502020204030204"/>
                        </a:defRPr>
                      </a:lvl4pPr>
                      <a:lvl5pPr marL="1828618" algn="l" defTabSz="457155" rtl="0" eaLnBrk="1" latinLnBrk="0" hangingPunct="1">
                        <a:defRPr sz="1800" kern="1200">
                          <a:solidFill>
                            <a:schemeClr val="tx1"/>
                          </a:solidFill>
                          <a:latin typeface="Calibri" panose="020F0502020204030204"/>
                        </a:defRPr>
                      </a:lvl5pPr>
                      <a:lvl6pPr marL="2285774" algn="l" defTabSz="457155" rtl="0" eaLnBrk="1" latinLnBrk="0" hangingPunct="1">
                        <a:defRPr sz="1800" kern="1200">
                          <a:solidFill>
                            <a:schemeClr val="tx1"/>
                          </a:solidFill>
                          <a:latin typeface="Calibri" panose="020F0502020204030204"/>
                        </a:defRPr>
                      </a:lvl6pPr>
                      <a:lvl7pPr marL="2742926" algn="l" defTabSz="457155" rtl="0" eaLnBrk="1" latinLnBrk="0" hangingPunct="1">
                        <a:defRPr sz="1800" kern="1200">
                          <a:solidFill>
                            <a:schemeClr val="tx1"/>
                          </a:solidFill>
                          <a:latin typeface="Calibri" panose="020F0502020204030204"/>
                        </a:defRPr>
                      </a:lvl7pPr>
                      <a:lvl8pPr marL="3200080" algn="l" defTabSz="457155" rtl="0" eaLnBrk="1" latinLnBrk="0" hangingPunct="1">
                        <a:defRPr sz="1800" kern="1200">
                          <a:solidFill>
                            <a:schemeClr val="tx1"/>
                          </a:solidFill>
                          <a:latin typeface="Calibri" panose="020F0502020204030204"/>
                        </a:defRPr>
                      </a:lvl8pPr>
                      <a:lvl9pPr marL="3657235" algn="l" defTabSz="457155" rtl="0" eaLnBrk="1" latinLnBrk="0" hangingPunct="1">
                        <a:defRPr sz="1800" kern="1200">
                          <a:solidFill>
                            <a:schemeClr val="tx1"/>
                          </a:solidFill>
                          <a:latin typeface="Calibri" panose="020F0502020204030204"/>
                        </a:defRPr>
                      </a:lvl9pPr>
                    </a:lstStyle>
                    <a:p>
                      <a:r>
                        <a:rPr lang="en-US" sz="1800" dirty="0">
                          <a:solidFill>
                            <a:srgbClr val="000000"/>
                          </a:solidFill>
                        </a:rPr>
                        <a:t>Kentucky</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50528478"/>
                  </a:ext>
                </a:extLst>
              </a:tr>
              <a:tr h="438912">
                <a:tc>
                  <a:txBody>
                    <a:bodyPr/>
                    <a:lstStyle>
                      <a:lvl1pPr marL="0" algn="l" defTabSz="457155" rtl="0" eaLnBrk="1" latinLnBrk="0" hangingPunct="1">
                        <a:defRPr sz="1800" kern="1200">
                          <a:solidFill>
                            <a:schemeClr val="tx1"/>
                          </a:solidFill>
                          <a:latin typeface="Calibri" panose="020F0502020204030204"/>
                        </a:defRPr>
                      </a:lvl1pPr>
                      <a:lvl2pPr marL="457155" algn="l" defTabSz="457155" rtl="0" eaLnBrk="1" latinLnBrk="0" hangingPunct="1">
                        <a:defRPr sz="1800" kern="1200">
                          <a:solidFill>
                            <a:schemeClr val="tx1"/>
                          </a:solidFill>
                          <a:latin typeface="Calibri" panose="020F0502020204030204"/>
                        </a:defRPr>
                      </a:lvl2pPr>
                      <a:lvl3pPr marL="914309" algn="l" defTabSz="457155" rtl="0" eaLnBrk="1" latinLnBrk="0" hangingPunct="1">
                        <a:defRPr sz="1800" kern="1200">
                          <a:solidFill>
                            <a:schemeClr val="tx1"/>
                          </a:solidFill>
                          <a:latin typeface="Calibri" panose="020F0502020204030204"/>
                        </a:defRPr>
                      </a:lvl3pPr>
                      <a:lvl4pPr marL="1371464" algn="l" defTabSz="457155" rtl="0" eaLnBrk="1" latinLnBrk="0" hangingPunct="1">
                        <a:defRPr sz="1800" kern="1200">
                          <a:solidFill>
                            <a:schemeClr val="tx1"/>
                          </a:solidFill>
                          <a:latin typeface="Calibri" panose="020F0502020204030204"/>
                        </a:defRPr>
                      </a:lvl4pPr>
                      <a:lvl5pPr marL="1828618" algn="l" defTabSz="457155" rtl="0" eaLnBrk="1" latinLnBrk="0" hangingPunct="1">
                        <a:defRPr sz="1800" kern="1200">
                          <a:solidFill>
                            <a:schemeClr val="tx1"/>
                          </a:solidFill>
                          <a:latin typeface="Calibri" panose="020F0502020204030204"/>
                        </a:defRPr>
                      </a:lvl5pPr>
                      <a:lvl6pPr marL="2285774" algn="l" defTabSz="457155" rtl="0" eaLnBrk="1" latinLnBrk="0" hangingPunct="1">
                        <a:defRPr sz="1800" kern="1200">
                          <a:solidFill>
                            <a:schemeClr val="tx1"/>
                          </a:solidFill>
                          <a:latin typeface="Calibri" panose="020F0502020204030204"/>
                        </a:defRPr>
                      </a:lvl6pPr>
                      <a:lvl7pPr marL="2742926" algn="l" defTabSz="457155" rtl="0" eaLnBrk="1" latinLnBrk="0" hangingPunct="1">
                        <a:defRPr sz="1800" kern="1200">
                          <a:solidFill>
                            <a:schemeClr val="tx1"/>
                          </a:solidFill>
                          <a:latin typeface="Calibri" panose="020F0502020204030204"/>
                        </a:defRPr>
                      </a:lvl7pPr>
                      <a:lvl8pPr marL="3200080" algn="l" defTabSz="457155" rtl="0" eaLnBrk="1" latinLnBrk="0" hangingPunct="1">
                        <a:defRPr sz="1800" kern="1200">
                          <a:solidFill>
                            <a:schemeClr val="tx1"/>
                          </a:solidFill>
                          <a:latin typeface="Calibri" panose="020F0502020204030204"/>
                        </a:defRPr>
                      </a:lvl8pPr>
                      <a:lvl9pPr marL="3657235" algn="l" defTabSz="457155" rtl="0" eaLnBrk="1" latinLnBrk="0" hangingPunct="1">
                        <a:defRPr sz="1800" kern="1200">
                          <a:solidFill>
                            <a:schemeClr val="tx1"/>
                          </a:solidFill>
                          <a:latin typeface="Calibri" panose="020F0502020204030204"/>
                        </a:defRPr>
                      </a:lvl9pPr>
                    </a:lstStyle>
                    <a:p>
                      <a:r>
                        <a:rPr lang="en-US" sz="1800" dirty="0">
                          <a:solidFill>
                            <a:srgbClr val="000000"/>
                          </a:solidFill>
                        </a:rPr>
                        <a:t>STD* and Congenital Syphilis </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155" rtl="0" eaLnBrk="1" latinLnBrk="0" hangingPunct="1">
                        <a:defRPr sz="1800" kern="1200">
                          <a:solidFill>
                            <a:schemeClr val="tx1"/>
                          </a:solidFill>
                          <a:latin typeface="Calibri" panose="020F0502020204030204"/>
                        </a:defRPr>
                      </a:lvl1pPr>
                      <a:lvl2pPr marL="457155" algn="l" defTabSz="457155" rtl="0" eaLnBrk="1" latinLnBrk="0" hangingPunct="1">
                        <a:defRPr sz="1800" kern="1200">
                          <a:solidFill>
                            <a:schemeClr val="tx1"/>
                          </a:solidFill>
                          <a:latin typeface="Calibri" panose="020F0502020204030204"/>
                        </a:defRPr>
                      </a:lvl2pPr>
                      <a:lvl3pPr marL="914309" algn="l" defTabSz="457155" rtl="0" eaLnBrk="1" latinLnBrk="0" hangingPunct="1">
                        <a:defRPr sz="1800" kern="1200">
                          <a:solidFill>
                            <a:schemeClr val="tx1"/>
                          </a:solidFill>
                          <a:latin typeface="Calibri" panose="020F0502020204030204"/>
                        </a:defRPr>
                      </a:lvl3pPr>
                      <a:lvl4pPr marL="1371464" algn="l" defTabSz="457155" rtl="0" eaLnBrk="1" latinLnBrk="0" hangingPunct="1">
                        <a:defRPr sz="1800" kern="1200">
                          <a:solidFill>
                            <a:schemeClr val="tx1"/>
                          </a:solidFill>
                          <a:latin typeface="Calibri" panose="020F0502020204030204"/>
                        </a:defRPr>
                      </a:lvl4pPr>
                      <a:lvl5pPr marL="1828618" algn="l" defTabSz="457155" rtl="0" eaLnBrk="1" latinLnBrk="0" hangingPunct="1">
                        <a:defRPr sz="1800" kern="1200">
                          <a:solidFill>
                            <a:schemeClr val="tx1"/>
                          </a:solidFill>
                          <a:latin typeface="Calibri" panose="020F0502020204030204"/>
                        </a:defRPr>
                      </a:lvl5pPr>
                      <a:lvl6pPr marL="2285774" algn="l" defTabSz="457155" rtl="0" eaLnBrk="1" latinLnBrk="0" hangingPunct="1">
                        <a:defRPr sz="1800" kern="1200">
                          <a:solidFill>
                            <a:schemeClr val="tx1"/>
                          </a:solidFill>
                          <a:latin typeface="Calibri" panose="020F0502020204030204"/>
                        </a:defRPr>
                      </a:lvl6pPr>
                      <a:lvl7pPr marL="2742926" algn="l" defTabSz="457155" rtl="0" eaLnBrk="1" latinLnBrk="0" hangingPunct="1">
                        <a:defRPr sz="1800" kern="1200">
                          <a:solidFill>
                            <a:schemeClr val="tx1"/>
                          </a:solidFill>
                          <a:latin typeface="Calibri" panose="020F0502020204030204"/>
                        </a:defRPr>
                      </a:lvl7pPr>
                      <a:lvl8pPr marL="3200080" algn="l" defTabSz="457155" rtl="0" eaLnBrk="1" latinLnBrk="0" hangingPunct="1">
                        <a:defRPr sz="1800" kern="1200">
                          <a:solidFill>
                            <a:schemeClr val="tx1"/>
                          </a:solidFill>
                          <a:latin typeface="Calibri" panose="020F0502020204030204"/>
                        </a:defRPr>
                      </a:lvl8pPr>
                      <a:lvl9pPr marL="3657235" algn="l" defTabSz="457155" rtl="0" eaLnBrk="1" latinLnBrk="0" hangingPunct="1">
                        <a:defRPr sz="1800" kern="1200">
                          <a:solidFill>
                            <a:schemeClr val="tx1"/>
                          </a:solidFill>
                          <a:latin typeface="Calibri" panose="020F0502020204030204"/>
                        </a:defRPr>
                      </a:lvl9pPr>
                    </a:lstStyle>
                    <a:p>
                      <a:r>
                        <a:rPr lang="en-US" sz="1800" dirty="0">
                          <a:solidFill>
                            <a:srgbClr val="000000"/>
                          </a:solidFill>
                        </a:rPr>
                        <a:t>Iowa,* Rhode Island, Utah</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41847832"/>
                  </a:ext>
                </a:extLst>
              </a:tr>
              <a:tr h="438912">
                <a:tc>
                  <a:txBody>
                    <a:bodyPr/>
                    <a:lstStyle>
                      <a:lvl1pPr marL="0" algn="l" defTabSz="457155" rtl="0" eaLnBrk="1" latinLnBrk="0" hangingPunct="1">
                        <a:defRPr sz="1800" kern="1200">
                          <a:solidFill>
                            <a:schemeClr val="tx1"/>
                          </a:solidFill>
                          <a:latin typeface="Calibri" panose="020F0502020204030204"/>
                        </a:defRPr>
                      </a:lvl1pPr>
                      <a:lvl2pPr marL="457155" algn="l" defTabSz="457155" rtl="0" eaLnBrk="1" latinLnBrk="0" hangingPunct="1">
                        <a:defRPr sz="1800" kern="1200">
                          <a:solidFill>
                            <a:schemeClr val="tx1"/>
                          </a:solidFill>
                          <a:latin typeface="Calibri" panose="020F0502020204030204"/>
                        </a:defRPr>
                      </a:lvl2pPr>
                      <a:lvl3pPr marL="914309" algn="l" defTabSz="457155" rtl="0" eaLnBrk="1" latinLnBrk="0" hangingPunct="1">
                        <a:defRPr sz="1800" kern="1200">
                          <a:solidFill>
                            <a:schemeClr val="tx1"/>
                          </a:solidFill>
                          <a:latin typeface="Calibri" panose="020F0502020204030204"/>
                        </a:defRPr>
                      </a:lvl3pPr>
                      <a:lvl4pPr marL="1371464" algn="l" defTabSz="457155" rtl="0" eaLnBrk="1" latinLnBrk="0" hangingPunct="1">
                        <a:defRPr sz="1800" kern="1200">
                          <a:solidFill>
                            <a:schemeClr val="tx1"/>
                          </a:solidFill>
                          <a:latin typeface="Calibri" panose="020F0502020204030204"/>
                        </a:defRPr>
                      </a:lvl4pPr>
                      <a:lvl5pPr marL="1828618" algn="l" defTabSz="457155" rtl="0" eaLnBrk="1" latinLnBrk="0" hangingPunct="1">
                        <a:defRPr sz="1800" kern="1200">
                          <a:solidFill>
                            <a:schemeClr val="tx1"/>
                          </a:solidFill>
                          <a:latin typeface="Calibri" panose="020F0502020204030204"/>
                        </a:defRPr>
                      </a:lvl5pPr>
                      <a:lvl6pPr marL="2285774" algn="l" defTabSz="457155" rtl="0" eaLnBrk="1" latinLnBrk="0" hangingPunct="1">
                        <a:defRPr sz="1800" kern="1200">
                          <a:solidFill>
                            <a:schemeClr val="tx1"/>
                          </a:solidFill>
                          <a:latin typeface="Calibri" panose="020F0502020204030204"/>
                        </a:defRPr>
                      </a:lvl6pPr>
                      <a:lvl7pPr marL="2742926" algn="l" defTabSz="457155" rtl="0" eaLnBrk="1" latinLnBrk="0" hangingPunct="1">
                        <a:defRPr sz="1800" kern="1200">
                          <a:solidFill>
                            <a:schemeClr val="tx1"/>
                          </a:solidFill>
                          <a:latin typeface="Calibri" panose="020F0502020204030204"/>
                        </a:defRPr>
                      </a:lvl7pPr>
                      <a:lvl8pPr marL="3200080" algn="l" defTabSz="457155" rtl="0" eaLnBrk="1" latinLnBrk="0" hangingPunct="1">
                        <a:defRPr sz="1800" kern="1200">
                          <a:solidFill>
                            <a:schemeClr val="tx1"/>
                          </a:solidFill>
                          <a:latin typeface="Calibri" panose="020F0502020204030204"/>
                        </a:defRPr>
                      </a:lvl8pPr>
                      <a:lvl9pPr marL="3657235" algn="l" defTabSz="457155" rtl="0" eaLnBrk="1" latinLnBrk="0" hangingPunct="1">
                        <a:defRPr sz="1800" kern="1200">
                          <a:solidFill>
                            <a:schemeClr val="tx1"/>
                          </a:solidFill>
                          <a:latin typeface="Calibri" panose="020F0502020204030204"/>
                        </a:defRPr>
                      </a:lvl9pPr>
                    </a:lstStyle>
                    <a:p>
                      <a:r>
                        <a:rPr lang="en-US" sz="1800" dirty="0">
                          <a:solidFill>
                            <a:srgbClr val="000000"/>
                          </a:solidFill>
                        </a:rPr>
                        <a:t>Tuberculosis and Latent Tuberculosis Infection </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155" rtl="0" eaLnBrk="1" latinLnBrk="0" hangingPunct="1">
                        <a:defRPr sz="1800" kern="1200">
                          <a:solidFill>
                            <a:schemeClr val="tx1"/>
                          </a:solidFill>
                          <a:latin typeface="Calibri" panose="020F0502020204030204"/>
                        </a:defRPr>
                      </a:lvl1pPr>
                      <a:lvl2pPr marL="457155" algn="l" defTabSz="457155" rtl="0" eaLnBrk="1" latinLnBrk="0" hangingPunct="1">
                        <a:defRPr sz="1800" kern="1200">
                          <a:solidFill>
                            <a:schemeClr val="tx1"/>
                          </a:solidFill>
                          <a:latin typeface="Calibri" panose="020F0502020204030204"/>
                        </a:defRPr>
                      </a:lvl2pPr>
                      <a:lvl3pPr marL="914309" algn="l" defTabSz="457155" rtl="0" eaLnBrk="1" latinLnBrk="0" hangingPunct="1">
                        <a:defRPr sz="1800" kern="1200">
                          <a:solidFill>
                            <a:schemeClr val="tx1"/>
                          </a:solidFill>
                          <a:latin typeface="Calibri" panose="020F0502020204030204"/>
                        </a:defRPr>
                      </a:lvl3pPr>
                      <a:lvl4pPr marL="1371464" algn="l" defTabSz="457155" rtl="0" eaLnBrk="1" latinLnBrk="0" hangingPunct="1">
                        <a:defRPr sz="1800" kern="1200">
                          <a:solidFill>
                            <a:schemeClr val="tx1"/>
                          </a:solidFill>
                          <a:latin typeface="Calibri" panose="020F0502020204030204"/>
                        </a:defRPr>
                      </a:lvl4pPr>
                      <a:lvl5pPr marL="1828618" algn="l" defTabSz="457155" rtl="0" eaLnBrk="1" latinLnBrk="0" hangingPunct="1">
                        <a:defRPr sz="1800" kern="1200">
                          <a:solidFill>
                            <a:schemeClr val="tx1"/>
                          </a:solidFill>
                          <a:latin typeface="Calibri" panose="020F0502020204030204"/>
                        </a:defRPr>
                      </a:lvl5pPr>
                      <a:lvl6pPr marL="2285774" algn="l" defTabSz="457155" rtl="0" eaLnBrk="1" latinLnBrk="0" hangingPunct="1">
                        <a:defRPr sz="1800" kern="1200">
                          <a:solidFill>
                            <a:schemeClr val="tx1"/>
                          </a:solidFill>
                          <a:latin typeface="Calibri" panose="020F0502020204030204"/>
                        </a:defRPr>
                      </a:lvl6pPr>
                      <a:lvl7pPr marL="2742926" algn="l" defTabSz="457155" rtl="0" eaLnBrk="1" latinLnBrk="0" hangingPunct="1">
                        <a:defRPr sz="1800" kern="1200">
                          <a:solidFill>
                            <a:schemeClr val="tx1"/>
                          </a:solidFill>
                          <a:latin typeface="Calibri" panose="020F0502020204030204"/>
                        </a:defRPr>
                      </a:lvl7pPr>
                      <a:lvl8pPr marL="3200080" algn="l" defTabSz="457155" rtl="0" eaLnBrk="1" latinLnBrk="0" hangingPunct="1">
                        <a:defRPr sz="1800" kern="1200">
                          <a:solidFill>
                            <a:schemeClr val="tx1"/>
                          </a:solidFill>
                          <a:latin typeface="Calibri" panose="020F0502020204030204"/>
                        </a:defRPr>
                      </a:lvl8pPr>
                      <a:lvl9pPr marL="3657235" algn="l" defTabSz="457155" rtl="0" eaLnBrk="1" latinLnBrk="0" hangingPunct="1">
                        <a:defRPr sz="1800" kern="1200">
                          <a:solidFill>
                            <a:schemeClr val="tx1"/>
                          </a:solidFill>
                          <a:latin typeface="Calibri" panose="020F0502020204030204"/>
                        </a:defRPr>
                      </a:lvl9pPr>
                    </a:lstStyle>
                    <a:p>
                      <a:r>
                        <a:rPr lang="en-US" sz="1800" dirty="0">
                          <a:solidFill>
                            <a:srgbClr val="000000"/>
                          </a:solidFill>
                        </a:rPr>
                        <a:t>New York City </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11523743"/>
                  </a:ext>
                </a:extLst>
              </a:tr>
            </a:tbl>
          </a:graphicData>
        </a:graphic>
      </p:graphicFrame>
      <p:sp>
        <p:nvSpPr>
          <p:cNvPr id="2" name="TextBox 1">
            <a:extLst>
              <a:ext uri="{FF2B5EF4-FFF2-40B4-BE49-F238E27FC236}">
                <a16:creationId xmlns:a16="http://schemas.microsoft.com/office/drawing/2014/main" id="{805ABEE9-27EC-441B-90DA-1F05A3083FA5}"/>
              </a:ext>
            </a:extLst>
          </p:cNvPr>
          <p:cNvSpPr txBox="1"/>
          <p:nvPr/>
        </p:nvSpPr>
        <p:spPr>
          <a:xfrm rot="10800000" flipV="1">
            <a:off x="1504950" y="6480840"/>
            <a:ext cx="3884468" cy="338554"/>
          </a:xfrm>
          <a:prstGeom prst="rect">
            <a:avLst/>
          </a:prstGeom>
          <a:noFill/>
        </p:spPr>
        <p:txBody>
          <a:bodyPr wrap="square" rtlCol="0">
            <a:spAutoFit/>
          </a:bodyPr>
          <a:lstStyle/>
          <a:p>
            <a:r>
              <a:rPr lang="en-US" sz="1600" dirty="0"/>
              <a:t>*Iowa onboarding for STD MMG only</a:t>
            </a:r>
          </a:p>
        </p:txBody>
      </p:sp>
    </p:spTree>
    <p:extLst>
      <p:ext uri="{BB962C8B-B14F-4D97-AF65-F5344CB8AC3E}">
        <p14:creationId xmlns:p14="http://schemas.microsoft.com/office/powerpoint/2010/main" val="38364949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52FD1-D3CF-E64E-80F8-969122C1B16B}"/>
              </a:ext>
            </a:extLst>
          </p:cNvPr>
          <p:cNvSpPr>
            <a:spLocks noGrp="1"/>
          </p:cNvSpPr>
          <p:nvPr>
            <p:ph type="ctrTitle"/>
          </p:nvPr>
        </p:nvSpPr>
        <p:spPr>
          <a:xfrm>
            <a:off x="1398166" y="2140461"/>
            <a:ext cx="7561277" cy="1325820"/>
          </a:xfrm>
        </p:spPr>
        <p:txBody>
          <a:bodyPr/>
          <a:lstStyle/>
          <a:p>
            <a:r>
              <a:rPr lang="en-US" dirty="0"/>
              <a:t>2023 Changes to NNDSS </a:t>
            </a:r>
          </a:p>
        </p:txBody>
      </p:sp>
      <p:pic>
        <p:nvPicPr>
          <p:cNvPr id="7" name="Picture 6" title="NNDSS branding element">
            <a:extLst>
              <a:ext uri="{FF2B5EF4-FFF2-40B4-BE49-F238E27FC236}">
                <a16:creationId xmlns:a16="http://schemas.microsoft.com/office/drawing/2014/main" id="{8BC6FBF5-BF67-4B2D-ADA4-0D00DB4566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230" y="5953658"/>
            <a:ext cx="2024932" cy="795369"/>
          </a:xfrm>
          <a:prstGeom prst="rect">
            <a:avLst/>
          </a:prstGeom>
        </p:spPr>
      </p:pic>
      <p:sp>
        <p:nvSpPr>
          <p:cNvPr id="6" name="Text Placeholder 2">
            <a:extLst>
              <a:ext uri="{FF2B5EF4-FFF2-40B4-BE49-F238E27FC236}">
                <a16:creationId xmlns:a16="http://schemas.microsoft.com/office/drawing/2014/main" id="{7B885363-1199-4EED-A037-B78E3EEA4343}"/>
              </a:ext>
            </a:extLst>
          </p:cNvPr>
          <p:cNvSpPr txBox="1">
            <a:spLocks/>
          </p:cNvSpPr>
          <p:nvPr/>
        </p:nvSpPr>
        <p:spPr>
          <a:xfrm>
            <a:off x="2322940" y="5928783"/>
            <a:ext cx="10363200" cy="568325"/>
          </a:xfrm>
          <a:prstGeom prst="rect">
            <a:avLst/>
          </a:prstGeom>
        </p:spPr>
        <p:txBody>
          <a:bodyPr>
            <a:normAutofit/>
          </a:bodyPr>
          <a:lstStyle>
            <a:lvl1pPr marL="0" indent="0" algn="l" defTabSz="342900" rtl="0" eaLnBrk="1" latinLnBrk="0" hangingPunct="1">
              <a:spcBef>
                <a:spcPct val="20000"/>
              </a:spcBef>
              <a:buFont typeface="Arial"/>
              <a:buNone/>
              <a:defRPr sz="2400" b="0" i="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1pPr>
            <a:lvl2pPr marL="557213" indent="-214313" algn="l" defTabSz="342900" rtl="0" eaLnBrk="1" latinLnBrk="0" hangingPunct="1">
              <a:spcBef>
                <a:spcPct val="20000"/>
              </a:spcBef>
              <a:buClr>
                <a:schemeClr val="tx1"/>
              </a:buClr>
              <a:buFont typeface="Arial" panose="020B0604020202020204" pitchFamily="34" charset="0"/>
              <a:buChar char="•"/>
              <a:defRPr sz="2000" b="0" i="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2pPr>
            <a:lvl3pPr marL="857250" indent="-171450" algn="l" defTabSz="342900" rtl="0" eaLnBrk="1" latinLnBrk="0" hangingPunct="1">
              <a:spcBef>
                <a:spcPct val="20000"/>
              </a:spcBef>
              <a:buClr>
                <a:schemeClr val="tx1"/>
              </a:buClr>
              <a:buFont typeface="Arial"/>
              <a:buChar char="•"/>
              <a:defRPr sz="1800" b="0" i="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3pPr>
            <a:lvl4pPr marL="1200150" indent="-171450" algn="l" defTabSz="342900" rtl="0" eaLnBrk="1" latinLnBrk="0" hangingPunct="1">
              <a:spcBef>
                <a:spcPct val="20000"/>
              </a:spcBef>
              <a:buClr>
                <a:schemeClr val="tx1"/>
              </a:buClr>
              <a:buFont typeface="Arial"/>
              <a:buChar char="–"/>
              <a:defRPr sz="1400" b="0" i="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4pPr>
            <a:lvl5pPr marL="1543050" indent="-171450" algn="l" defTabSz="342900" rtl="0" eaLnBrk="1" latinLnBrk="0" hangingPunct="1">
              <a:spcBef>
                <a:spcPct val="20000"/>
              </a:spcBef>
              <a:buClr>
                <a:schemeClr val="tx1"/>
              </a:buClr>
              <a:buFont typeface="Arial"/>
              <a:buChar char="»"/>
              <a:defRPr sz="1400" b="0" i="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marR="0" lvl="0" indent="0" algn="l" defTabSz="457189" rtl="0" eaLnBrk="1" fontAlgn="auto" latinLnBrk="0" hangingPunct="1">
              <a:lnSpc>
                <a:spcPct val="100000"/>
              </a:lnSpc>
              <a:spcBef>
                <a:spcPct val="20000"/>
              </a:spcBef>
              <a:spcAft>
                <a:spcPts val="0"/>
              </a:spcAft>
              <a:buClrTx/>
              <a:buSzTx/>
              <a:buFont typeface="Arial"/>
              <a:buNone/>
              <a:tabLst/>
              <a:defRPr/>
            </a:pPr>
            <a:r>
              <a:rPr lang="en-US" dirty="0">
                <a:solidFill>
                  <a:srgbClr val="28434E"/>
                </a:solidFill>
                <a:latin typeface="Calibri"/>
                <a:cs typeface="Calibri"/>
              </a:rPr>
              <a:t>Delicia Carey</a:t>
            </a:r>
            <a:r>
              <a:rPr kumimoji="0" lang="en-US" sz="2400" b="0" i="0" u="none" strike="noStrike" kern="1200" cap="none" spc="0" normalizeH="0" baseline="0" noProof="0" dirty="0">
                <a:ln>
                  <a:noFill/>
                </a:ln>
                <a:solidFill>
                  <a:srgbClr val="28434E"/>
                </a:solidFill>
                <a:effectLst/>
                <a:uLnTx/>
                <a:uFillTx/>
                <a:latin typeface="Calibri"/>
                <a:cs typeface="Calibri"/>
              </a:rPr>
              <a:t>, Surveillance Operations and Communications Lead </a:t>
            </a:r>
            <a:endParaRPr kumimoji="0" lang="en-US" sz="2400" b="0" i="0" u="none" strike="noStrike" kern="1200" cap="none" spc="0" normalizeH="0" baseline="0" noProof="0" dirty="0">
              <a:ln>
                <a:noFill/>
              </a:ln>
              <a:solidFill>
                <a:srgbClr val="28434E"/>
              </a:solidFill>
              <a:effectLst/>
              <a:uLnTx/>
              <a:uFillTx/>
              <a:latin typeface="Avenir Next LT Pro" panose="020B0504020202020204" pitchFamily="34" charset="77"/>
            </a:endParaRPr>
          </a:p>
        </p:txBody>
      </p:sp>
      <p:sp>
        <p:nvSpPr>
          <p:cNvPr id="8" name="Text Placeholder 2">
            <a:extLst>
              <a:ext uri="{FF2B5EF4-FFF2-40B4-BE49-F238E27FC236}">
                <a16:creationId xmlns:a16="http://schemas.microsoft.com/office/drawing/2014/main" id="{A4EB5550-F03C-478A-BC93-245E9F6BBDE8}"/>
              </a:ext>
            </a:extLst>
          </p:cNvPr>
          <p:cNvSpPr txBox="1">
            <a:spLocks/>
          </p:cNvSpPr>
          <p:nvPr/>
        </p:nvSpPr>
        <p:spPr>
          <a:xfrm>
            <a:off x="2322940" y="6180702"/>
            <a:ext cx="10363200" cy="568325"/>
          </a:xfrm>
          <a:prstGeom prst="rect">
            <a:avLst/>
          </a:prstGeom>
        </p:spPr>
        <p:txBody>
          <a:bodyPr vert="horz" lIns="121920" tIns="60960" rIns="121920" bIns="60960" rtlCol="0" anchor="b">
            <a:normAutofit/>
          </a:bodyPr>
          <a:lstStyle>
            <a:lvl1pPr marL="0" indent="0" algn="l" defTabSz="914400" rtl="0" eaLnBrk="1" latinLnBrk="0" hangingPunct="1">
              <a:lnSpc>
                <a:spcPts val="2200"/>
              </a:lnSpc>
              <a:spcBef>
                <a:spcPts val="1000"/>
              </a:spcBef>
              <a:buFont typeface="Arial" panose="020B0604020202020204" pitchFamily="34" charset="0"/>
              <a:buNone/>
              <a:defRPr sz="2000" kern="1200" baseline="0">
                <a:solidFill>
                  <a:schemeClr val="bg2"/>
                </a:solidFill>
                <a:latin typeface="Calibri"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9pPr>
          </a:lstStyle>
          <a:p>
            <a:pPr marL="0" marR="0" lvl="0" indent="0" algn="l" defTabSz="1219139" rtl="0" eaLnBrk="1" fontAlgn="auto" latinLnBrk="0" hangingPunct="1">
              <a:lnSpc>
                <a:spcPts val="2933"/>
              </a:lnSpc>
              <a:spcBef>
                <a:spcPts val="1333"/>
              </a:spcBef>
              <a:spcAft>
                <a:spcPts val="0"/>
              </a:spcAft>
              <a:buClrTx/>
              <a:buSzTx/>
              <a:buFont typeface="Arial" panose="020B0604020202020204" pitchFamily="34" charset="0"/>
              <a:buNone/>
              <a:tabLst/>
              <a:defRPr/>
            </a:pPr>
            <a:r>
              <a:rPr kumimoji="0" lang="en-US" sz="2133" b="0" i="0" u="none" strike="noStrike" kern="1200" cap="none" spc="0" normalizeH="0" baseline="0" noProof="0" dirty="0">
                <a:ln>
                  <a:noFill/>
                </a:ln>
                <a:solidFill>
                  <a:srgbClr val="28434E">
                    <a:lumMod val="60000"/>
                    <a:lumOff val="40000"/>
                  </a:srgbClr>
                </a:solidFill>
                <a:effectLst/>
                <a:uLnTx/>
                <a:uFillTx/>
                <a:latin typeface="Calibri"/>
                <a:ea typeface="+mn-ea"/>
                <a:cs typeface="Calibri"/>
              </a:rPr>
              <a:t>Center for Surveillance, Epidemiology, and Laboratory Services </a:t>
            </a:r>
          </a:p>
        </p:txBody>
      </p:sp>
      <p:sp>
        <p:nvSpPr>
          <p:cNvPr id="9" name="Subtitle 2">
            <a:extLst>
              <a:ext uri="{FF2B5EF4-FFF2-40B4-BE49-F238E27FC236}">
                <a16:creationId xmlns:a16="http://schemas.microsoft.com/office/drawing/2014/main" id="{9F0F0D57-A45F-4BE2-B233-1F5DF7CDE258}"/>
              </a:ext>
            </a:extLst>
          </p:cNvPr>
          <p:cNvSpPr>
            <a:spLocks noGrp="1"/>
          </p:cNvSpPr>
          <p:nvPr>
            <p:ph type="subTitle" idx="1"/>
          </p:nvPr>
        </p:nvSpPr>
        <p:spPr>
          <a:xfrm>
            <a:off x="1398166" y="3223771"/>
            <a:ext cx="7561277" cy="719569"/>
          </a:xfrm>
        </p:spPr>
        <p:txBody>
          <a:bodyPr>
            <a:normAutofit/>
          </a:bodyPr>
          <a:lstStyle/>
          <a:p>
            <a:r>
              <a:rPr lang="en-US" altLang="en-US" dirty="0"/>
              <a:t>What Jurisdictions Need to Know</a:t>
            </a:r>
          </a:p>
          <a:p>
            <a:endParaRPr lang="en-US" altLang="en-US" sz="2400" i="1" dirty="0"/>
          </a:p>
        </p:txBody>
      </p:sp>
    </p:spTree>
    <p:extLst>
      <p:ext uri="{BB962C8B-B14F-4D97-AF65-F5344CB8AC3E}">
        <p14:creationId xmlns:p14="http://schemas.microsoft.com/office/powerpoint/2010/main" val="42789161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6270B-B359-4744-A88D-B1D28049155F}"/>
              </a:ext>
            </a:extLst>
          </p:cNvPr>
          <p:cNvSpPr>
            <a:spLocks noGrp="1"/>
          </p:cNvSpPr>
          <p:nvPr>
            <p:ph type="title"/>
          </p:nvPr>
        </p:nvSpPr>
        <p:spPr/>
        <p:txBody>
          <a:bodyPr/>
          <a:lstStyle/>
          <a:p>
            <a:r>
              <a:rPr lang="en-US" dirty="0"/>
              <a:t>Topics</a:t>
            </a:r>
          </a:p>
        </p:txBody>
      </p:sp>
      <p:sp>
        <p:nvSpPr>
          <p:cNvPr id="3" name="Content Placeholder 2">
            <a:extLst>
              <a:ext uri="{FF2B5EF4-FFF2-40B4-BE49-F238E27FC236}">
                <a16:creationId xmlns:a16="http://schemas.microsoft.com/office/drawing/2014/main" id="{3BBA266A-F35A-4239-BC41-2F89CA35ADA7}"/>
              </a:ext>
            </a:extLst>
          </p:cNvPr>
          <p:cNvSpPr>
            <a:spLocks noGrp="1"/>
          </p:cNvSpPr>
          <p:nvPr>
            <p:ph idx="1"/>
          </p:nvPr>
        </p:nvSpPr>
        <p:spPr/>
        <p:txBody>
          <a:bodyPr>
            <a:normAutofit/>
          </a:bodyPr>
          <a:lstStyle/>
          <a:p>
            <a:pPr marL="457189" indent="-457189">
              <a:buFont typeface="Arial" panose="020B0604020202020204" pitchFamily="34" charset="0"/>
              <a:buChar char="•"/>
            </a:pPr>
            <a:r>
              <a:rPr lang="en-US" dirty="0"/>
              <a:t>New NNDSS diseases and conditions</a:t>
            </a:r>
          </a:p>
          <a:p>
            <a:pPr marL="457189" indent="-457189">
              <a:buFont typeface="Arial" panose="020B0604020202020204" pitchFamily="34" charset="0"/>
              <a:buChar char="•"/>
            </a:pPr>
            <a:r>
              <a:rPr lang="en-US" dirty="0"/>
              <a:t>Conditions with revised surveillance case definitions</a:t>
            </a:r>
          </a:p>
          <a:p>
            <a:pPr marL="457189" indent="-457189">
              <a:buFont typeface="Arial" panose="020B0604020202020204" pitchFamily="34" charset="0"/>
              <a:buChar char="•"/>
            </a:pPr>
            <a:r>
              <a:rPr lang="en-US" dirty="0"/>
              <a:t>Syphilis event codes being retired</a:t>
            </a:r>
          </a:p>
        </p:txBody>
      </p:sp>
      <p:sp>
        <p:nvSpPr>
          <p:cNvPr id="4" name="Slide Number Placeholder 3">
            <a:extLst>
              <a:ext uri="{FF2B5EF4-FFF2-40B4-BE49-F238E27FC236}">
                <a16:creationId xmlns:a16="http://schemas.microsoft.com/office/drawing/2014/main" id="{EFFC6C72-76C7-4089-AFB7-A1170B6F9BC7}"/>
              </a:ext>
            </a:extLst>
          </p:cNvPr>
          <p:cNvSpPr>
            <a:spLocks noGrp="1"/>
          </p:cNvSpPr>
          <p:nvPr>
            <p:ph type="sldNum" sz="quarter" idx="4"/>
          </p:nvPr>
        </p:nvSpPr>
        <p:spPr/>
        <p:txBody>
          <a:bodyPr/>
          <a:lstStyle/>
          <a:p>
            <a:fld id="{0C2FA08C-26E4-CA4A-8F70-5CDDC8BEA5E9}" type="slidenum">
              <a:rPr lang="en-US" smtClean="0"/>
              <a:pPr/>
              <a:t>13</a:t>
            </a:fld>
            <a:endParaRPr lang="en-US" dirty="0"/>
          </a:p>
        </p:txBody>
      </p:sp>
    </p:spTree>
    <p:extLst>
      <p:ext uri="{BB962C8B-B14F-4D97-AF65-F5344CB8AC3E}">
        <p14:creationId xmlns:p14="http://schemas.microsoft.com/office/powerpoint/2010/main" val="13077147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2B0AE-26FC-4979-A445-AC5B49D22911}"/>
              </a:ext>
            </a:extLst>
          </p:cNvPr>
          <p:cNvSpPr>
            <a:spLocks noGrp="1"/>
          </p:cNvSpPr>
          <p:nvPr>
            <p:ph type="title"/>
          </p:nvPr>
        </p:nvSpPr>
        <p:spPr>
          <a:xfrm>
            <a:off x="1" y="-1"/>
            <a:ext cx="11791804" cy="1096161"/>
          </a:xfrm>
        </p:spPr>
        <p:txBody>
          <a:bodyPr>
            <a:noAutofit/>
          </a:bodyPr>
          <a:lstStyle/>
          <a:p>
            <a:r>
              <a:rPr lang="en-US" sz="3600" dirty="0"/>
              <a:t>New NNDSS Conditions—</a:t>
            </a:r>
            <a:r>
              <a:rPr lang="en-US" sz="3600" i="1" dirty="0"/>
              <a:t>Morbidity and Mortality Weekly Report</a:t>
            </a:r>
            <a:r>
              <a:rPr lang="en-US" sz="3600" dirty="0"/>
              <a:t> (</a:t>
            </a:r>
            <a:r>
              <a:rPr lang="en-US" sz="3600" i="1" dirty="0"/>
              <a:t>MMWR)</a:t>
            </a:r>
            <a:r>
              <a:rPr lang="en-US" sz="3600" dirty="0"/>
              <a:t> Year 2023</a:t>
            </a:r>
          </a:p>
        </p:txBody>
      </p:sp>
      <p:graphicFrame>
        <p:nvGraphicFramePr>
          <p:cNvPr id="5" name="Table 5">
            <a:extLst>
              <a:ext uri="{FF2B5EF4-FFF2-40B4-BE49-F238E27FC236}">
                <a16:creationId xmlns:a16="http://schemas.microsoft.com/office/drawing/2014/main" id="{694BF0F4-B1E9-4C21-970E-2664E2528AF0}"/>
              </a:ext>
            </a:extLst>
          </p:cNvPr>
          <p:cNvGraphicFramePr>
            <a:graphicFrameLocks noGrp="1"/>
          </p:cNvGraphicFramePr>
          <p:nvPr>
            <p:ph idx="1"/>
            <p:extLst>
              <p:ext uri="{D42A27DB-BD31-4B8C-83A1-F6EECF244321}">
                <p14:modId xmlns:p14="http://schemas.microsoft.com/office/powerpoint/2010/main" val="863326068"/>
              </p:ext>
            </p:extLst>
          </p:nvPr>
        </p:nvGraphicFramePr>
        <p:xfrm>
          <a:off x="437424" y="1414645"/>
          <a:ext cx="11151728" cy="4390904"/>
        </p:xfrm>
        <a:graphic>
          <a:graphicData uri="http://schemas.openxmlformats.org/drawingml/2006/table">
            <a:tbl>
              <a:tblPr firstRow="1" bandRow="1">
                <a:tableStyleId>{F5AB1C69-6EDB-4FF4-983F-18BD219EF322}</a:tableStyleId>
              </a:tblPr>
              <a:tblGrid>
                <a:gridCol w="7801455">
                  <a:extLst>
                    <a:ext uri="{9D8B030D-6E8A-4147-A177-3AD203B41FA5}">
                      <a16:colId xmlns:a16="http://schemas.microsoft.com/office/drawing/2014/main" val="371147798"/>
                    </a:ext>
                  </a:extLst>
                </a:gridCol>
                <a:gridCol w="1833453">
                  <a:extLst>
                    <a:ext uri="{9D8B030D-6E8A-4147-A177-3AD203B41FA5}">
                      <a16:colId xmlns:a16="http://schemas.microsoft.com/office/drawing/2014/main" val="4197566941"/>
                    </a:ext>
                  </a:extLst>
                </a:gridCol>
                <a:gridCol w="1516820">
                  <a:extLst>
                    <a:ext uri="{9D8B030D-6E8A-4147-A177-3AD203B41FA5}">
                      <a16:colId xmlns:a16="http://schemas.microsoft.com/office/drawing/2014/main" val="3681657774"/>
                    </a:ext>
                  </a:extLst>
                </a:gridCol>
              </a:tblGrid>
              <a:tr h="853440">
                <a:tc>
                  <a:txBody>
                    <a:bodyPr/>
                    <a:lstStyle/>
                    <a:p>
                      <a:r>
                        <a:rPr lang="en-US" sz="2400" b="1" dirty="0">
                          <a:ln>
                            <a:noFill/>
                          </a:ln>
                          <a:solidFill>
                            <a:srgbClr val="FFFFFF"/>
                          </a:solidFill>
                        </a:rPr>
                        <a:t>Disease/Condition</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472C4"/>
                    </a:solidFill>
                  </a:tcPr>
                </a:tc>
                <a:tc>
                  <a:txBody>
                    <a:bodyPr/>
                    <a:lstStyle/>
                    <a:p>
                      <a:r>
                        <a:rPr lang="en-US" sz="2400" dirty="0">
                          <a:ln>
                            <a:noFill/>
                          </a:ln>
                          <a:solidFill>
                            <a:srgbClr val="FFFFFF"/>
                          </a:solidFill>
                        </a:rPr>
                        <a:t>Nationally Notifiable?</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472C4"/>
                    </a:solidFill>
                  </a:tcPr>
                </a:tc>
                <a:tc>
                  <a:txBody>
                    <a:bodyPr/>
                    <a:lstStyle/>
                    <a:p>
                      <a:r>
                        <a:rPr lang="en-US" sz="2400" dirty="0">
                          <a:ln>
                            <a:noFill/>
                          </a:ln>
                          <a:solidFill>
                            <a:srgbClr val="FFFFFF"/>
                          </a:solidFill>
                        </a:rPr>
                        <a:t>Event Code</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472C4"/>
                    </a:solidFill>
                  </a:tcPr>
                </a:tc>
                <a:extLst>
                  <a:ext uri="{0D108BD9-81ED-4DB2-BD59-A6C34878D82A}">
                    <a16:rowId xmlns:a16="http://schemas.microsoft.com/office/drawing/2014/main" val="3415339756"/>
                  </a:ext>
                </a:extLst>
              </a:tr>
              <a:tr h="772160">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2100" i="1" kern="1200" dirty="0">
                          <a:solidFill>
                            <a:schemeClr val="dk1"/>
                          </a:solidFill>
                          <a:latin typeface="+mn-lt"/>
                          <a:ea typeface="+mn-ea"/>
                          <a:cs typeface="+mn-cs"/>
                        </a:rPr>
                        <a:t>Candida auris</a:t>
                      </a:r>
                      <a:r>
                        <a:rPr lang="en-US" sz="2100" kern="1200" dirty="0">
                          <a:solidFill>
                            <a:schemeClr val="dk1"/>
                          </a:solidFill>
                          <a:latin typeface="+mn-lt"/>
                          <a:ea typeface="+mn-ea"/>
                          <a:cs typeface="+mn-cs"/>
                        </a:rPr>
                        <a:t>, screening</a:t>
                      </a:r>
                    </a:p>
                    <a:p>
                      <a:pPr marL="0" marR="0" lvl="0" indent="0" algn="l" defTabSz="342900" rtl="0" eaLnBrk="1" fontAlgn="auto" latinLnBrk="0" hangingPunct="1">
                        <a:lnSpc>
                          <a:spcPct val="100000"/>
                        </a:lnSpc>
                        <a:spcBef>
                          <a:spcPts val="0"/>
                        </a:spcBef>
                        <a:spcAft>
                          <a:spcPts val="0"/>
                        </a:spcAft>
                        <a:buClrTx/>
                        <a:buSzTx/>
                        <a:buFontTx/>
                        <a:buNone/>
                        <a:tabLst/>
                        <a:defRPr/>
                      </a:pPr>
                      <a:r>
                        <a:rPr lang="en-US" sz="2100" kern="1200" dirty="0">
                          <a:solidFill>
                            <a:schemeClr val="dk1"/>
                          </a:solidFill>
                          <a:latin typeface="+mn-lt"/>
                          <a:ea typeface="+mn-ea"/>
                          <a:cs typeface="+mn-cs"/>
                        </a:rPr>
                        <a:t>(Uses the same event code as </a:t>
                      </a:r>
                      <a:r>
                        <a:rPr lang="en-US" sz="2100" i="1" kern="1200" dirty="0">
                          <a:solidFill>
                            <a:schemeClr val="dk1"/>
                          </a:solidFill>
                          <a:latin typeface="+mn-lt"/>
                          <a:ea typeface="+mn-ea"/>
                          <a:cs typeface="+mn-cs"/>
                        </a:rPr>
                        <a:t>Candida auris</a:t>
                      </a:r>
                      <a:r>
                        <a:rPr lang="en-US" sz="2100" kern="1200" dirty="0">
                          <a:solidFill>
                            <a:schemeClr val="dk1"/>
                          </a:solidFill>
                          <a:latin typeface="+mn-lt"/>
                          <a:ea typeface="+mn-ea"/>
                          <a:cs typeface="+mn-cs"/>
                        </a:rPr>
                        <a:t>, colonization/screening)</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2100" i="0" kern="1200" dirty="0">
                          <a:solidFill>
                            <a:schemeClr val="dk1"/>
                          </a:solidFill>
                          <a:latin typeface="+mn-lt"/>
                          <a:ea typeface="+mn-ea"/>
                          <a:cs typeface="+mn-cs"/>
                        </a:rPr>
                        <a:t>Yes</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2100" i="0" kern="1200" dirty="0">
                          <a:solidFill>
                            <a:schemeClr val="dk1"/>
                          </a:solidFill>
                          <a:latin typeface="+mn-lt"/>
                          <a:ea typeface="+mn-ea"/>
                          <a:cs typeface="+mn-cs"/>
                        </a:rPr>
                        <a:t>50264</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40811184"/>
                  </a:ext>
                </a:extLst>
              </a:tr>
              <a:tr h="497016">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1900" dirty="0">
                          <a:solidFill>
                            <a:srgbClr val="FF0000"/>
                          </a:solidFill>
                        </a:rPr>
                        <a:t>*</a:t>
                      </a:r>
                      <a:r>
                        <a:rPr lang="en-US" sz="1900" dirty="0"/>
                        <a:t>Carbapenemase-producing organisms (CPO), clinical</a:t>
                      </a:r>
                      <a:endParaRPr lang="en-US" sz="1900" dirty="0">
                        <a:ln>
                          <a:solidFill>
                            <a:sysClr val="windowText" lastClr="000000"/>
                          </a:solidFill>
                        </a:ln>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2100" i="0" kern="1200" dirty="0">
                          <a:solidFill>
                            <a:schemeClr val="dk1"/>
                          </a:solidFill>
                          <a:latin typeface="+mn-lt"/>
                          <a:ea typeface="+mn-ea"/>
                          <a:cs typeface="+mn-cs"/>
                        </a:rPr>
                        <a:t>Yes</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2100" i="0" kern="1200" dirty="0">
                          <a:solidFill>
                            <a:schemeClr val="dk1"/>
                          </a:solidFill>
                          <a:latin typeface="+mn-lt"/>
                          <a:ea typeface="+mn-ea"/>
                          <a:cs typeface="+mn-cs"/>
                        </a:rPr>
                        <a:t>50270</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79010524"/>
                  </a:ext>
                </a:extLst>
              </a:tr>
              <a:tr h="772160">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1900" dirty="0">
                          <a:solidFill>
                            <a:srgbClr val="FF0000"/>
                          </a:solidFill>
                        </a:rPr>
                        <a:t>*</a:t>
                      </a:r>
                      <a:r>
                        <a:rPr lang="en-US" sz="1900" dirty="0"/>
                        <a:t>CPO, screening </a:t>
                      </a:r>
                    </a:p>
                    <a:p>
                      <a:endParaRPr lang="en-US" sz="2400" dirty="0">
                        <a:ln>
                          <a:solidFill>
                            <a:sysClr val="windowText" lastClr="000000"/>
                          </a:solidFill>
                        </a:ln>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2100" i="0" kern="1200" dirty="0">
                          <a:solidFill>
                            <a:schemeClr val="dk1"/>
                          </a:solidFill>
                          <a:latin typeface="+mn-lt"/>
                          <a:ea typeface="+mn-ea"/>
                          <a:cs typeface="+mn-cs"/>
                        </a:rPr>
                        <a:t>Yes</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2100" i="0" kern="1200" dirty="0">
                          <a:solidFill>
                            <a:schemeClr val="dk1"/>
                          </a:solidFill>
                          <a:latin typeface="+mn-lt"/>
                          <a:ea typeface="+mn-ea"/>
                          <a:cs typeface="+mn-cs"/>
                        </a:rPr>
                        <a:t>50271</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34328220"/>
                  </a:ext>
                </a:extLst>
              </a:tr>
              <a:tr h="497016">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1900" kern="1200" dirty="0">
                          <a:solidFill>
                            <a:schemeClr val="dk1"/>
                          </a:solidFill>
                          <a:latin typeface="+mn-lt"/>
                          <a:ea typeface="+mn-ea"/>
                          <a:cs typeface="+mn-cs"/>
                        </a:rPr>
                        <a:t>Mpox (previously Monkeypox) </a:t>
                      </a:r>
                      <a:r>
                        <a:rPr lang="en-US" sz="1900" b="1" kern="1200" dirty="0">
                          <a:solidFill>
                            <a:schemeClr val="dk1"/>
                          </a:solidFill>
                          <a:latin typeface="+mn-lt"/>
                          <a:ea typeface="+mn-ea"/>
                          <a:cs typeface="+mn-cs"/>
                        </a:rPr>
                        <a:t>implemented on August 1, 2022</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2100" i="0" kern="1200" dirty="0">
                          <a:solidFill>
                            <a:schemeClr val="dk1"/>
                          </a:solidFill>
                          <a:latin typeface="+mn-lt"/>
                          <a:ea typeface="+mn-ea"/>
                          <a:cs typeface="+mn-cs"/>
                        </a:rPr>
                        <a:t>Yes</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2100" i="0" kern="1200" dirty="0">
                          <a:solidFill>
                            <a:schemeClr val="dk1"/>
                          </a:solidFill>
                          <a:latin typeface="+mn-lt"/>
                          <a:ea typeface="+mn-ea"/>
                          <a:cs typeface="+mn-cs"/>
                        </a:rPr>
                        <a:t>11801</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63099577"/>
                  </a:ext>
                </a:extLst>
              </a:tr>
              <a:tr h="497016">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1900" kern="1200" dirty="0">
                          <a:solidFill>
                            <a:schemeClr val="dk1"/>
                          </a:solidFill>
                          <a:latin typeface="+mn-lt"/>
                          <a:ea typeface="+mn-ea"/>
                          <a:cs typeface="+mn-cs"/>
                        </a:rPr>
                        <a:t>Melioidosis</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2100" i="0" kern="1200" dirty="0">
                          <a:solidFill>
                            <a:schemeClr val="dk1"/>
                          </a:solidFill>
                          <a:latin typeface="+mn-lt"/>
                          <a:ea typeface="+mn-ea"/>
                          <a:cs typeface="+mn-cs"/>
                        </a:rPr>
                        <a:t>Yes</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2100" i="0" kern="1200" dirty="0">
                          <a:solidFill>
                            <a:schemeClr val="dk1"/>
                          </a:solidFill>
                          <a:latin typeface="+mn-lt"/>
                          <a:ea typeface="+mn-ea"/>
                          <a:cs typeface="+mn-cs"/>
                        </a:rPr>
                        <a:t>11585</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02981526"/>
                  </a:ext>
                </a:extLst>
              </a:tr>
              <a:tr h="497016">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1900" kern="1200" dirty="0">
                          <a:solidFill>
                            <a:srgbClr val="FF0000"/>
                          </a:solidFill>
                          <a:latin typeface="+mn-lt"/>
                          <a:ea typeface="+mn-ea"/>
                          <a:cs typeface="+mn-cs"/>
                        </a:rPr>
                        <a:t>*</a:t>
                      </a:r>
                      <a:r>
                        <a:rPr lang="en-US" sz="1900" kern="1200" dirty="0">
                          <a:solidFill>
                            <a:schemeClr val="dk1"/>
                          </a:solidFill>
                          <a:latin typeface="+mn-lt"/>
                          <a:ea typeface="+mn-ea"/>
                          <a:cs typeface="+mn-cs"/>
                        </a:rPr>
                        <a:t>Strongyloidiasis</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2100" i="0" kern="1200" dirty="0">
                          <a:solidFill>
                            <a:schemeClr val="dk1"/>
                          </a:solidFill>
                          <a:latin typeface="+mn-lt"/>
                          <a:ea typeface="+mn-ea"/>
                          <a:cs typeface="+mn-cs"/>
                        </a:rPr>
                        <a:t>No</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2100" i="0" kern="1200" dirty="0">
                          <a:solidFill>
                            <a:schemeClr val="dk1"/>
                          </a:solidFill>
                          <a:latin typeface="+mn-lt"/>
                          <a:ea typeface="+mn-ea"/>
                          <a:cs typeface="+mn-cs"/>
                        </a:rPr>
                        <a:t>12036</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18042250"/>
                  </a:ext>
                </a:extLst>
              </a:tr>
            </a:tbl>
          </a:graphicData>
        </a:graphic>
      </p:graphicFrame>
      <p:sp>
        <p:nvSpPr>
          <p:cNvPr id="4" name="Slide Number Placeholder 3">
            <a:extLst>
              <a:ext uri="{FF2B5EF4-FFF2-40B4-BE49-F238E27FC236}">
                <a16:creationId xmlns:a16="http://schemas.microsoft.com/office/drawing/2014/main" id="{21DC8F08-6207-4672-8029-2817715AF4B4}"/>
              </a:ext>
            </a:extLst>
          </p:cNvPr>
          <p:cNvSpPr>
            <a:spLocks noGrp="1"/>
          </p:cNvSpPr>
          <p:nvPr>
            <p:ph type="sldNum" sz="quarter" idx="4"/>
          </p:nvPr>
        </p:nvSpPr>
        <p:spPr/>
        <p:txBody>
          <a:bodyPr/>
          <a:lstStyle/>
          <a:p>
            <a:fld id="{0C2FA08C-26E4-CA4A-8F70-5CDDC8BEA5E9}" type="slidenum">
              <a:rPr lang="en-US" smtClean="0"/>
              <a:pPr/>
              <a:t>14</a:t>
            </a:fld>
            <a:endParaRPr lang="en-US" dirty="0"/>
          </a:p>
        </p:txBody>
      </p:sp>
      <p:sp>
        <p:nvSpPr>
          <p:cNvPr id="6" name="TextBox 5">
            <a:extLst>
              <a:ext uri="{FF2B5EF4-FFF2-40B4-BE49-F238E27FC236}">
                <a16:creationId xmlns:a16="http://schemas.microsoft.com/office/drawing/2014/main" id="{03B52CF6-70A3-4F85-AD30-F31FD417D0DD}"/>
              </a:ext>
            </a:extLst>
          </p:cNvPr>
          <p:cNvSpPr txBox="1"/>
          <p:nvPr/>
        </p:nvSpPr>
        <p:spPr>
          <a:xfrm>
            <a:off x="437425" y="6027515"/>
            <a:ext cx="11372996" cy="1046440"/>
          </a:xfrm>
          <a:prstGeom prst="rect">
            <a:avLst/>
          </a:prstGeom>
          <a:noFill/>
        </p:spPr>
        <p:txBody>
          <a:bodyPr wrap="square" rtlCol="0">
            <a:spAutoFit/>
          </a:bodyPr>
          <a:lstStyle/>
          <a:p>
            <a:r>
              <a:rPr lang="en-US" sz="1900" dirty="0">
                <a:solidFill>
                  <a:srgbClr val="FF0000"/>
                </a:solidFill>
              </a:rPr>
              <a:t>*</a:t>
            </a:r>
            <a:r>
              <a:rPr lang="en-US" sz="1900" dirty="0"/>
              <a:t>CDC is seeking Office of Management and Budget Paperwork Reduction Act (OMB PRA) approval to receive case notifications for these conditions</a:t>
            </a:r>
          </a:p>
          <a:p>
            <a:r>
              <a:rPr lang="en-US" sz="2400" dirty="0"/>
              <a:t>  </a:t>
            </a:r>
          </a:p>
        </p:txBody>
      </p:sp>
    </p:spTree>
    <p:extLst>
      <p:ext uri="{BB962C8B-B14F-4D97-AF65-F5344CB8AC3E}">
        <p14:creationId xmlns:p14="http://schemas.microsoft.com/office/powerpoint/2010/main" val="37844271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D285A-0B16-4967-8092-1B2D1298383A}"/>
              </a:ext>
            </a:extLst>
          </p:cNvPr>
          <p:cNvSpPr>
            <a:spLocks noGrp="1"/>
          </p:cNvSpPr>
          <p:nvPr>
            <p:ph type="title"/>
          </p:nvPr>
        </p:nvSpPr>
        <p:spPr>
          <a:xfrm>
            <a:off x="2" y="1"/>
            <a:ext cx="12191998" cy="1096161"/>
          </a:xfrm>
        </p:spPr>
        <p:txBody>
          <a:bodyPr/>
          <a:lstStyle/>
          <a:p>
            <a:r>
              <a:rPr lang="en-US" i="1" dirty="0"/>
              <a:t>Candida auris</a:t>
            </a:r>
            <a:r>
              <a:rPr lang="en-US" dirty="0"/>
              <a:t>, screening (event code 50264)</a:t>
            </a:r>
          </a:p>
        </p:txBody>
      </p:sp>
      <p:sp>
        <p:nvSpPr>
          <p:cNvPr id="3" name="Content Placeholder 2">
            <a:extLst>
              <a:ext uri="{FF2B5EF4-FFF2-40B4-BE49-F238E27FC236}">
                <a16:creationId xmlns:a16="http://schemas.microsoft.com/office/drawing/2014/main" id="{5AD34FA8-6C4A-41C8-8448-4F1BAA161C33}"/>
              </a:ext>
            </a:extLst>
          </p:cNvPr>
          <p:cNvSpPr>
            <a:spLocks noGrp="1"/>
          </p:cNvSpPr>
          <p:nvPr>
            <p:ph idx="1"/>
          </p:nvPr>
        </p:nvSpPr>
        <p:spPr>
          <a:xfrm>
            <a:off x="418812" y="1370478"/>
            <a:ext cx="11644453" cy="5125745"/>
          </a:xfrm>
        </p:spPr>
        <p:txBody>
          <a:bodyPr>
            <a:normAutofit fontScale="62500" lnSpcReduction="20000"/>
          </a:bodyPr>
          <a:lstStyle/>
          <a:p>
            <a:pPr marL="457189" indent="-457189">
              <a:spcBef>
                <a:spcPts val="0"/>
              </a:spcBef>
              <a:spcAft>
                <a:spcPts val="1067"/>
              </a:spcAft>
              <a:buFont typeface="Arial" panose="020B0604020202020204" pitchFamily="34" charset="0"/>
              <a:buChar char="•"/>
            </a:pPr>
            <a:r>
              <a:rPr lang="en-US" sz="3067" b="1" i="1" dirty="0"/>
              <a:t>“Candida auris</a:t>
            </a:r>
            <a:r>
              <a:rPr lang="en-US" sz="3067" b="1" dirty="0"/>
              <a:t>, screening” replaces “</a:t>
            </a:r>
            <a:r>
              <a:rPr lang="en-US" sz="3067" b="1" i="1" dirty="0"/>
              <a:t>Candida auris</a:t>
            </a:r>
            <a:r>
              <a:rPr lang="en-US" sz="3067" b="1" dirty="0"/>
              <a:t>, colonization/screening”</a:t>
            </a:r>
          </a:p>
          <a:p>
            <a:pPr marL="1200121" lvl="1" indent="-457189">
              <a:spcBef>
                <a:spcPts val="0"/>
              </a:spcBef>
              <a:spcAft>
                <a:spcPts val="1067"/>
              </a:spcAft>
            </a:pPr>
            <a:r>
              <a:rPr lang="en-US" dirty="0"/>
              <a:t>Nationally notifiable in </a:t>
            </a:r>
            <a:r>
              <a:rPr lang="en-US" i="1" dirty="0"/>
              <a:t>MMWR</a:t>
            </a:r>
            <a:r>
              <a:rPr lang="en-US" dirty="0"/>
              <a:t> year 2023</a:t>
            </a:r>
          </a:p>
          <a:p>
            <a:pPr marL="1200121" lvl="1" indent="-457189">
              <a:spcBef>
                <a:spcPts val="0"/>
              </a:spcBef>
              <a:spcAft>
                <a:spcPts val="1067"/>
              </a:spcAft>
            </a:pPr>
            <a:r>
              <a:rPr lang="en-US" b="1" dirty="0"/>
              <a:t>No change in event code – still 50264 </a:t>
            </a:r>
          </a:p>
          <a:p>
            <a:pPr marL="457189" indent="-457189">
              <a:lnSpc>
                <a:spcPts val="2933"/>
              </a:lnSpc>
              <a:spcBef>
                <a:spcPts val="0"/>
              </a:spcBef>
              <a:spcAft>
                <a:spcPts val="1600"/>
              </a:spcAft>
              <a:buFont typeface="Arial" panose="020B0604020202020204" pitchFamily="34" charset="0"/>
              <a:buChar char="•"/>
            </a:pPr>
            <a:r>
              <a:rPr lang="en-US" sz="3067" dirty="0">
                <a:solidFill>
                  <a:srgbClr val="28434E"/>
                </a:solidFill>
                <a:latin typeface="Avenir Next LT Pro" panose="020B0504020202020204" pitchFamily="34" charset="0"/>
              </a:rPr>
              <a:t>Updates to Council of State and Territorial Epidemiologists (CSTE) Position Statement (PS)</a:t>
            </a:r>
            <a:r>
              <a:rPr lang="en-US" sz="3067" dirty="0">
                <a:solidFill>
                  <a:srgbClr val="FF0000"/>
                </a:solidFill>
              </a:rPr>
              <a:t> </a:t>
            </a:r>
            <a:r>
              <a:rPr lang="en-US" sz="3067" u="sng" dirty="0">
                <a:solidFill>
                  <a:srgbClr val="29424D"/>
                </a:solidFill>
                <a:latin typeface="Avenir Next LT Pro" panose="020B0504020202020204" pitchFamily="34" charset="0"/>
                <a:hlinkClick r:id="rId2"/>
              </a:rPr>
              <a:t>22-ID-05</a:t>
            </a:r>
            <a:r>
              <a:rPr lang="en-US" sz="3067" dirty="0">
                <a:solidFill>
                  <a:srgbClr val="28434E"/>
                </a:solidFill>
                <a:latin typeface="Avenir Next LT Pro" panose="020B0504020202020204" pitchFamily="34" charset="0"/>
              </a:rPr>
              <a:t> </a:t>
            </a:r>
            <a:r>
              <a:rPr lang="en-US" sz="3067" dirty="0"/>
              <a:t>reflect improved lab capability to identify </a:t>
            </a:r>
            <a:r>
              <a:rPr lang="en-US" sz="3067" i="1" dirty="0"/>
              <a:t>C. auris </a:t>
            </a:r>
            <a:r>
              <a:rPr lang="en-US" sz="3067" dirty="0"/>
              <a:t>and highlight importance of reporting screening cases</a:t>
            </a:r>
          </a:p>
          <a:p>
            <a:pPr marL="457189" indent="-457189">
              <a:spcBef>
                <a:spcPts val="0"/>
              </a:spcBef>
              <a:spcAft>
                <a:spcPts val="1600"/>
              </a:spcAft>
              <a:buFont typeface="Arial" panose="020B0604020202020204" pitchFamily="34" charset="0"/>
              <a:buChar char="•"/>
            </a:pPr>
            <a:r>
              <a:rPr lang="en-US" sz="3067" i="1" dirty="0"/>
              <a:t>C. auris, </a:t>
            </a:r>
            <a:r>
              <a:rPr lang="en-US" sz="3067" dirty="0"/>
              <a:t>clinical (50263), and </a:t>
            </a:r>
            <a:r>
              <a:rPr lang="en-US" sz="3067" i="1" dirty="0"/>
              <a:t>C. auris</a:t>
            </a:r>
            <a:r>
              <a:rPr lang="en-US" sz="3067" dirty="0"/>
              <a:t>, screening (50264): routinely notifiable</a:t>
            </a:r>
          </a:p>
          <a:p>
            <a:pPr marL="457189" indent="-457189">
              <a:spcBef>
                <a:spcPts val="0"/>
              </a:spcBef>
              <a:spcAft>
                <a:spcPts val="1067"/>
              </a:spcAft>
              <a:buFont typeface="Arial" panose="020B0604020202020204" pitchFamily="34" charset="0"/>
              <a:buChar char="•"/>
            </a:pPr>
            <a:r>
              <a:rPr lang="en-US" sz="3067" dirty="0"/>
              <a:t>Submission options:</a:t>
            </a:r>
          </a:p>
          <a:p>
            <a:pPr marL="1200121" lvl="1" indent="-457189">
              <a:spcBef>
                <a:spcPts val="0"/>
              </a:spcBef>
              <a:spcAft>
                <a:spcPts val="1067"/>
              </a:spcAft>
            </a:pPr>
            <a:r>
              <a:rPr lang="en-US" dirty="0"/>
              <a:t>HAI MDRO MMG </a:t>
            </a:r>
          </a:p>
          <a:p>
            <a:pPr marL="1200121" lvl="1" indent="-457189">
              <a:spcBef>
                <a:spcPts val="0"/>
              </a:spcBef>
              <a:spcAft>
                <a:spcPts val="1067"/>
              </a:spcAft>
            </a:pPr>
            <a:r>
              <a:rPr lang="en-US" dirty="0"/>
              <a:t>Generic V2 MMG</a:t>
            </a:r>
          </a:p>
          <a:p>
            <a:pPr marL="1200121" lvl="1" indent="-457189">
              <a:spcBef>
                <a:spcPts val="0"/>
              </a:spcBef>
              <a:spcAft>
                <a:spcPts val="1600"/>
              </a:spcAft>
            </a:pPr>
            <a:r>
              <a:rPr lang="en-US" dirty="0"/>
              <a:t>Legacy methods: National Electronic Telecommunications System for Surveillance (NETSS), NEDSS Base System (NBS) master message</a:t>
            </a:r>
          </a:p>
          <a:p>
            <a:pPr marL="457189" indent="-457189">
              <a:lnSpc>
                <a:spcPct val="120000"/>
              </a:lnSpc>
              <a:spcBef>
                <a:spcPts val="0"/>
              </a:spcBef>
              <a:spcAft>
                <a:spcPts val="1067"/>
              </a:spcAft>
              <a:buFont typeface="Arial" panose="020B0604020202020204" pitchFamily="34" charset="0"/>
              <a:buChar char="•"/>
            </a:pPr>
            <a:r>
              <a:rPr lang="en-US" sz="3067" dirty="0"/>
              <a:t>Only confirmed </a:t>
            </a:r>
            <a:r>
              <a:rPr lang="en-US" sz="3067" i="1" dirty="0"/>
              <a:t>C. auris, </a:t>
            </a:r>
            <a:r>
              <a:rPr lang="en-US" sz="3067" dirty="0"/>
              <a:t>clinical, and </a:t>
            </a:r>
            <a:r>
              <a:rPr lang="en-US" sz="3067" i="1" dirty="0"/>
              <a:t>C. auris,</a:t>
            </a:r>
            <a:r>
              <a:rPr lang="en-US" sz="3067" dirty="0"/>
              <a:t> screening, cases will be published in the NNDSS tables</a:t>
            </a:r>
          </a:p>
        </p:txBody>
      </p:sp>
      <p:sp>
        <p:nvSpPr>
          <p:cNvPr id="4" name="Slide Number Placeholder 3">
            <a:extLst>
              <a:ext uri="{FF2B5EF4-FFF2-40B4-BE49-F238E27FC236}">
                <a16:creationId xmlns:a16="http://schemas.microsoft.com/office/drawing/2014/main" id="{BF76ABEE-663B-44E9-AC7C-0908E2AD49B7}"/>
              </a:ext>
            </a:extLst>
          </p:cNvPr>
          <p:cNvSpPr>
            <a:spLocks noGrp="1"/>
          </p:cNvSpPr>
          <p:nvPr>
            <p:ph type="sldNum" sz="quarter" idx="4"/>
          </p:nvPr>
        </p:nvSpPr>
        <p:spPr/>
        <p:txBody>
          <a:bodyPr/>
          <a:lstStyle/>
          <a:p>
            <a:fld id="{0C2FA08C-26E4-CA4A-8F70-5CDDC8BEA5E9}" type="slidenum">
              <a:rPr lang="en-US" smtClean="0"/>
              <a:pPr/>
              <a:t>15</a:t>
            </a:fld>
            <a:endParaRPr lang="en-US" dirty="0"/>
          </a:p>
        </p:txBody>
      </p:sp>
    </p:spTree>
    <p:extLst>
      <p:ext uri="{BB962C8B-B14F-4D97-AF65-F5344CB8AC3E}">
        <p14:creationId xmlns:p14="http://schemas.microsoft.com/office/powerpoint/2010/main" val="19804441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40A42-173A-4CE9-ACFC-18A742A2C8E4}"/>
              </a:ext>
            </a:extLst>
          </p:cNvPr>
          <p:cNvSpPr>
            <a:spLocks noGrp="1"/>
          </p:cNvSpPr>
          <p:nvPr>
            <p:ph type="title"/>
          </p:nvPr>
        </p:nvSpPr>
        <p:spPr/>
        <p:txBody>
          <a:bodyPr>
            <a:normAutofit fontScale="90000"/>
          </a:bodyPr>
          <a:lstStyle/>
          <a:p>
            <a:r>
              <a:rPr lang="en-US" dirty="0"/>
              <a:t>CPO clinical (50270) and CPO screening (50271)</a:t>
            </a:r>
          </a:p>
        </p:txBody>
      </p:sp>
      <p:sp>
        <p:nvSpPr>
          <p:cNvPr id="3" name="Content Placeholder 2">
            <a:extLst>
              <a:ext uri="{FF2B5EF4-FFF2-40B4-BE49-F238E27FC236}">
                <a16:creationId xmlns:a16="http://schemas.microsoft.com/office/drawing/2014/main" id="{91BB8ABE-38C3-4D98-80E9-37CB7C77D511}"/>
              </a:ext>
            </a:extLst>
          </p:cNvPr>
          <p:cNvSpPr>
            <a:spLocks noGrp="1"/>
          </p:cNvSpPr>
          <p:nvPr>
            <p:ph idx="1"/>
          </p:nvPr>
        </p:nvSpPr>
        <p:spPr>
          <a:xfrm>
            <a:off x="556717" y="1254772"/>
            <a:ext cx="11404191" cy="4852389"/>
          </a:xfrm>
        </p:spPr>
        <p:txBody>
          <a:bodyPr vert="horz" lIns="121920" tIns="60960" rIns="121920" bIns="60960" rtlCol="0" anchor="t">
            <a:normAutofit/>
          </a:bodyPr>
          <a:lstStyle/>
          <a:p>
            <a:pPr marL="457189" indent="-457189">
              <a:buFont typeface="Arial" panose="020B0604020202020204" pitchFamily="34" charset="0"/>
              <a:buChar char="•"/>
            </a:pPr>
            <a:r>
              <a:rPr lang="en-US" sz="2400" b="1" dirty="0">
                <a:latin typeface="Avenir Next LT Pro"/>
              </a:rPr>
              <a:t>CPO replaces </a:t>
            </a:r>
            <a:r>
              <a:rPr lang="en-US" sz="2400" b="1" dirty="0">
                <a:latin typeface="Avenir Next LT Pro" panose="020B0504020202020204" pitchFamily="34" charset="0"/>
                <a:ea typeface="Calibri" panose="020F0502020204030204" pitchFamily="34" charset="0"/>
                <a:cs typeface="Arial"/>
              </a:rPr>
              <a:t>Carbapenemase-producing Carbapenem-Resistant </a:t>
            </a:r>
            <a:r>
              <a:rPr lang="en-US" sz="2400" b="1" i="1" dirty="0">
                <a:latin typeface="Avenir Next LT Pro" panose="020B0504020202020204" pitchFamily="34" charset="0"/>
                <a:ea typeface="Calibri" panose="020F0502020204030204" pitchFamily="34" charset="0"/>
                <a:cs typeface="Arial"/>
              </a:rPr>
              <a:t>Enterobacteriaceae </a:t>
            </a:r>
            <a:r>
              <a:rPr lang="en-US" sz="2400" b="1" dirty="0">
                <a:latin typeface="Avenir Next LT Pro" panose="020B0504020202020204" pitchFamily="34" charset="0"/>
                <a:ea typeface="Calibri" panose="020F0502020204030204" pitchFamily="34" charset="0"/>
                <a:cs typeface="Arial"/>
              </a:rPr>
              <a:t>(</a:t>
            </a:r>
            <a:r>
              <a:rPr lang="en-US" sz="2400" b="1" dirty="0">
                <a:latin typeface="Avenir Next LT Pro"/>
              </a:rPr>
              <a:t>CP-CRE)</a:t>
            </a:r>
          </a:p>
          <a:p>
            <a:pPr marL="1199697" lvl="1" indent="-457189"/>
            <a:r>
              <a:rPr lang="en-US" sz="1867" dirty="0">
                <a:latin typeface="Avenir Next LT Pro"/>
              </a:rPr>
              <a:t>PS </a:t>
            </a:r>
            <a:r>
              <a:rPr lang="en-US" sz="1867" dirty="0">
                <a:latin typeface="Avenir Next LT Pro"/>
                <a:hlinkClick r:id="rId3"/>
              </a:rPr>
              <a:t>22-ID-04</a:t>
            </a:r>
            <a:r>
              <a:rPr lang="en-US" sz="1867" dirty="0">
                <a:latin typeface="Avenir Next LT Pro"/>
              </a:rPr>
              <a:t> broadens CP-CRE case definition </a:t>
            </a:r>
            <a:endParaRPr lang="en-US" sz="1867" dirty="0"/>
          </a:p>
          <a:p>
            <a:pPr marL="1199697" lvl="1" indent="-457189">
              <a:spcAft>
                <a:spcPts val="1600"/>
              </a:spcAft>
            </a:pPr>
            <a:r>
              <a:rPr lang="en-US" sz="1867" dirty="0">
                <a:latin typeface="Avenir Next LT Pro"/>
              </a:rPr>
              <a:t>Adds additional organisms, including: Enterobacterales, </a:t>
            </a:r>
            <a:r>
              <a:rPr lang="en-US" sz="1867" i="1" dirty="0">
                <a:latin typeface="Avenir Next LT Pro"/>
              </a:rPr>
              <a:t>Acinetobacter baumannii</a:t>
            </a:r>
            <a:r>
              <a:rPr lang="en-US" sz="1867" dirty="0">
                <a:latin typeface="Avenir Next LT Pro"/>
              </a:rPr>
              <a:t>, </a:t>
            </a:r>
            <a:r>
              <a:rPr lang="en-US" sz="1867" i="1" dirty="0">
                <a:latin typeface="Avenir Next LT Pro"/>
              </a:rPr>
              <a:t>Pseudomonas aeruginosa</a:t>
            </a:r>
            <a:endParaRPr lang="en-US" sz="1867" dirty="0">
              <a:latin typeface="Avenir Next LT Pro"/>
            </a:endParaRPr>
          </a:p>
          <a:p>
            <a:pPr marL="457189" indent="-457189">
              <a:buFont typeface="Arial" panose="020B0604020202020204" pitchFamily="34" charset="0"/>
              <a:buChar char="•"/>
            </a:pPr>
            <a:r>
              <a:rPr lang="en-US" sz="2400" dirty="0">
                <a:latin typeface="Avenir Next LT Pro"/>
              </a:rPr>
              <a:t>CPO clinical and CPO screening are both routinely notifiable</a:t>
            </a:r>
          </a:p>
          <a:p>
            <a:pPr marL="1199697" lvl="1" indent="-457189"/>
            <a:r>
              <a:rPr lang="en-US" sz="1867" dirty="0">
                <a:latin typeface="Avenir Next LT Pro"/>
              </a:rPr>
              <a:t>CPO clinical: specimens collected to diagnose or treat disease </a:t>
            </a:r>
            <a:endParaRPr lang="en-US" sz="1867" dirty="0"/>
          </a:p>
          <a:p>
            <a:pPr marL="1199697" lvl="1" indent="-457189">
              <a:spcAft>
                <a:spcPts val="1600"/>
              </a:spcAft>
            </a:pPr>
            <a:r>
              <a:rPr lang="en-US" sz="1867" dirty="0">
                <a:latin typeface="Avenir Next LT Pro"/>
              </a:rPr>
              <a:t>CPO screening: specimens collected for detection of colonization</a:t>
            </a:r>
          </a:p>
          <a:p>
            <a:pPr marL="457189" indent="-457189">
              <a:buFont typeface="Arial" panose="020B0604020202020204" pitchFamily="34" charset="0"/>
              <a:buChar char="•"/>
            </a:pPr>
            <a:r>
              <a:rPr lang="en-US" sz="2400" dirty="0">
                <a:latin typeface="Avenir Next LT Pro"/>
              </a:rPr>
              <a:t>Submission options after OMB PRA approval: </a:t>
            </a:r>
            <a:endParaRPr lang="en-US" sz="2400" dirty="0"/>
          </a:p>
          <a:p>
            <a:pPr marL="1199697" lvl="1" indent="-457189"/>
            <a:r>
              <a:rPr lang="en-US" sz="1867" dirty="0">
                <a:latin typeface="Avenir Next LT Pro"/>
              </a:rPr>
              <a:t>HAI MDRO MMG </a:t>
            </a:r>
            <a:endParaRPr lang="en-US" sz="1867" dirty="0"/>
          </a:p>
          <a:p>
            <a:pPr marL="1199697" lvl="1" indent="-457189"/>
            <a:r>
              <a:rPr lang="en-US" sz="1867" dirty="0">
                <a:latin typeface="Avenir Next LT Pro"/>
              </a:rPr>
              <a:t>Generic V2 MMG</a:t>
            </a:r>
          </a:p>
          <a:p>
            <a:pPr marL="1199697" lvl="1" indent="-457189"/>
            <a:r>
              <a:rPr lang="en-US" sz="1867" dirty="0">
                <a:latin typeface="Avenir Next LT Pro"/>
              </a:rPr>
              <a:t>Legacy methods: NETSS, NBS master message</a:t>
            </a:r>
          </a:p>
        </p:txBody>
      </p:sp>
      <p:sp>
        <p:nvSpPr>
          <p:cNvPr id="4" name="Slide Number Placeholder 3">
            <a:extLst>
              <a:ext uri="{FF2B5EF4-FFF2-40B4-BE49-F238E27FC236}">
                <a16:creationId xmlns:a16="http://schemas.microsoft.com/office/drawing/2014/main" id="{0A07AED5-4B98-497C-92E8-2EF40E252261}"/>
              </a:ext>
            </a:extLst>
          </p:cNvPr>
          <p:cNvSpPr>
            <a:spLocks noGrp="1"/>
          </p:cNvSpPr>
          <p:nvPr>
            <p:ph type="sldNum" sz="quarter" idx="4"/>
          </p:nvPr>
        </p:nvSpPr>
        <p:spPr/>
        <p:txBody>
          <a:bodyPr/>
          <a:lstStyle/>
          <a:p>
            <a:fld id="{0C2FA08C-26E4-CA4A-8F70-5CDDC8BEA5E9}" type="slidenum">
              <a:rPr lang="en-US" smtClean="0"/>
              <a:pPr/>
              <a:t>16</a:t>
            </a:fld>
            <a:endParaRPr lang="en-US" dirty="0"/>
          </a:p>
        </p:txBody>
      </p:sp>
    </p:spTree>
    <p:extLst>
      <p:ext uri="{BB962C8B-B14F-4D97-AF65-F5344CB8AC3E}">
        <p14:creationId xmlns:p14="http://schemas.microsoft.com/office/powerpoint/2010/main" val="36118456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12379-A516-400B-84D4-C8DDE6A8668D}"/>
              </a:ext>
            </a:extLst>
          </p:cNvPr>
          <p:cNvSpPr>
            <a:spLocks noGrp="1"/>
          </p:cNvSpPr>
          <p:nvPr>
            <p:ph type="title"/>
          </p:nvPr>
        </p:nvSpPr>
        <p:spPr/>
        <p:txBody>
          <a:bodyPr>
            <a:normAutofit fontScale="90000"/>
          </a:bodyPr>
          <a:lstStyle/>
          <a:p>
            <a:r>
              <a:rPr lang="en-US" dirty="0"/>
              <a:t>CPO Implementation Plans for 2023 and 2024</a:t>
            </a:r>
          </a:p>
        </p:txBody>
      </p:sp>
      <p:sp>
        <p:nvSpPr>
          <p:cNvPr id="3" name="Content Placeholder 2">
            <a:extLst>
              <a:ext uri="{FF2B5EF4-FFF2-40B4-BE49-F238E27FC236}">
                <a16:creationId xmlns:a16="http://schemas.microsoft.com/office/drawing/2014/main" id="{31259808-1AC4-49DC-B0CF-6F790FC03398}"/>
              </a:ext>
            </a:extLst>
          </p:cNvPr>
          <p:cNvSpPr>
            <a:spLocks noGrp="1"/>
          </p:cNvSpPr>
          <p:nvPr>
            <p:ph idx="1"/>
          </p:nvPr>
        </p:nvSpPr>
        <p:spPr>
          <a:xfrm>
            <a:off x="463647" y="1457313"/>
            <a:ext cx="11404191" cy="4665664"/>
          </a:xfrm>
        </p:spPr>
        <p:txBody>
          <a:bodyPr vert="horz" lIns="121920" tIns="60960" rIns="121920" bIns="60960" rtlCol="0" anchor="t">
            <a:normAutofit fontScale="85000" lnSpcReduction="10000"/>
          </a:bodyPr>
          <a:lstStyle/>
          <a:p>
            <a:pPr marL="457189" indent="-457189">
              <a:buFont typeface="Arial" panose="020B0604020202020204" pitchFamily="34" charset="0"/>
              <a:buChar char="•"/>
            </a:pPr>
            <a:r>
              <a:rPr lang="en-US" b="1" i="1" dirty="0">
                <a:latin typeface="Avenir Next LT Pro"/>
              </a:rPr>
              <a:t>MMWR</a:t>
            </a:r>
            <a:r>
              <a:rPr lang="en-US" b="1" dirty="0">
                <a:latin typeface="Avenir Next LT Pro"/>
              </a:rPr>
              <a:t> Year 2023: transition year</a:t>
            </a:r>
          </a:p>
          <a:p>
            <a:pPr marL="1199697" lvl="1" indent="-457189"/>
            <a:r>
              <a:rPr lang="en-US" dirty="0">
                <a:latin typeface="Avenir Next LT Pro"/>
              </a:rPr>
              <a:t>NNDSS weekly tables will publish </a:t>
            </a:r>
            <a:r>
              <a:rPr lang="en-US" b="1" dirty="0">
                <a:latin typeface="Avenir Next LT Pro"/>
              </a:rPr>
              <a:t>confirmed cases </a:t>
            </a:r>
            <a:r>
              <a:rPr lang="en-US" dirty="0">
                <a:latin typeface="Avenir Next LT Pro"/>
              </a:rPr>
              <a:t>as “CPO, total” for:</a:t>
            </a:r>
          </a:p>
          <a:p>
            <a:pPr marL="1523962" lvl="2" indent="-380990"/>
            <a:r>
              <a:rPr lang="en-US" dirty="0">
                <a:latin typeface="Avenir Next LT Pro"/>
              </a:rPr>
              <a:t> CP-CRE (event code 50244)</a:t>
            </a:r>
          </a:p>
          <a:p>
            <a:pPr marL="1600160" lvl="2" indent="-457189"/>
            <a:r>
              <a:rPr lang="en-US" dirty="0">
                <a:latin typeface="Avenir Next LT Pro"/>
              </a:rPr>
              <a:t>CPO, clinical (event code 50270)</a:t>
            </a:r>
          </a:p>
          <a:p>
            <a:pPr marL="1600160" lvl="2" indent="-457189"/>
            <a:r>
              <a:rPr lang="en-US" dirty="0">
                <a:latin typeface="Avenir Next LT Pro"/>
              </a:rPr>
              <a:t>CPO, screening (event code 50271)</a:t>
            </a:r>
          </a:p>
          <a:p>
            <a:pPr marL="1600160" lvl="2" indent="-457189"/>
            <a:endParaRPr lang="en-US" dirty="0"/>
          </a:p>
          <a:p>
            <a:pPr marL="457189" indent="-457189">
              <a:buFont typeface="Arial" panose="020B0604020202020204" pitchFamily="34" charset="0"/>
              <a:buChar char="•"/>
            </a:pPr>
            <a:r>
              <a:rPr lang="en-US" b="1" i="1" dirty="0">
                <a:latin typeface="Avenir Next LT Pro"/>
              </a:rPr>
              <a:t>MMWR</a:t>
            </a:r>
            <a:r>
              <a:rPr lang="en-US" b="1" dirty="0">
                <a:latin typeface="Avenir Next LT Pro"/>
              </a:rPr>
              <a:t> Year 2024: CP-CRE event code (50244) retired </a:t>
            </a:r>
          </a:p>
          <a:p>
            <a:pPr marL="1200121" lvl="1" indent="-457189"/>
            <a:r>
              <a:rPr lang="en-US" dirty="0">
                <a:latin typeface="Avenir Next LT Pro"/>
              </a:rPr>
              <a:t>CP-CRE case notifications will error out</a:t>
            </a:r>
          </a:p>
          <a:p>
            <a:pPr marL="1200121" lvl="1" indent="-457189"/>
            <a:endParaRPr lang="en-US" dirty="0"/>
          </a:p>
          <a:p>
            <a:pPr marL="457189" indent="-457189">
              <a:buFont typeface="Arial" panose="020B0604020202020204" pitchFamily="34" charset="0"/>
              <a:buChar char="•"/>
            </a:pPr>
            <a:r>
              <a:rPr lang="en-US" b="1" i="1" dirty="0">
                <a:latin typeface="Avenir Next LT Pro"/>
              </a:rPr>
              <a:t>MMWR</a:t>
            </a:r>
            <a:r>
              <a:rPr lang="en-US" b="1" dirty="0">
                <a:latin typeface="Avenir Next LT Pro"/>
              </a:rPr>
              <a:t> Year 2024: full implementation year for CPO</a:t>
            </a:r>
            <a:r>
              <a:rPr lang="en-US" dirty="0">
                <a:latin typeface="Avenir Next LT Pro"/>
              </a:rPr>
              <a:t>  </a:t>
            </a:r>
            <a:endParaRPr lang="en-US" dirty="0"/>
          </a:p>
          <a:p>
            <a:pPr marL="1199697" lvl="1" indent="-457189"/>
            <a:r>
              <a:rPr lang="en-US" b="1" dirty="0">
                <a:latin typeface="Avenir Next LT Pro"/>
              </a:rPr>
              <a:t>Confirmed cases </a:t>
            </a:r>
            <a:r>
              <a:rPr lang="en-US" dirty="0">
                <a:latin typeface="Avenir Next LT Pro"/>
              </a:rPr>
              <a:t>for CPO clinical (50270), CPO screening (50271), and CPO total displayed in NNDSS weekly tables </a:t>
            </a:r>
            <a:endParaRPr lang="en-US" dirty="0"/>
          </a:p>
          <a:p>
            <a:pPr marL="742508" lvl="1" indent="0">
              <a:buNone/>
            </a:pPr>
            <a:endParaRPr lang="en-US" dirty="0"/>
          </a:p>
        </p:txBody>
      </p:sp>
      <p:sp>
        <p:nvSpPr>
          <p:cNvPr id="4" name="Slide Number Placeholder 3">
            <a:extLst>
              <a:ext uri="{FF2B5EF4-FFF2-40B4-BE49-F238E27FC236}">
                <a16:creationId xmlns:a16="http://schemas.microsoft.com/office/drawing/2014/main" id="{BD07BDDB-6635-44D7-BE0D-E10E78BACF81}"/>
              </a:ext>
            </a:extLst>
          </p:cNvPr>
          <p:cNvSpPr>
            <a:spLocks noGrp="1"/>
          </p:cNvSpPr>
          <p:nvPr>
            <p:ph type="sldNum" sz="quarter" idx="4"/>
          </p:nvPr>
        </p:nvSpPr>
        <p:spPr/>
        <p:txBody>
          <a:bodyPr/>
          <a:lstStyle/>
          <a:p>
            <a:fld id="{0C2FA08C-26E4-CA4A-8F70-5CDDC8BEA5E9}" type="slidenum">
              <a:rPr lang="en-US" smtClean="0"/>
              <a:pPr/>
              <a:t>17</a:t>
            </a:fld>
            <a:endParaRPr lang="en-US" dirty="0"/>
          </a:p>
        </p:txBody>
      </p:sp>
    </p:spTree>
    <p:extLst>
      <p:ext uri="{BB962C8B-B14F-4D97-AF65-F5344CB8AC3E}">
        <p14:creationId xmlns:p14="http://schemas.microsoft.com/office/powerpoint/2010/main" val="29662077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90027-B887-448D-A40D-0ACAC2942FDB}"/>
              </a:ext>
            </a:extLst>
          </p:cNvPr>
          <p:cNvSpPr>
            <a:spLocks noGrp="1"/>
          </p:cNvSpPr>
          <p:nvPr>
            <p:ph type="title"/>
          </p:nvPr>
        </p:nvSpPr>
        <p:spPr/>
        <p:txBody>
          <a:bodyPr/>
          <a:lstStyle/>
          <a:p>
            <a:r>
              <a:rPr lang="en-US" dirty="0"/>
              <a:t>Mpox</a:t>
            </a:r>
            <a:r>
              <a:rPr lang="en-US" dirty="0">
                <a:solidFill>
                  <a:srgbClr val="FF0000"/>
                </a:solidFill>
              </a:rPr>
              <a:t>*</a:t>
            </a:r>
            <a:r>
              <a:rPr lang="en-US" dirty="0"/>
              <a:t> (event code 11801)</a:t>
            </a:r>
          </a:p>
        </p:txBody>
      </p:sp>
      <p:sp>
        <p:nvSpPr>
          <p:cNvPr id="3" name="Content Placeholder 2">
            <a:extLst>
              <a:ext uri="{FF2B5EF4-FFF2-40B4-BE49-F238E27FC236}">
                <a16:creationId xmlns:a16="http://schemas.microsoft.com/office/drawing/2014/main" id="{4489BCEB-9E6C-4070-92BE-68E334840624}"/>
              </a:ext>
            </a:extLst>
          </p:cNvPr>
          <p:cNvSpPr>
            <a:spLocks noGrp="1"/>
          </p:cNvSpPr>
          <p:nvPr>
            <p:ph idx="1"/>
          </p:nvPr>
        </p:nvSpPr>
        <p:spPr>
          <a:xfrm>
            <a:off x="398499" y="1348819"/>
            <a:ext cx="11404191" cy="4665664"/>
          </a:xfrm>
        </p:spPr>
        <p:txBody>
          <a:bodyPr>
            <a:normAutofit fontScale="85000" lnSpcReduction="10000"/>
          </a:bodyPr>
          <a:lstStyle/>
          <a:p>
            <a:pPr marL="457189" indent="-457189">
              <a:spcAft>
                <a:spcPts val="1600"/>
              </a:spcAft>
              <a:buFont typeface="Arial" panose="020B0604020202020204" pitchFamily="34" charset="0"/>
              <a:buChar char="•"/>
            </a:pPr>
            <a:r>
              <a:rPr lang="en-US" dirty="0"/>
              <a:t>Use the case definition in PS </a:t>
            </a:r>
            <a:r>
              <a:rPr lang="en-US" dirty="0">
                <a:hlinkClick r:id="rId2"/>
              </a:rPr>
              <a:t>22-ID-10</a:t>
            </a:r>
            <a:endParaRPr lang="en-US" dirty="0"/>
          </a:p>
          <a:p>
            <a:pPr marL="457189" indent="-457189">
              <a:buFont typeface="Arial" panose="020B0604020202020204" pitchFamily="34" charset="0"/>
              <a:buChar char="•"/>
            </a:pPr>
            <a:r>
              <a:rPr lang="en-US" b="1" dirty="0"/>
              <a:t>Immediately notifiable urgent condition</a:t>
            </a:r>
          </a:p>
          <a:p>
            <a:pPr marL="1200121" lvl="1" indent="-457189"/>
            <a:r>
              <a:rPr lang="en-US" sz="2533" dirty="0"/>
              <a:t>Notify CDC within 24 hours of a case meeting the confirmed or probable case classification </a:t>
            </a:r>
          </a:p>
          <a:p>
            <a:pPr marL="1200121" lvl="1" indent="-457189">
              <a:spcAft>
                <a:spcPts val="1600"/>
              </a:spcAft>
            </a:pPr>
            <a:r>
              <a:rPr lang="en-US" sz="2533" dirty="0"/>
              <a:t>Send case data as soon as possible, even before case investigation is complete</a:t>
            </a:r>
          </a:p>
          <a:p>
            <a:pPr marL="457189" indent="-457189">
              <a:buFont typeface="Arial" panose="020B0604020202020204" pitchFamily="34" charset="0"/>
              <a:buChar char="•"/>
            </a:pPr>
            <a:r>
              <a:rPr lang="en-US" dirty="0"/>
              <a:t>Submission options:</a:t>
            </a:r>
          </a:p>
          <a:p>
            <a:pPr marL="1200121" lvl="1" indent="-457189"/>
            <a:r>
              <a:rPr lang="en-US" sz="2533" dirty="0"/>
              <a:t>Generic v2 MMG</a:t>
            </a:r>
          </a:p>
          <a:p>
            <a:pPr marL="1200121" lvl="1" indent="-457189">
              <a:spcAft>
                <a:spcPts val="1600"/>
              </a:spcAft>
            </a:pPr>
            <a:r>
              <a:rPr lang="en-US" sz="2533" dirty="0"/>
              <a:t>Legacy methods: NETSS, NBS master message</a:t>
            </a:r>
          </a:p>
          <a:p>
            <a:pPr marL="457189" indent="-457189">
              <a:buFont typeface="Arial" panose="020B0604020202020204" pitchFamily="34" charset="0"/>
              <a:buChar char="•"/>
            </a:pPr>
            <a:r>
              <a:rPr lang="en-US" dirty="0"/>
              <a:t>NNDSS tables will publish confirmed, probable, and total mpox cases when the mpox response stops publishing the data</a:t>
            </a:r>
          </a:p>
          <a:p>
            <a:pPr marL="457189" indent="-457189">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22777DFB-1591-453D-9708-CDC6D4D30B8B}"/>
              </a:ext>
            </a:extLst>
          </p:cNvPr>
          <p:cNvSpPr>
            <a:spLocks noGrp="1"/>
          </p:cNvSpPr>
          <p:nvPr>
            <p:ph type="sldNum" sz="quarter" idx="4"/>
          </p:nvPr>
        </p:nvSpPr>
        <p:spPr/>
        <p:txBody>
          <a:bodyPr/>
          <a:lstStyle/>
          <a:p>
            <a:fld id="{0C2FA08C-26E4-CA4A-8F70-5CDDC8BEA5E9}" type="slidenum">
              <a:rPr lang="en-US" smtClean="0"/>
              <a:pPr/>
              <a:t>18</a:t>
            </a:fld>
            <a:endParaRPr lang="en-US" dirty="0"/>
          </a:p>
        </p:txBody>
      </p:sp>
      <p:sp>
        <p:nvSpPr>
          <p:cNvPr id="5" name="TextBox 4">
            <a:extLst>
              <a:ext uri="{FF2B5EF4-FFF2-40B4-BE49-F238E27FC236}">
                <a16:creationId xmlns:a16="http://schemas.microsoft.com/office/drawing/2014/main" id="{F34BA641-7CB9-4BD7-A5F6-B43F4B7A71A8}"/>
              </a:ext>
            </a:extLst>
          </p:cNvPr>
          <p:cNvSpPr txBox="1"/>
          <p:nvPr/>
        </p:nvSpPr>
        <p:spPr>
          <a:xfrm>
            <a:off x="8234260" y="6078234"/>
            <a:ext cx="7546365" cy="702821"/>
          </a:xfrm>
          <a:prstGeom prst="rect">
            <a:avLst/>
          </a:prstGeom>
          <a:noFill/>
        </p:spPr>
        <p:txBody>
          <a:bodyPr wrap="square" lIns="121920" tIns="60960" rIns="121920" bIns="60960" rtlCol="0" anchor="t">
            <a:spAutoFit/>
          </a:bodyPr>
          <a:lstStyle/>
          <a:p>
            <a:r>
              <a:rPr lang="en-US" sz="1900" i="1" dirty="0">
                <a:solidFill>
                  <a:srgbClr val="FF0000"/>
                </a:solidFill>
                <a:latin typeface="Avenir Next LT Pro" panose="020B0504020202020204" pitchFamily="34" charset="0"/>
                <a:ea typeface="Calibri" panose="020F0502020204030204" pitchFamily="34" charset="0"/>
                <a:cs typeface="Arial"/>
              </a:rPr>
              <a:t>  * </a:t>
            </a:r>
            <a:r>
              <a:rPr lang="en-US" sz="1900" dirty="0">
                <a:latin typeface="Avenir Next LT Pro" panose="020B0504020202020204" pitchFamily="34" charset="0"/>
              </a:rPr>
              <a:t>Previously Monkeypox</a:t>
            </a:r>
          </a:p>
          <a:p>
            <a:endParaRPr lang="en-US" sz="1867" dirty="0">
              <a:cs typeface="Arial"/>
            </a:endParaRPr>
          </a:p>
        </p:txBody>
      </p:sp>
    </p:spTree>
    <p:extLst>
      <p:ext uri="{BB962C8B-B14F-4D97-AF65-F5344CB8AC3E}">
        <p14:creationId xmlns:p14="http://schemas.microsoft.com/office/powerpoint/2010/main" val="9509885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D51FC-FEFC-482C-92D8-99C372ECD91A}"/>
              </a:ext>
            </a:extLst>
          </p:cNvPr>
          <p:cNvSpPr>
            <a:spLocks noGrp="1"/>
          </p:cNvSpPr>
          <p:nvPr>
            <p:ph type="title"/>
          </p:nvPr>
        </p:nvSpPr>
        <p:spPr/>
        <p:txBody>
          <a:bodyPr/>
          <a:lstStyle/>
          <a:p>
            <a:r>
              <a:rPr lang="en-US" dirty="0"/>
              <a:t>Melioidosis (event code 11585)</a:t>
            </a:r>
          </a:p>
        </p:txBody>
      </p:sp>
      <p:sp>
        <p:nvSpPr>
          <p:cNvPr id="3" name="Content Placeholder 2">
            <a:extLst>
              <a:ext uri="{FF2B5EF4-FFF2-40B4-BE49-F238E27FC236}">
                <a16:creationId xmlns:a16="http://schemas.microsoft.com/office/drawing/2014/main" id="{494B5777-29FA-4736-B8AB-F59BCEB350E0}"/>
              </a:ext>
            </a:extLst>
          </p:cNvPr>
          <p:cNvSpPr>
            <a:spLocks noGrp="1"/>
          </p:cNvSpPr>
          <p:nvPr>
            <p:ph idx="1"/>
          </p:nvPr>
        </p:nvSpPr>
        <p:spPr/>
        <p:txBody>
          <a:bodyPr>
            <a:normAutofit fontScale="70000" lnSpcReduction="20000"/>
          </a:bodyPr>
          <a:lstStyle/>
          <a:p>
            <a:pPr marL="457189" indent="-457189">
              <a:lnSpc>
                <a:spcPct val="110000"/>
              </a:lnSpc>
              <a:buFont typeface="Arial" panose="020B0604020202020204" pitchFamily="34" charset="0"/>
              <a:buChar char="•"/>
            </a:pPr>
            <a:r>
              <a:rPr lang="en-US" dirty="0"/>
              <a:t>PS </a:t>
            </a:r>
            <a:r>
              <a:rPr lang="en-US" dirty="0">
                <a:hlinkClick r:id="rId3"/>
              </a:rPr>
              <a:t>22-ID-08</a:t>
            </a:r>
            <a:r>
              <a:rPr lang="en-US" dirty="0"/>
              <a:t> updates case definition and makes nationally notifiable</a:t>
            </a:r>
          </a:p>
          <a:p>
            <a:pPr marL="1200121" lvl="1" indent="-457189">
              <a:lnSpc>
                <a:spcPct val="110000"/>
              </a:lnSpc>
            </a:pPr>
            <a:r>
              <a:rPr lang="en-US" b="1" dirty="0"/>
              <a:t>Immediately notifiable urgent condition</a:t>
            </a:r>
          </a:p>
          <a:p>
            <a:pPr marL="1200121" lvl="1" indent="-457189">
              <a:lnSpc>
                <a:spcPct val="110000"/>
              </a:lnSpc>
            </a:pPr>
            <a:r>
              <a:rPr lang="en-US" dirty="0"/>
              <a:t>Notify CDC within 24 hours of a case meeting the confirmed or probable case classification </a:t>
            </a:r>
          </a:p>
          <a:p>
            <a:pPr marL="457189" indent="-457189">
              <a:lnSpc>
                <a:spcPct val="110000"/>
              </a:lnSpc>
              <a:buFont typeface="Arial" panose="020B0604020202020204" pitchFamily="34" charset="0"/>
              <a:buChar char="•"/>
            </a:pPr>
            <a:r>
              <a:rPr lang="en-US" b="1" dirty="0"/>
              <a:t>Low-incidence case verification by jurisdiction and National Center for Emerging and Zoonotic Infectious Diseases</a:t>
            </a:r>
            <a:r>
              <a:rPr lang="en-US" dirty="0"/>
              <a:t> </a:t>
            </a:r>
          </a:p>
          <a:p>
            <a:pPr marL="1200121" lvl="1" indent="-457189">
              <a:lnSpc>
                <a:spcPct val="110000"/>
              </a:lnSpc>
            </a:pPr>
            <a:r>
              <a:rPr lang="en-US" dirty="0">
                <a:hlinkClick r:id="rId4"/>
              </a:rPr>
              <a:t>Low incidence verification job aid</a:t>
            </a:r>
            <a:r>
              <a:rPr lang="en-US" dirty="0"/>
              <a:t> located in the Message Validation, Processing, and Provisioning System portal help section</a:t>
            </a:r>
          </a:p>
          <a:p>
            <a:pPr marL="457189" indent="-457189">
              <a:lnSpc>
                <a:spcPct val="110000"/>
              </a:lnSpc>
              <a:buFont typeface="Arial" panose="020B0604020202020204" pitchFamily="34" charset="0"/>
              <a:buChar char="•"/>
            </a:pPr>
            <a:r>
              <a:rPr lang="en-US" dirty="0"/>
              <a:t>Submission options:</a:t>
            </a:r>
          </a:p>
          <a:p>
            <a:pPr marL="1200121" lvl="1" indent="-457189">
              <a:lnSpc>
                <a:spcPct val="110000"/>
              </a:lnSpc>
            </a:pPr>
            <a:r>
              <a:rPr lang="en-US" dirty="0"/>
              <a:t>Generic v2 MMG</a:t>
            </a:r>
          </a:p>
          <a:p>
            <a:pPr marL="1200121" lvl="1" indent="-457189">
              <a:lnSpc>
                <a:spcPct val="110000"/>
              </a:lnSpc>
            </a:pPr>
            <a:r>
              <a:rPr lang="en-US" dirty="0"/>
              <a:t>Legacy methods: NETSS, NBS master message </a:t>
            </a:r>
          </a:p>
          <a:p>
            <a:pPr marL="457189" indent="-457189">
              <a:lnSpc>
                <a:spcPct val="110000"/>
              </a:lnSpc>
              <a:buFont typeface="Arial" panose="020B0604020202020204" pitchFamily="34" charset="0"/>
              <a:buChar char="•"/>
            </a:pPr>
            <a:r>
              <a:rPr lang="en-US" dirty="0"/>
              <a:t>NNDSS weekly and annual tables will combine counts for confirmed and probable cases</a:t>
            </a:r>
          </a:p>
          <a:p>
            <a:pPr marL="457189" indent="-457189">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3B0941AF-1A73-4560-9EA0-2D9BE52B982B}"/>
              </a:ext>
            </a:extLst>
          </p:cNvPr>
          <p:cNvSpPr>
            <a:spLocks noGrp="1"/>
          </p:cNvSpPr>
          <p:nvPr>
            <p:ph type="sldNum" sz="quarter" idx="4"/>
          </p:nvPr>
        </p:nvSpPr>
        <p:spPr/>
        <p:txBody>
          <a:bodyPr/>
          <a:lstStyle/>
          <a:p>
            <a:fld id="{0C2FA08C-26E4-CA4A-8F70-5CDDC8BEA5E9}" type="slidenum">
              <a:rPr lang="en-US" smtClean="0"/>
              <a:pPr/>
              <a:t>19</a:t>
            </a:fld>
            <a:endParaRPr lang="en-US" dirty="0"/>
          </a:p>
        </p:txBody>
      </p:sp>
    </p:spTree>
    <p:extLst>
      <p:ext uri="{BB962C8B-B14F-4D97-AF65-F5344CB8AC3E}">
        <p14:creationId xmlns:p14="http://schemas.microsoft.com/office/powerpoint/2010/main" val="7666544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a:extLst>
              <a:ext uri="{FF2B5EF4-FFF2-40B4-BE49-F238E27FC236}">
                <a16:creationId xmlns:a16="http://schemas.microsoft.com/office/drawing/2014/main" id="{9BFC6929-DE9A-BA45-A432-042962964C2F}"/>
              </a:ext>
            </a:extLst>
          </p:cNvPr>
          <p:cNvSpPr>
            <a:spLocks noGrp="1" noChangeArrowheads="1"/>
          </p:cNvSpPr>
          <p:nvPr>
            <p:ph type="title"/>
          </p:nvPr>
        </p:nvSpPr>
        <p:spPr>
          <a:xfrm>
            <a:off x="0" y="2"/>
            <a:ext cx="11582400" cy="1096433"/>
          </a:xfrm>
        </p:spPr>
        <p:txBody>
          <a:bodyPr/>
          <a:lstStyle/>
          <a:p>
            <a:r>
              <a:rPr lang="en-US" altLang="en-US" dirty="0">
                <a:latin typeface="Avenir Next LT Pro Demi" panose="020B0704020202020204" pitchFamily="34" charset="0"/>
              </a:rPr>
              <a:t>Agenda</a:t>
            </a:r>
          </a:p>
        </p:txBody>
      </p:sp>
      <p:sp>
        <p:nvSpPr>
          <p:cNvPr id="18434" name="Content Placeholder 2">
            <a:extLst>
              <a:ext uri="{FF2B5EF4-FFF2-40B4-BE49-F238E27FC236}">
                <a16:creationId xmlns:a16="http://schemas.microsoft.com/office/drawing/2014/main" id="{BC5BD2F7-F89B-674C-A0D7-24AB1FBFD10B}"/>
              </a:ext>
            </a:extLst>
          </p:cNvPr>
          <p:cNvSpPr>
            <a:spLocks noGrp="1" noChangeArrowheads="1"/>
          </p:cNvSpPr>
          <p:nvPr>
            <p:ph idx="1"/>
          </p:nvPr>
        </p:nvSpPr>
        <p:spPr>
          <a:xfrm>
            <a:off x="603251" y="1460500"/>
            <a:ext cx="11404600" cy="4665133"/>
          </a:xfrm>
        </p:spPr>
        <p:txBody>
          <a:bodyPr/>
          <a:lstStyle/>
          <a:p>
            <a:pPr marL="457178" lvl="1" indent="-457178"/>
            <a:r>
              <a:rPr lang="en-US" sz="3200" dirty="0"/>
              <a:t>NNDSS Updates and Announcements</a:t>
            </a:r>
          </a:p>
          <a:p>
            <a:pPr marL="457178" lvl="1" indent="-457178"/>
            <a:r>
              <a:rPr lang="en-US" sz="3200" dirty="0"/>
              <a:t>What Jurisdictions Need to Know for 2023</a:t>
            </a:r>
          </a:p>
          <a:p>
            <a:pPr marL="457178" lvl="1" indent="-457178"/>
            <a:r>
              <a:rPr lang="en-US" sz="3200" dirty="0"/>
              <a:t>CDC Case Surveillance Modernization Updates</a:t>
            </a:r>
          </a:p>
          <a:p>
            <a:pPr marL="457178" lvl="1" indent="-457178"/>
            <a:r>
              <a:rPr lang="en-US" sz="3200" dirty="0"/>
              <a:t>Questions and Answers</a:t>
            </a:r>
          </a:p>
          <a:p>
            <a:pPr marL="0" lvl="1" indent="0">
              <a:buNone/>
            </a:pPr>
            <a:endParaRPr lang="en-US" sz="3200" dirty="0"/>
          </a:p>
          <a:p>
            <a:endParaRPr lang="en-US" altLang="en-US" dirty="0"/>
          </a:p>
          <a:p>
            <a:endParaRPr lang="en-US" alt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3C2CB-ABB5-4EE6-857F-432822C0A204}"/>
              </a:ext>
            </a:extLst>
          </p:cNvPr>
          <p:cNvSpPr>
            <a:spLocks noGrp="1"/>
          </p:cNvSpPr>
          <p:nvPr>
            <p:ph type="title"/>
          </p:nvPr>
        </p:nvSpPr>
        <p:spPr/>
        <p:txBody>
          <a:bodyPr/>
          <a:lstStyle/>
          <a:p>
            <a:r>
              <a:rPr lang="en-US" dirty="0"/>
              <a:t>Strongyloidiasis (event code 12036)</a:t>
            </a:r>
          </a:p>
        </p:txBody>
      </p:sp>
      <p:sp>
        <p:nvSpPr>
          <p:cNvPr id="3" name="Content Placeholder 2">
            <a:extLst>
              <a:ext uri="{FF2B5EF4-FFF2-40B4-BE49-F238E27FC236}">
                <a16:creationId xmlns:a16="http://schemas.microsoft.com/office/drawing/2014/main" id="{29511C60-60B1-456B-9503-009A752D746E}"/>
              </a:ext>
            </a:extLst>
          </p:cNvPr>
          <p:cNvSpPr>
            <a:spLocks noGrp="1"/>
          </p:cNvSpPr>
          <p:nvPr>
            <p:ph idx="1"/>
          </p:nvPr>
        </p:nvSpPr>
        <p:spPr/>
        <p:txBody>
          <a:bodyPr>
            <a:normAutofit/>
          </a:bodyPr>
          <a:lstStyle/>
          <a:p>
            <a:pPr marL="457189" indent="-457189">
              <a:spcBef>
                <a:spcPts val="0"/>
              </a:spcBef>
              <a:spcAft>
                <a:spcPts val="1600"/>
              </a:spcAft>
              <a:buFont typeface="Arial" panose="020B0604020202020204" pitchFamily="34" charset="0"/>
              <a:buChar char="•"/>
            </a:pPr>
            <a:r>
              <a:rPr lang="en-US" sz="2667" dirty="0"/>
              <a:t>PS </a:t>
            </a:r>
            <a:r>
              <a:rPr lang="en-US" sz="2667" dirty="0">
                <a:hlinkClick r:id="rId3"/>
              </a:rPr>
              <a:t>22-ID-09</a:t>
            </a:r>
            <a:r>
              <a:rPr lang="en-US" sz="2667" dirty="0"/>
              <a:t> establishes case definition</a:t>
            </a:r>
          </a:p>
          <a:p>
            <a:pPr marL="457189" indent="-457189">
              <a:spcBef>
                <a:spcPts val="0"/>
              </a:spcBef>
              <a:spcAft>
                <a:spcPts val="1600"/>
              </a:spcAft>
              <a:buFont typeface="Arial" panose="020B0604020202020204" pitchFamily="34" charset="0"/>
              <a:buChar char="•"/>
            </a:pPr>
            <a:r>
              <a:rPr lang="en-US" sz="2667" dirty="0"/>
              <a:t>Under standardized surveillance; not Nationally Notifiable Condition (NNC)</a:t>
            </a:r>
          </a:p>
          <a:p>
            <a:pPr marL="457189" indent="-457189">
              <a:spcBef>
                <a:spcPts val="0"/>
              </a:spcBef>
              <a:spcAft>
                <a:spcPts val="1600"/>
              </a:spcAft>
              <a:buFont typeface="Arial" panose="020B0604020202020204" pitchFamily="34" charset="0"/>
              <a:buChar char="•"/>
            </a:pPr>
            <a:r>
              <a:rPr lang="en-US" sz="2667" dirty="0"/>
              <a:t>Submission options after OMB PRA approval:</a:t>
            </a:r>
          </a:p>
          <a:p>
            <a:pPr marL="1200121" lvl="1" indent="-457189">
              <a:spcBef>
                <a:spcPts val="0"/>
              </a:spcBef>
              <a:spcAft>
                <a:spcPts val="1600"/>
              </a:spcAft>
            </a:pPr>
            <a:r>
              <a:rPr lang="en-US" sz="2267" dirty="0"/>
              <a:t>Generic V2 MMG</a:t>
            </a:r>
          </a:p>
          <a:p>
            <a:pPr marL="1200121" lvl="1" indent="-457189">
              <a:spcBef>
                <a:spcPts val="0"/>
              </a:spcBef>
              <a:spcAft>
                <a:spcPts val="1600"/>
              </a:spcAft>
            </a:pPr>
            <a:r>
              <a:rPr lang="en-US" sz="2267" dirty="0"/>
              <a:t>Legacy methods: NETSS, NBS master message</a:t>
            </a:r>
          </a:p>
          <a:p>
            <a:pPr marL="457189" indent="-457189">
              <a:spcBef>
                <a:spcPts val="0"/>
              </a:spcBef>
              <a:spcAft>
                <a:spcPts val="1600"/>
              </a:spcAft>
              <a:buFont typeface="Arial" panose="020B0604020202020204" pitchFamily="34" charset="0"/>
              <a:buChar char="•"/>
            </a:pPr>
            <a:r>
              <a:rPr lang="en-US" sz="2667" dirty="0"/>
              <a:t>Strongyloidiasis data will not be published in the NNDSS tables</a:t>
            </a:r>
          </a:p>
        </p:txBody>
      </p:sp>
      <p:sp>
        <p:nvSpPr>
          <p:cNvPr id="4" name="Slide Number Placeholder 3">
            <a:extLst>
              <a:ext uri="{FF2B5EF4-FFF2-40B4-BE49-F238E27FC236}">
                <a16:creationId xmlns:a16="http://schemas.microsoft.com/office/drawing/2014/main" id="{1B30F785-688F-458F-8943-F289C6C19836}"/>
              </a:ext>
            </a:extLst>
          </p:cNvPr>
          <p:cNvSpPr>
            <a:spLocks noGrp="1"/>
          </p:cNvSpPr>
          <p:nvPr>
            <p:ph type="sldNum" sz="quarter" idx="4"/>
          </p:nvPr>
        </p:nvSpPr>
        <p:spPr/>
        <p:txBody>
          <a:bodyPr/>
          <a:lstStyle/>
          <a:p>
            <a:fld id="{0C2FA08C-26E4-CA4A-8F70-5CDDC8BEA5E9}" type="slidenum">
              <a:rPr lang="en-US" smtClean="0"/>
              <a:pPr/>
              <a:t>20</a:t>
            </a:fld>
            <a:endParaRPr lang="en-US" dirty="0"/>
          </a:p>
        </p:txBody>
      </p:sp>
    </p:spTree>
    <p:extLst>
      <p:ext uri="{BB962C8B-B14F-4D97-AF65-F5344CB8AC3E}">
        <p14:creationId xmlns:p14="http://schemas.microsoft.com/office/powerpoint/2010/main" val="29588114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2B0AE-26FC-4979-A445-AC5B49D22911}"/>
              </a:ext>
            </a:extLst>
          </p:cNvPr>
          <p:cNvSpPr>
            <a:spLocks noGrp="1"/>
          </p:cNvSpPr>
          <p:nvPr>
            <p:ph type="title"/>
          </p:nvPr>
        </p:nvSpPr>
        <p:spPr>
          <a:xfrm>
            <a:off x="1" y="-1"/>
            <a:ext cx="11791804" cy="1096161"/>
          </a:xfrm>
        </p:spPr>
        <p:txBody>
          <a:bodyPr>
            <a:normAutofit/>
          </a:bodyPr>
          <a:lstStyle/>
          <a:p>
            <a:pPr algn="ctr"/>
            <a:r>
              <a:rPr lang="en-US" dirty="0"/>
              <a:t>Revised Case Definitions—</a:t>
            </a:r>
            <a:r>
              <a:rPr lang="en-US" i="1" dirty="0"/>
              <a:t>MMWR</a:t>
            </a:r>
            <a:r>
              <a:rPr lang="en-US" dirty="0"/>
              <a:t> year 2023</a:t>
            </a:r>
          </a:p>
        </p:txBody>
      </p:sp>
      <p:graphicFrame>
        <p:nvGraphicFramePr>
          <p:cNvPr id="5" name="Table 5">
            <a:extLst>
              <a:ext uri="{FF2B5EF4-FFF2-40B4-BE49-F238E27FC236}">
                <a16:creationId xmlns:a16="http://schemas.microsoft.com/office/drawing/2014/main" id="{694BF0F4-B1E9-4C21-970E-2664E2528AF0}"/>
              </a:ext>
            </a:extLst>
          </p:cNvPr>
          <p:cNvGraphicFramePr>
            <a:graphicFrameLocks noGrp="1"/>
          </p:cNvGraphicFramePr>
          <p:nvPr>
            <p:ph idx="1"/>
            <p:extLst>
              <p:ext uri="{D42A27DB-BD31-4B8C-83A1-F6EECF244321}">
                <p14:modId xmlns:p14="http://schemas.microsoft.com/office/powerpoint/2010/main" val="3035140244"/>
              </p:ext>
            </p:extLst>
          </p:nvPr>
        </p:nvGraphicFramePr>
        <p:xfrm>
          <a:off x="642174" y="1442565"/>
          <a:ext cx="10460922" cy="4737168"/>
        </p:xfrm>
        <a:graphic>
          <a:graphicData uri="http://schemas.openxmlformats.org/drawingml/2006/table">
            <a:tbl>
              <a:tblPr firstRow="1" bandRow="1">
                <a:tableStyleId>{F5AB1C69-6EDB-4FF4-983F-18BD219EF322}</a:tableStyleId>
              </a:tblPr>
              <a:tblGrid>
                <a:gridCol w="6240892">
                  <a:extLst>
                    <a:ext uri="{9D8B030D-6E8A-4147-A177-3AD203B41FA5}">
                      <a16:colId xmlns:a16="http://schemas.microsoft.com/office/drawing/2014/main" val="371147798"/>
                    </a:ext>
                  </a:extLst>
                </a:gridCol>
                <a:gridCol w="2110015">
                  <a:extLst>
                    <a:ext uri="{9D8B030D-6E8A-4147-A177-3AD203B41FA5}">
                      <a16:colId xmlns:a16="http://schemas.microsoft.com/office/drawing/2014/main" val="1806242454"/>
                    </a:ext>
                  </a:extLst>
                </a:gridCol>
                <a:gridCol w="2110015">
                  <a:extLst>
                    <a:ext uri="{9D8B030D-6E8A-4147-A177-3AD203B41FA5}">
                      <a16:colId xmlns:a16="http://schemas.microsoft.com/office/drawing/2014/main" val="3681657774"/>
                    </a:ext>
                  </a:extLst>
                </a:gridCol>
              </a:tblGrid>
              <a:tr h="853440">
                <a:tc>
                  <a:txBody>
                    <a:bodyPr/>
                    <a:lstStyle/>
                    <a:p>
                      <a:r>
                        <a:rPr lang="en-US" sz="2400" b="1" dirty="0">
                          <a:ln>
                            <a:noFill/>
                          </a:ln>
                          <a:solidFill>
                            <a:srgbClr val="FFFFFF"/>
                          </a:solidFill>
                        </a:rPr>
                        <a:t>Disease/Condition</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472C4"/>
                    </a:solidFill>
                  </a:tcPr>
                </a:tc>
                <a:tc>
                  <a:txBody>
                    <a:bodyPr/>
                    <a:lstStyle/>
                    <a:p>
                      <a:r>
                        <a:rPr lang="en-US" sz="2400" dirty="0">
                          <a:ln>
                            <a:noFill/>
                          </a:ln>
                          <a:solidFill>
                            <a:srgbClr val="FFFFFF"/>
                          </a:solidFill>
                        </a:rPr>
                        <a:t>Nationally Notifiable?</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472C4"/>
                    </a:solidFill>
                  </a:tcPr>
                </a:tc>
                <a:tc>
                  <a:txBody>
                    <a:bodyPr/>
                    <a:lstStyle/>
                    <a:p>
                      <a:r>
                        <a:rPr lang="en-US" sz="2400" dirty="0">
                          <a:ln>
                            <a:noFill/>
                          </a:ln>
                          <a:solidFill>
                            <a:srgbClr val="FFFFFF"/>
                          </a:solidFill>
                        </a:rPr>
                        <a:t>Event Code</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472C4"/>
                    </a:solidFill>
                  </a:tcPr>
                </a:tc>
                <a:extLst>
                  <a:ext uri="{0D108BD9-81ED-4DB2-BD59-A6C34878D82A}">
                    <a16:rowId xmlns:a16="http://schemas.microsoft.com/office/drawing/2014/main" val="3415339756"/>
                  </a:ext>
                </a:extLst>
              </a:tr>
              <a:tr h="497016">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1900" kern="1200" dirty="0">
                          <a:solidFill>
                            <a:schemeClr val="dk1"/>
                          </a:solidFill>
                          <a:latin typeface="+mn-lt"/>
                          <a:ea typeface="+mn-ea"/>
                          <a:cs typeface="+mn-cs"/>
                        </a:rPr>
                        <a:t>Animal rabies</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1900" kern="1200" dirty="0">
                          <a:solidFill>
                            <a:schemeClr val="dk1"/>
                          </a:solidFill>
                          <a:latin typeface="+mn-lt"/>
                          <a:ea typeface="+mn-ea"/>
                          <a:cs typeface="+mn-cs"/>
                        </a:rPr>
                        <a:t>Yes</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1900" kern="1200" dirty="0">
                          <a:solidFill>
                            <a:schemeClr val="dk1"/>
                          </a:solidFill>
                          <a:latin typeface="+mn-lt"/>
                          <a:ea typeface="+mn-ea"/>
                          <a:cs typeface="+mn-cs"/>
                        </a:rPr>
                        <a:t>10340</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40811184"/>
                  </a:ext>
                </a:extLst>
              </a:tr>
              <a:tr h="497016">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1900" dirty="0"/>
                        <a:t>Coccidioidomycosis</a:t>
                      </a:r>
                      <a:endParaRPr lang="en-US" sz="1900" dirty="0">
                        <a:ln>
                          <a:solidFill>
                            <a:sysClr val="windowText" lastClr="000000"/>
                          </a:solidFill>
                        </a:ln>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1900" kern="1200" dirty="0">
                          <a:solidFill>
                            <a:schemeClr val="dk1"/>
                          </a:solidFill>
                          <a:latin typeface="+mn-lt"/>
                          <a:ea typeface="+mn-ea"/>
                          <a:cs typeface="+mn-cs"/>
                        </a:rPr>
                        <a:t>Yes</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1900" kern="1200" dirty="0">
                          <a:solidFill>
                            <a:schemeClr val="dk1"/>
                          </a:solidFill>
                          <a:latin typeface="+mn-lt"/>
                          <a:ea typeface="+mn-ea"/>
                          <a:cs typeface="+mn-cs"/>
                        </a:rPr>
                        <a:t>11900</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79010524"/>
                  </a:ext>
                </a:extLst>
              </a:tr>
              <a:tr h="497016">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1900" kern="1200" dirty="0">
                          <a:solidFill>
                            <a:schemeClr val="dk1"/>
                          </a:solidFill>
                          <a:latin typeface="+mn-lt"/>
                          <a:ea typeface="+mn-ea"/>
                          <a:cs typeface="+mn-cs"/>
                        </a:rPr>
                        <a:t>COVID-19</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1900" kern="1200" dirty="0">
                          <a:solidFill>
                            <a:schemeClr val="dk1"/>
                          </a:solidFill>
                          <a:latin typeface="+mn-lt"/>
                          <a:ea typeface="+mn-ea"/>
                          <a:cs typeface="+mn-cs"/>
                        </a:rPr>
                        <a:t>Yes</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1900" kern="1200" dirty="0">
                          <a:solidFill>
                            <a:schemeClr val="dk1"/>
                          </a:solidFill>
                          <a:latin typeface="+mn-lt"/>
                          <a:ea typeface="+mn-ea"/>
                          <a:cs typeface="+mn-cs"/>
                        </a:rPr>
                        <a:t>11065</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34328220"/>
                  </a:ext>
                </a:extLst>
              </a:tr>
              <a:tr h="690880">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1900" dirty="0"/>
                        <a:t>Gonorrhea</a:t>
                      </a:r>
                      <a:endParaRPr lang="en-US" sz="1900" dirty="0">
                        <a:ln>
                          <a:solidFill>
                            <a:sysClr val="windowText" lastClr="000000"/>
                          </a:solidFill>
                        </a:ln>
                      </a:endParaRPr>
                    </a:p>
                    <a:p>
                      <a:pPr marL="0" marR="0" lvl="0" indent="0" algn="l" defTabSz="342900" rtl="0" eaLnBrk="1" fontAlgn="auto" latinLnBrk="0" hangingPunct="1">
                        <a:lnSpc>
                          <a:spcPct val="100000"/>
                        </a:lnSpc>
                        <a:spcBef>
                          <a:spcPts val="0"/>
                        </a:spcBef>
                        <a:spcAft>
                          <a:spcPts val="0"/>
                        </a:spcAft>
                        <a:buClrTx/>
                        <a:buSzTx/>
                        <a:buFontTx/>
                        <a:buNone/>
                        <a:tabLst/>
                        <a:defRPr/>
                      </a:pPr>
                      <a:endParaRPr lang="en-US" sz="1900" kern="1200" dirty="0">
                        <a:solidFill>
                          <a:schemeClr val="dk1"/>
                        </a:solidFill>
                        <a:latin typeface="+mn-lt"/>
                        <a:ea typeface="+mn-ea"/>
                        <a:cs typeface="+mn-cs"/>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1900" kern="1200" dirty="0">
                          <a:solidFill>
                            <a:schemeClr val="dk1"/>
                          </a:solidFill>
                          <a:latin typeface="+mn-lt"/>
                          <a:ea typeface="+mn-ea"/>
                          <a:cs typeface="+mn-cs"/>
                        </a:rPr>
                        <a:t>Yes</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1900" kern="1200" dirty="0">
                          <a:solidFill>
                            <a:schemeClr val="dk1"/>
                          </a:solidFill>
                          <a:latin typeface="+mn-lt"/>
                          <a:ea typeface="+mn-ea"/>
                          <a:cs typeface="+mn-cs"/>
                        </a:rPr>
                        <a:t>10280</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63099577"/>
                  </a:ext>
                </a:extLst>
              </a:tr>
              <a:tr h="690880">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1900" kern="1200" dirty="0">
                          <a:solidFill>
                            <a:schemeClr val="dk1"/>
                          </a:solidFill>
                          <a:latin typeface="+mn-lt"/>
                          <a:ea typeface="+mn-ea"/>
                          <a:cs typeface="+mn-cs"/>
                        </a:rPr>
                        <a:t>Lead in blood</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1900" kern="1200" dirty="0">
                          <a:solidFill>
                            <a:schemeClr val="dk1"/>
                          </a:solidFill>
                          <a:latin typeface="+mn-lt"/>
                          <a:ea typeface="+mn-ea"/>
                          <a:cs typeface="+mn-cs"/>
                        </a:rPr>
                        <a:t>Yes</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1900" kern="1200" dirty="0">
                          <a:solidFill>
                            <a:schemeClr val="dk1"/>
                          </a:solidFill>
                          <a:latin typeface="+mn-lt"/>
                          <a:ea typeface="+mn-ea"/>
                          <a:cs typeface="+mn-cs"/>
                        </a:rPr>
                        <a:t>No event code assigned</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02981526"/>
                  </a:ext>
                </a:extLst>
              </a:tr>
              <a:tr h="975360">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1900" kern="1200" dirty="0">
                          <a:solidFill>
                            <a:schemeClr val="dk1"/>
                          </a:solidFill>
                          <a:latin typeface="+mn-lt"/>
                          <a:ea typeface="+mn-ea"/>
                          <a:cs typeface="+mn-cs"/>
                        </a:rPr>
                        <a:t>Multisystem inflammatory syndrome in children (MIS-C) associated with SARS-CoV-2 infection </a:t>
                      </a:r>
                    </a:p>
                    <a:p>
                      <a:pPr marL="0" marR="0" lvl="0" indent="0" algn="l" defTabSz="342900" rtl="0" eaLnBrk="1" fontAlgn="auto" latinLnBrk="0" hangingPunct="1">
                        <a:lnSpc>
                          <a:spcPct val="100000"/>
                        </a:lnSpc>
                        <a:spcBef>
                          <a:spcPts val="0"/>
                        </a:spcBef>
                        <a:spcAft>
                          <a:spcPts val="0"/>
                        </a:spcAft>
                        <a:buClrTx/>
                        <a:buSzTx/>
                        <a:buFontTx/>
                        <a:buNone/>
                        <a:tabLst/>
                        <a:defRPr/>
                      </a:pPr>
                      <a:endParaRPr lang="en-US" sz="1900" kern="1200" dirty="0">
                        <a:solidFill>
                          <a:schemeClr val="dk1"/>
                        </a:solidFill>
                        <a:latin typeface="+mn-lt"/>
                        <a:ea typeface="+mn-ea"/>
                        <a:cs typeface="+mn-cs"/>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1900" kern="1200" dirty="0">
                          <a:solidFill>
                            <a:schemeClr val="dk1"/>
                          </a:solidFill>
                          <a:latin typeface="+mn-lt"/>
                          <a:ea typeface="+mn-ea"/>
                          <a:cs typeface="+mn-cs"/>
                        </a:rPr>
                        <a:t>No</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1900" i="0" kern="1200" dirty="0">
                          <a:solidFill>
                            <a:schemeClr val="dk1"/>
                          </a:solidFill>
                          <a:latin typeface="+mn-lt"/>
                          <a:ea typeface="+mn-ea"/>
                          <a:cs typeface="+mn-cs"/>
                        </a:rPr>
                        <a:t>11066</a:t>
                      </a:r>
                    </a:p>
                    <a:p>
                      <a:pPr marL="0" marR="0" lvl="0" indent="0" algn="l" defTabSz="342900" rtl="0" eaLnBrk="1" fontAlgn="auto" latinLnBrk="0" hangingPunct="1">
                        <a:lnSpc>
                          <a:spcPct val="100000"/>
                        </a:lnSpc>
                        <a:spcBef>
                          <a:spcPts val="0"/>
                        </a:spcBef>
                        <a:spcAft>
                          <a:spcPts val="0"/>
                        </a:spcAft>
                        <a:buClrTx/>
                        <a:buSzTx/>
                        <a:buFontTx/>
                        <a:buNone/>
                        <a:tabLst/>
                        <a:defRPr/>
                      </a:pPr>
                      <a:endParaRPr lang="en-US" sz="1900" kern="1200" dirty="0">
                        <a:solidFill>
                          <a:schemeClr val="dk1"/>
                        </a:solidFill>
                        <a:latin typeface="+mn-lt"/>
                        <a:ea typeface="+mn-ea"/>
                        <a:cs typeface="+mn-cs"/>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74756984"/>
                  </a:ext>
                </a:extLst>
              </a:tr>
            </a:tbl>
          </a:graphicData>
        </a:graphic>
      </p:graphicFrame>
      <p:sp>
        <p:nvSpPr>
          <p:cNvPr id="4" name="Slide Number Placeholder 3">
            <a:extLst>
              <a:ext uri="{FF2B5EF4-FFF2-40B4-BE49-F238E27FC236}">
                <a16:creationId xmlns:a16="http://schemas.microsoft.com/office/drawing/2014/main" id="{21DC8F08-6207-4672-8029-2817715AF4B4}"/>
              </a:ext>
            </a:extLst>
          </p:cNvPr>
          <p:cNvSpPr>
            <a:spLocks noGrp="1"/>
          </p:cNvSpPr>
          <p:nvPr>
            <p:ph type="sldNum" sz="quarter" idx="4"/>
          </p:nvPr>
        </p:nvSpPr>
        <p:spPr/>
        <p:txBody>
          <a:bodyPr/>
          <a:lstStyle/>
          <a:p>
            <a:fld id="{0C2FA08C-26E4-CA4A-8F70-5CDDC8BEA5E9}" type="slidenum">
              <a:rPr lang="en-US" smtClean="0"/>
              <a:pPr/>
              <a:t>21</a:t>
            </a:fld>
            <a:endParaRPr lang="en-US" dirty="0"/>
          </a:p>
        </p:txBody>
      </p:sp>
    </p:spTree>
    <p:extLst>
      <p:ext uri="{BB962C8B-B14F-4D97-AF65-F5344CB8AC3E}">
        <p14:creationId xmlns:p14="http://schemas.microsoft.com/office/powerpoint/2010/main" val="9929135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8C160-F35E-4BEA-8572-990F65727A13}"/>
              </a:ext>
            </a:extLst>
          </p:cNvPr>
          <p:cNvSpPr>
            <a:spLocks noGrp="1"/>
          </p:cNvSpPr>
          <p:nvPr>
            <p:ph type="title"/>
          </p:nvPr>
        </p:nvSpPr>
        <p:spPr/>
        <p:txBody>
          <a:bodyPr>
            <a:normAutofit/>
          </a:bodyPr>
          <a:lstStyle/>
          <a:p>
            <a:r>
              <a:rPr lang="en-US" dirty="0"/>
              <a:t>Animal Rabies (event code 10340)</a:t>
            </a:r>
          </a:p>
        </p:txBody>
      </p:sp>
      <p:sp>
        <p:nvSpPr>
          <p:cNvPr id="3" name="Content Placeholder 2">
            <a:extLst>
              <a:ext uri="{FF2B5EF4-FFF2-40B4-BE49-F238E27FC236}">
                <a16:creationId xmlns:a16="http://schemas.microsoft.com/office/drawing/2014/main" id="{4D3BA00D-A525-4CBD-8A6E-33FF7F220455}"/>
              </a:ext>
            </a:extLst>
          </p:cNvPr>
          <p:cNvSpPr>
            <a:spLocks noGrp="1"/>
          </p:cNvSpPr>
          <p:nvPr>
            <p:ph idx="1"/>
          </p:nvPr>
        </p:nvSpPr>
        <p:spPr>
          <a:xfrm>
            <a:off x="603253" y="1235909"/>
            <a:ext cx="11404191" cy="4665664"/>
          </a:xfrm>
        </p:spPr>
        <p:txBody>
          <a:bodyPr>
            <a:normAutofit fontScale="85000" lnSpcReduction="20000"/>
          </a:bodyPr>
          <a:lstStyle/>
          <a:p>
            <a:pPr marL="457189" indent="-457189">
              <a:buFont typeface="Arial" panose="020B0604020202020204" pitchFamily="34" charset="0"/>
              <a:buChar char="•"/>
            </a:pPr>
            <a:r>
              <a:rPr lang="en-US" sz="2933" dirty="0"/>
              <a:t>PS </a:t>
            </a:r>
            <a:r>
              <a:rPr lang="en-US" sz="2933" dirty="0">
                <a:hlinkClick r:id="rId3"/>
              </a:rPr>
              <a:t>22-ID-06</a:t>
            </a:r>
            <a:r>
              <a:rPr lang="en-US" sz="2933" dirty="0"/>
              <a:t> updates case definition </a:t>
            </a:r>
          </a:p>
          <a:p>
            <a:pPr marL="1200121" lvl="1" indent="-457189"/>
            <a:r>
              <a:rPr lang="en-US" sz="2533" dirty="0"/>
              <a:t>Adds new laboratory criteria </a:t>
            </a:r>
          </a:p>
          <a:p>
            <a:pPr marL="1200121" lvl="1" indent="-457189"/>
            <a:r>
              <a:rPr lang="en-US" sz="2533" dirty="0"/>
              <a:t>Updates reporting data elements </a:t>
            </a:r>
          </a:p>
          <a:p>
            <a:pPr marL="1200121" lvl="1" indent="-457189">
              <a:spcAft>
                <a:spcPts val="1600"/>
              </a:spcAft>
            </a:pPr>
            <a:r>
              <a:rPr lang="en-US" sz="2533" dirty="0"/>
              <a:t>Updates timeframes for significant animal rabies events to support international reporting</a:t>
            </a:r>
            <a:endParaRPr lang="en-US" sz="2267" dirty="0"/>
          </a:p>
          <a:p>
            <a:pPr marL="457189" indent="-457189">
              <a:spcAft>
                <a:spcPts val="1600"/>
              </a:spcAft>
              <a:buFont typeface="Arial" panose="020B0604020202020204" pitchFamily="34" charset="0"/>
              <a:buChar char="•"/>
            </a:pPr>
            <a:r>
              <a:rPr lang="en-US" sz="2933" dirty="0"/>
              <a:t>Only published in annual NNDSS tables beginning </a:t>
            </a:r>
            <a:r>
              <a:rPr lang="en-US" sz="2933" i="1" dirty="0"/>
              <a:t>MMWR</a:t>
            </a:r>
            <a:r>
              <a:rPr lang="en-US" sz="2933" dirty="0"/>
              <a:t> year 2023</a:t>
            </a:r>
          </a:p>
          <a:p>
            <a:pPr marL="457189" indent="-457189">
              <a:buFont typeface="Arial" panose="020B0604020202020204" pitchFamily="34" charset="0"/>
              <a:buChar char="•"/>
            </a:pPr>
            <a:r>
              <a:rPr lang="en-US" sz="2933" dirty="0"/>
              <a:t>Submission options:</a:t>
            </a:r>
          </a:p>
          <a:p>
            <a:pPr marL="1200121" lvl="1" indent="-457189"/>
            <a:r>
              <a:rPr lang="en-US" sz="2533" dirty="0"/>
              <a:t>Legacy methods: Generic v1 MMG, NETSS, NBS master message</a:t>
            </a:r>
          </a:p>
          <a:p>
            <a:pPr marL="1200121" lvl="1" indent="-457189">
              <a:spcAft>
                <a:spcPts val="1600"/>
              </a:spcAft>
            </a:pPr>
            <a:r>
              <a:rPr lang="en-US" sz="2533" dirty="0"/>
              <a:t>Monthly reporting to CDC via the National Rabies Surveillance System (NRSS)</a:t>
            </a:r>
          </a:p>
          <a:p>
            <a:pPr marL="457189" indent="-457189">
              <a:buFont typeface="Arial" panose="020B0604020202020204" pitchFamily="34" charset="0"/>
              <a:buChar char="•"/>
            </a:pPr>
            <a:r>
              <a:rPr lang="en-US" b="1" dirty="0"/>
              <a:t>PS specifies criteria for confirmed cases to be considered immediately notifiable urgent and routinely notifiable </a:t>
            </a:r>
          </a:p>
          <a:p>
            <a:endParaRPr lang="en-US" dirty="0"/>
          </a:p>
          <a:p>
            <a:pPr marL="457189" indent="-457189">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678061A5-1BDC-4F61-8639-C25BF11D65B9}"/>
              </a:ext>
            </a:extLst>
          </p:cNvPr>
          <p:cNvSpPr>
            <a:spLocks noGrp="1"/>
          </p:cNvSpPr>
          <p:nvPr>
            <p:ph type="sldNum" sz="quarter" idx="4"/>
          </p:nvPr>
        </p:nvSpPr>
        <p:spPr/>
        <p:txBody>
          <a:bodyPr/>
          <a:lstStyle/>
          <a:p>
            <a:fld id="{0C2FA08C-26E4-CA4A-8F70-5CDDC8BEA5E9}" type="slidenum">
              <a:rPr lang="en-US" smtClean="0"/>
              <a:pPr/>
              <a:t>22</a:t>
            </a:fld>
            <a:endParaRPr lang="en-US" dirty="0"/>
          </a:p>
        </p:txBody>
      </p:sp>
    </p:spTree>
    <p:extLst>
      <p:ext uri="{BB962C8B-B14F-4D97-AF65-F5344CB8AC3E}">
        <p14:creationId xmlns:p14="http://schemas.microsoft.com/office/powerpoint/2010/main" val="23834709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4A2AA-7773-4B43-9723-1954AE87C6BA}"/>
              </a:ext>
            </a:extLst>
          </p:cNvPr>
          <p:cNvSpPr>
            <a:spLocks noGrp="1"/>
          </p:cNvSpPr>
          <p:nvPr>
            <p:ph type="title"/>
          </p:nvPr>
        </p:nvSpPr>
        <p:spPr>
          <a:xfrm>
            <a:off x="0" y="-1"/>
            <a:ext cx="12131419" cy="1096161"/>
          </a:xfrm>
        </p:spPr>
        <p:txBody>
          <a:bodyPr>
            <a:normAutofit/>
          </a:bodyPr>
          <a:lstStyle/>
          <a:p>
            <a:r>
              <a:rPr lang="en-US" dirty="0"/>
              <a:t>Animal Rabies: immediate, urgent notification</a:t>
            </a:r>
          </a:p>
        </p:txBody>
      </p:sp>
      <p:sp>
        <p:nvSpPr>
          <p:cNvPr id="3" name="Content Placeholder 2">
            <a:extLst>
              <a:ext uri="{FF2B5EF4-FFF2-40B4-BE49-F238E27FC236}">
                <a16:creationId xmlns:a16="http://schemas.microsoft.com/office/drawing/2014/main" id="{54A27926-ACB0-40AA-B636-F7C6C6F7A63B}"/>
              </a:ext>
            </a:extLst>
          </p:cNvPr>
          <p:cNvSpPr>
            <a:spLocks noGrp="1"/>
          </p:cNvSpPr>
          <p:nvPr>
            <p:ph idx="1"/>
          </p:nvPr>
        </p:nvSpPr>
        <p:spPr>
          <a:xfrm>
            <a:off x="603251" y="1460499"/>
            <a:ext cx="11404191" cy="5127724"/>
          </a:xfrm>
        </p:spPr>
        <p:txBody>
          <a:bodyPr>
            <a:normAutofit/>
          </a:bodyPr>
          <a:lstStyle/>
          <a:p>
            <a:r>
              <a:rPr lang="en-US" sz="2933" dirty="0"/>
              <a:t>In compliance with international reporting regulations, confirmed animal rabies cases require notification to CDC </a:t>
            </a:r>
            <a:r>
              <a:rPr lang="en-US" sz="2933" b="1" dirty="0"/>
              <a:t>within 24 hours </a:t>
            </a:r>
            <a:r>
              <a:rPr lang="en-US" sz="2933" dirty="0"/>
              <a:t>of identification for:</a:t>
            </a:r>
          </a:p>
          <a:p>
            <a:pPr marL="457189" indent="-457189">
              <a:buFont typeface="Arial" panose="020B0604020202020204" pitchFamily="34" charset="0"/>
              <a:buChar char="•"/>
            </a:pPr>
            <a:r>
              <a:rPr lang="en-US" sz="2400" b="1" dirty="0"/>
              <a:t>Importation</a:t>
            </a:r>
            <a:r>
              <a:rPr lang="en-US" sz="2400" dirty="0"/>
              <a:t>: Rabies or non-rabies lyssavirus in an animal imported from outside the continental United States within the previous 365 days, unless variant is known to circulate in the United States</a:t>
            </a:r>
          </a:p>
          <a:p>
            <a:pPr marL="457189" indent="-457189">
              <a:buFont typeface="Arial" panose="020B0604020202020204" pitchFamily="34" charset="0"/>
              <a:buChar char="•"/>
            </a:pPr>
            <a:r>
              <a:rPr lang="en-US" sz="2400" b="1" dirty="0"/>
              <a:t>New geographic area</a:t>
            </a:r>
            <a:r>
              <a:rPr lang="en-US" sz="2400" dirty="0"/>
              <a:t>: A rabies virus variant or non-rabies virus lyssavirus in a new geographic area</a:t>
            </a:r>
          </a:p>
          <a:p>
            <a:pPr marL="457189" indent="-457189">
              <a:buFont typeface="Arial" panose="020B0604020202020204" pitchFamily="34" charset="0"/>
              <a:buChar char="•"/>
            </a:pPr>
            <a:r>
              <a:rPr lang="en-US" sz="2400" b="1" dirty="0"/>
              <a:t>Sustained transmission</a:t>
            </a:r>
            <a:r>
              <a:rPr lang="en-US" sz="2400" dirty="0"/>
              <a:t>: Sustained transmission of any rabies virus variant or non-rabies lyssavirus among animals of a previously unrecognized reservoir species</a:t>
            </a:r>
          </a:p>
        </p:txBody>
      </p:sp>
      <p:sp>
        <p:nvSpPr>
          <p:cNvPr id="4" name="Slide Number Placeholder 3">
            <a:extLst>
              <a:ext uri="{FF2B5EF4-FFF2-40B4-BE49-F238E27FC236}">
                <a16:creationId xmlns:a16="http://schemas.microsoft.com/office/drawing/2014/main" id="{57B4F41D-7846-4E84-9B63-329593220A47}"/>
              </a:ext>
            </a:extLst>
          </p:cNvPr>
          <p:cNvSpPr>
            <a:spLocks noGrp="1"/>
          </p:cNvSpPr>
          <p:nvPr>
            <p:ph type="sldNum" sz="quarter" idx="4"/>
          </p:nvPr>
        </p:nvSpPr>
        <p:spPr/>
        <p:txBody>
          <a:bodyPr/>
          <a:lstStyle/>
          <a:p>
            <a:fld id="{0C2FA08C-26E4-CA4A-8F70-5CDDC8BEA5E9}" type="slidenum">
              <a:rPr lang="en-US" smtClean="0"/>
              <a:pPr/>
              <a:t>23</a:t>
            </a:fld>
            <a:endParaRPr lang="en-US" dirty="0"/>
          </a:p>
        </p:txBody>
      </p:sp>
    </p:spTree>
    <p:extLst>
      <p:ext uri="{BB962C8B-B14F-4D97-AF65-F5344CB8AC3E}">
        <p14:creationId xmlns:p14="http://schemas.microsoft.com/office/powerpoint/2010/main" val="22437395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4602D-5020-40D7-98D1-51BB29CF87DD}"/>
              </a:ext>
            </a:extLst>
          </p:cNvPr>
          <p:cNvSpPr>
            <a:spLocks noGrp="1"/>
          </p:cNvSpPr>
          <p:nvPr>
            <p:ph type="title"/>
          </p:nvPr>
        </p:nvSpPr>
        <p:spPr/>
        <p:txBody>
          <a:bodyPr>
            <a:normAutofit/>
          </a:bodyPr>
          <a:lstStyle/>
          <a:p>
            <a:r>
              <a:rPr lang="en-US" dirty="0"/>
              <a:t>Animal Rabies: routine notification</a:t>
            </a:r>
          </a:p>
        </p:txBody>
      </p:sp>
      <p:sp>
        <p:nvSpPr>
          <p:cNvPr id="3" name="Content Placeholder 2">
            <a:extLst>
              <a:ext uri="{FF2B5EF4-FFF2-40B4-BE49-F238E27FC236}">
                <a16:creationId xmlns:a16="http://schemas.microsoft.com/office/drawing/2014/main" id="{2FDEB1E3-EF1D-4E84-BBD8-24B46958D186}"/>
              </a:ext>
            </a:extLst>
          </p:cNvPr>
          <p:cNvSpPr>
            <a:spLocks noGrp="1"/>
          </p:cNvSpPr>
          <p:nvPr>
            <p:ph idx="1"/>
          </p:nvPr>
        </p:nvSpPr>
        <p:spPr/>
        <p:txBody>
          <a:bodyPr>
            <a:normAutofit/>
          </a:bodyPr>
          <a:lstStyle/>
          <a:p>
            <a:pPr>
              <a:spcAft>
                <a:spcPts val="1600"/>
              </a:spcAft>
            </a:pPr>
            <a:r>
              <a:rPr lang="en-US" sz="2933" dirty="0"/>
              <a:t>Routine (standard) notification to CDC for confirmed cases: </a:t>
            </a:r>
          </a:p>
          <a:p>
            <a:pPr marL="457189" indent="-457189">
              <a:spcAft>
                <a:spcPts val="1600"/>
              </a:spcAft>
              <a:buFont typeface="Arial" panose="020B0604020202020204" pitchFamily="34" charset="0"/>
              <a:buChar char="•"/>
            </a:pPr>
            <a:r>
              <a:rPr lang="en-US" sz="2400" dirty="0"/>
              <a:t>Send positive and negative animal rabies test results for all situations that do not meet criteria for immediate notification</a:t>
            </a:r>
          </a:p>
          <a:p>
            <a:pPr marL="457189" indent="-457189">
              <a:spcAft>
                <a:spcPts val="1600"/>
              </a:spcAft>
              <a:buFont typeface="Arial" panose="020B0604020202020204" pitchFamily="34" charset="0"/>
              <a:buChar char="•"/>
            </a:pPr>
            <a:r>
              <a:rPr lang="en-US" sz="2400" dirty="0"/>
              <a:t>Should occur at least once a month</a:t>
            </a:r>
          </a:p>
          <a:p>
            <a:pPr marL="457189" indent="-457189">
              <a:spcAft>
                <a:spcPts val="1600"/>
              </a:spcAft>
              <a:buFont typeface="Arial" panose="020B0604020202020204" pitchFamily="34" charset="0"/>
              <a:buChar char="•"/>
            </a:pPr>
            <a:r>
              <a:rPr lang="en-US" sz="2400" dirty="0"/>
              <a:t>Include negative results from direct fluorescent antibody, direct rapid immunohistochemical test, immunohistochemistry on formalin-fixed tissues, and pan-lyssavirus real-time reverse transcription-polymerase chain reaction</a:t>
            </a:r>
          </a:p>
        </p:txBody>
      </p:sp>
      <p:sp>
        <p:nvSpPr>
          <p:cNvPr id="4" name="Slide Number Placeholder 3">
            <a:extLst>
              <a:ext uri="{FF2B5EF4-FFF2-40B4-BE49-F238E27FC236}">
                <a16:creationId xmlns:a16="http://schemas.microsoft.com/office/drawing/2014/main" id="{1F44C6E0-21FA-48C6-8F22-81FDEB74BB85}"/>
              </a:ext>
            </a:extLst>
          </p:cNvPr>
          <p:cNvSpPr>
            <a:spLocks noGrp="1"/>
          </p:cNvSpPr>
          <p:nvPr>
            <p:ph type="sldNum" sz="quarter" idx="4"/>
          </p:nvPr>
        </p:nvSpPr>
        <p:spPr/>
        <p:txBody>
          <a:bodyPr/>
          <a:lstStyle/>
          <a:p>
            <a:fld id="{0C2FA08C-26E4-CA4A-8F70-5CDDC8BEA5E9}" type="slidenum">
              <a:rPr lang="en-US" smtClean="0"/>
              <a:pPr/>
              <a:t>24</a:t>
            </a:fld>
            <a:endParaRPr lang="en-US" dirty="0"/>
          </a:p>
        </p:txBody>
      </p:sp>
    </p:spTree>
    <p:extLst>
      <p:ext uri="{BB962C8B-B14F-4D97-AF65-F5344CB8AC3E}">
        <p14:creationId xmlns:p14="http://schemas.microsoft.com/office/powerpoint/2010/main" val="22725843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C1D35-AE8F-485D-8F26-17DAEE67A9A2}"/>
              </a:ext>
            </a:extLst>
          </p:cNvPr>
          <p:cNvSpPr>
            <a:spLocks noGrp="1"/>
          </p:cNvSpPr>
          <p:nvPr>
            <p:ph type="title"/>
          </p:nvPr>
        </p:nvSpPr>
        <p:spPr/>
        <p:txBody>
          <a:bodyPr>
            <a:normAutofit/>
          </a:bodyPr>
          <a:lstStyle/>
          <a:p>
            <a:r>
              <a:rPr lang="en-US" dirty="0"/>
              <a:t>Coccidioidomycosis (event code 11900) </a:t>
            </a:r>
          </a:p>
        </p:txBody>
      </p:sp>
      <p:sp>
        <p:nvSpPr>
          <p:cNvPr id="3" name="Content Placeholder 2">
            <a:extLst>
              <a:ext uri="{FF2B5EF4-FFF2-40B4-BE49-F238E27FC236}">
                <a16:creationId xmlns:a16="http://schemas.microsoft.com/office/drawing/2014/main" id="{5FE22CB0-5DD7-4009-B25F-1B67ADF3CA20}"/>
              </a:ext>
            </a:extLst>
          </p:cNvPr>
          <p:cNvSpPr>
            <a:spLocks noGrp="1"/>
          </p:cNvSpPr>
          <p:nvPr>
            <p:ph idx="1"/>
          </p:nvPr>
        </p:nvSpPr>
        <p:spPr>
          <a:xfrm>
            <a:off x="593945" y="1386044"/>
            <a:ext cx="11404191" cy="4665664"/>
          </a:xfrm>
        </p:spPr>
        <p:txBody>
          <a:bodyPr>
            <a:normAutofit/>
          </a:bodyPr>
          <a:lstStyle/>
          <a:p>
            <a:pPr marL="457189" indent="-457189">
              <a:spcAft>
                <a:spcPts val="1600"/>
              </a:spcAft>
              <a:buFont typeface="Arial" panose="020B0604020202020204" pitchFamily="34" charset="0"/>
              <a:buChar char="•"/>
            </a:pPr>
            <a:r>
              <a:rPr lang="en-US" sz="2667" dirty="0"/>
              <a:t>PS </a:t>
            </a:r>
            <a:r>
              <a:rPr lang="en-US" sz="2667" dirty="0">
                <a:hlinkClick r:id="rId3"/>
              </a:rPr>
              <a:t>22-ID-07</a:t>
            </a:r>
            <a:r>
              <a:rPr lang="en-US" sz="2667" dirty="0"/>
              <a:t> adds new clinical, laboratory, and epidemiologic criteria</a:t>
            </a:r>
          </a:p>
          <a:p>
            <a:pPr marL="457189" indent="-457189">
              <a:spcAft>
                <a:spcPts val="1600"/>
              </a:spcAft>
              <a:buFont typeface="Arial" panose="020B0604020202020204" pitchFamily="34" charset="0"/>
              <a:buChar char="•"/>
            </a:pPr>
            <a:r>
              <a:rPr lang="en-US" sz="2667" dirty="0"/>
              <a:t>Routinely notifiable: send confirmed and probable cases </a:t>
            </a:r>
          </a:p>
          <a:p>
            <a:pPr marL="457189" indent="-457189">
              <a:buFont typeface="Arial" panose="020B0604020202020204" pitchFamily="34" charset="0"/>
              <a:buChar char="•"/>
            </a:pPr>
            <a:r>
              <a:rPr lang="en-US" sz="2667" dirty="0"/>
              <a:t>Submission options:</a:t>
            </a:r>
          </a:p>
          <a:p>
            <a:pPr marL="1200121" lvl="1" indent="-457189"/>
            <a:r>
              <a:rPr lang="en-US" sz="2133" dirty="0"/>
              <a:t>Generic v2 MMG</a:t>
            </a:r>
          </a:p>
          <a:p>
            <a:pPr marL="1200121" lvl="1" indent="-457189">
              <a:spcAft>
                <a:spcPts val="1600"/>
              </a:spcAft>
            </a:pPr>
            <a:r>
              <a:rPr lang="en-US" sz="2133" dirty="0"/>
              <a:t>Legacy methods: NETSS, NBS master message</a:t>
            </a:r>
          </a:p>
          <a:p>
            <a:pPr marL="457189" indent="-457189">
              <a:buFont typeface="Arial" panose="020B0604020202020204" pitchFamily="34" charset="0"/>
              <a:buChar char="•"/>
            </a:pPr>
            <a:r>
              <a:rPr lang="en-US" sz="2667" dirty="0"/>
              <a:t>Different expectations for high- and low-incidence jurisdictions</a:t>
            </a:r>
          </a:p>
          <a:p>
            <a:pPr marL="1200121" lvl="1" indent="-457189"/>
            <a:r>
              <a:rPr lang="en-US" sz="2133" dirty="0"/>
              <a:t>High-incidence jurisdictions: send confirmed cases</a:t>
            </a:r>
          </a:p>
          <a:p>
            <a:pPr marL="1200121" lvl="1" indent="-457189"/>
            <a:r>
              <a:rPr lang="en-US" sz="2133" dirty="0"/>
              <a:t>Low-incidence jurisdictions: send confirmed and probable cases</a:t>
            </a:r>
          </a:p>
          <a:p>
            <a:pPr marL="457189" indent="-457189"/>
            <a:endParaRPr lang="en-US" dirty="0"/>
          </a:p>
        </p:txBody>
      </p:sp>
      <p:sp>
        <p:nvSpPr>
          <p:cNvPr id="4" name="Slide Number Placeholder 3">
            <a:extLst>
              <a:ext uri="{FF2B5EF4-FFF2-40B4-BE49-F238E27FC236}">
                <a16:creationId xmlns:a16="http://schemas.microsoft.com/office/drawing/2014/main" id="{C3E4653B-DC8B-449C-A26C-8A4978DB6C85}"/>
              </a:ext>
            </a:extLst>
          </p:cNvPr>
          <p:cNvSpPr>
            <a:spLocks noGrp="1"/>
          </p:cNvSpPr>
          <p:nvPr>
            <p:ph type="sldNum" sz="quarter" idx="4"/>
          </p:nvPr>
        </p:nvSpPr>
        <p:spPr/>
        <p:txBody>
          <a:bodyPr/>
          <a:lstStyle/>
          <a:p>
            <a:fld id="{0C2FA08C-26E4-CA4A-8F70-5CDDC8BEA5E9}" type="slidenum">
              <a:rPr lang="en-US" smtClean="0"/>
              <a:pPr/>
              <a:t>25</a:t>
            </a:fld>
            <a:endParaRPr lang="en-US" dirty="0"/>
          </a:p>
        </p:txBody>
      </p:sp>
    </p:spTree>
    <p:extLst>
      <p:ext uri="{BB962C8B-B14F-4D97-AF65-F5344CB8AC3E}">
        <p14:creationId xmlns:p14="http://schemas.microsoft.com/office/powerpoint/2010/main" val="2920136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2041E-FDF6-4E71-8367-767D9AFD62E9}"/>
              </a:ext>
            </a:extLst>
          </p:cNvPr>
          <p:cNvSpPr>
            <a:spLocks noGrp="1"/>
          </p:cNvSpPr>
          <p:nvPr>
            <p:ph type="title"/>
          </p:nvPr>
        </p:nvSpPr>
        <p:spPr>
          <a:xfrm>
            <a:off x="1" y="-1"/>
            <a:ext cx="12108700" cy="1096161"/>
          </a:xfrm>
        </p:spPr>
        <p:txBody>
          <a:bodyPr>
            <a:noAutofit/>
          </a:bodyPr>
          <a:lstStyle/>
          <a:p>
            <a:r>
              <a:rPr lang="en-US" sz="3733" dirty="0"/>
              <a:t>Coccidioidomycosis: </a:t>
            </a:r>
            <a:br>
              <a:rPr lang="en-US" sz="3733" dirty="0"/>
            </a:br>
            <a:r>
              <a:rPr lang="en-US" sz="3733" dirty="0"/>
              <a:t>Criteria for high- and low-incidence jurisdictions</a:t>
            </a:r>
          </a:p>
        </p:txBody>
      </p:sp>
      <p:sp>
        <p:nvSpPr>
          <p:cNvPr id="3" name="Content Placeholder 2">
            <a:extLst>
              <a:ext uri="{FF2B5EF4-FFF2-40B4-BE49-F238E27FC236}">
                <a16:creationId xmlns:a16="http://schemas.microsoft.com/office/drawing/2014/main" id="{84629E17-6293-41C7-A566-891CA95D789D}"/>
              </a:ext>
            </a:extLst>
          </p:cNvPr>
          <p:cNvSpPr>
            <a:spLocks noGrp="1"/>
          </p:cNvSpPr>
          <p:nvPr>
            <p:ph idx="1"/>
          </p:nvPr>
        </p:nvSpPr>
        <p:spPr/>
        <p:txBody>
          <a:bodyPr>
            <a:normAutofit/>
          </a:bodyPr>
          <a:lstStyle/>
          <a:p>
            <a:pPr marL="457189" indent="-457189">
              <a:buFont typeface="Arial" panose="020B0604020202020204" pitchFamily="34" charset="0"/>
              <a:buChar char="•"/>
            </a:pPr>
            <a:r>
              <a:rPr lang="en-US" sz="2933" b="1" dirty="0"/>
              <a:t>High-incidence jurisdictions: </a:t>
            </a:r>
          </a:p>
          <a:p>
            <a:pPr marL="1200121" lvl="1" indent="-457189"/>
            <a:r>
              <a:rPr lang="en-US" sz="2400" dirty="0"/>
              <a:t>Average coccidioidomycosis incidence of ≥10 confirmed cases per 100,000 population for three consecutive years  </a:t>
            </a:r>
          </a:p>
          <a:p>
            <a:pPr marL="1200121" lvl="1" indent="-457189">
              <a:spcAft>
                <a:spcPts val="1600"/>
              </a:spcAft>
            </a:pPr>
            <a:r>
              <a:rPr lang="en-US" sz="2400" dirty="0"/>
              <a:t>As of July 2022, Arizona and California meet this criterion</a:t>
            </a:r>
          </a:p>
          <a:p>
            <a:pPr marL="457189" indent="-457189">
              <a:buFont typeface="Arial" panose="020B0604020202020204" pitchFamily="34" charset="0"/>
              <a:buChar char="•"/>
            </a:pPr>
            <a:r>
              <a:rPr lang="en-US" sz="2933" b="1" dirty="0"/>
              <a:t>Low-incidence jurisdictions:</a:t>
            </a:r>
            <a:r>
              <a:rPr lang="en-US" sz="2933" dirty="0"/>
              <a:t> </a:t>
            </a:r>
          </a:p>
          <a:p>
            <a:pPr marL="1200121" lvl="1" indent="-457189">
              <a:spcAft>
                <a:spcPts val="1600"/>
              </a:spcAft>
            </a:pPr>
            <a:r>
              <a:rPr lang="en-US" sz="2400" dirty="0"/>
              <a:t>Have not had an average coccidioidomycosis incidence of ≥10 confirmed cases per 100,000 population for three consecutive years</a:t>
            </a:r>
          </a:p>
          <a:p>
            <a:pPr marL="457189" indent="-457189">
              <a:buFont typeface="Arial" panose="020B0604020202020204" pitchFamily="34" charset="0"/>
              <a:buChar char="•"/>
            </a:pPr>
            <a:r>
              <a:rPr lang="en-US" sz="2933" dirty="0"/>
              <a:t>Once a jurisdiction meets high-incidence criteria, it should permanently switch to high-incidence criteria</a:t>
            </a:r>
          </a:p>
        </p:txBody>
      </p:sp>
      <p:sp>
        <p:nvSpPr>
          <p:cNvPr id="4" name="Slide Number Placeholder 3">
            <a:extLst>
              <a:ext uri="{FF2B5EF4-FFF2-40B4-BE49-F238E27FC236}">
                <a16:creationId xmlns:a16="http://schemas.microsoft.com/office/drawing/2014/main" id="{63D5DE16-5149-4D8E-ABAC-90EC81A8C9A4}"/>
              </a:ext>
            </a:extLst>
          </p:cNvPr>
          <p:cNvSpPr>
            <a:spLocks noGrp="1"/>
          </p:cNvSpPr>
          <p:nvPr>
            <p:ph type="sldNum" sz="quarter" idx="4"/>
          </p:nvPr>
        </p:nvSpPr>
        <p:spPr/>
        <p:txBody>
          <a:bodyPr/>
          <a:lstStyle/>
          <a:p>
            <a:fld id="{0C2FA08C-26E4-CA4A-8F70-5CDDC8BEA5E9}" type="slidenum">
              <a:rPr lang="en-US" smtClean="0"/>
              <a:pPr/>
              <a:t>26</a:t>
            </a:fld>
            <a:endParaRPr lang="en-US" dirty="0"/>
          </a:p>
        </p:txBody>
      </p:sp>
    </p:spTree>
    <p:extLst>
      <p:ext uri="{BB962C8B-B14F-4D97-AF65-F5344CB8AC3E}">
        <p14:creationId xmlns:p14="http://schemas.microsoft.com/office/powerpoint/2010/main" val="42034836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DC1EF-5E12-4187-B11B-BD5FE1007BD8}"/>
              </a:ext>
            </a:extLst>
          </p:cNvPr>
          <p:cNvSpPr>
            <a:spLocks noGrp="1"/>
          </p:cNvSpPr>
          <p:nvPr>
            <p:ph type="title"/>
          </p:nvPr>
        </p:nvSpPr>
        <p:spPr/>
        <p:txBody>
          <a:bodyPr>
            <a:normAutofit/>
          </a:bodyPr>
          <a:lstStyle/>
          <a:p>
            <a:r>
              <a:rPr lang="en-US" dirty="0"/>
              <a:t>COVID-19 (event code 11065)</a:t>
            </a:r>
          </a:p>
        </p:txBody>
      </p:sp>
      <p:sp>
        <p:nvSpPr>
          <p:cNvPr id="3" name="Content Placeholder 2">
            <a:extLst>
              <a:ext uri="{FF2B5EF4-FFF2-40B4-BE49-F238E27FC236}">
                <a16:creationId xmlns:a16="http://schemas.microsoft.com/office/drawing/2014/main" id="{6B1A26BC-1A0F-4FD8-9F21-F281E79DBD06}"/>
              </a:ext>
            </a:extLst>
          </p:cNvPr>
          <p:cNvSpPr>
            <a:spLocks noGrp="1"/>
          </p:cNvSpPr>
          <p:nvPr>
            <p:ph idx="1"/>
          </p:nvPr>
        </p:nvSpPr>
        <p:spPr>
          <a:xfrm>
            <a:off x="491569" y="1395352"/>
            <a:ext cx="11404191" cy="5043027"/>
          </a:xfrm>
        </p:spPr>
        <p:txBody>
          <a:bodyPr>
            <a:normAutofit fontScale="85000" lnSpcReduction="10000"/>
          </a:bodyPr>
          <a:lstStyle/>
          <a:p>
            <a:pPr marL="457189" indent="-457189">
              <a:buFont typeface="Arial" panose="020B0604020202020204" pitchFamily="34" charset="0"/>
              <a:buChar char="•"/>
            </a:pPr>
            <a:r>
              <a:rPr lang="en-US" dirty="0"/>
              <a:t>PS </a:t>
            </a:r>
            <a:r>
              <a:rPr lang="en-US" dirty="0">
                <a:hlinkClick r:id="rId3"/>
              </a:rPr>
              <a:t>22-ID-01</a:t>
            </a:r>
            <a:r>
              <a:rPr lang="en-US" dirty="0"/>
              <a:t> updates case definition</a:t>
            </a:r>
          </a:p>
          <a:p>
            <a:pPr marL="1200121" lvl="1" indent="-457189"/>
            <a:r>
              <a:rPr lang="en-US" sz="2533" dirty="0"/>
              <a:t>Removes clinical criteria and epidemiologic linkage criteria</a:t>
            </a:r>
          </a:p>
          <a:p>
            <a:pPr marL="1200121" lvl="1" indent="-457189">
              <a:spcAft>
                <a:spcPts val="1600"/>
              </a:spcAft>
            </a:pPr>
            <a:r>
              <a:rPr lang="en-US" sz="2533" dirty="0"/>
              <a:t>Updates probable and suspect case classifications and laboratory criteria</a:t>
            </a:r>
          </a:p>
          <a:p>
            <a:pPr marL="457189" indent="-457189">
              <a:spcAft>
                <a:spcPts val="1600"/>
              </a:spcAft>
              <a:buFont typeface="Arial" panose="020B0604020202020204" pitchFamily="34" charset="0"/>
              <a:buChar char="•"/>
            </a:pPr>
            <a:r>
              <a:rPr lang="en-US" dirty="0"/>
              <a:t>Continues to be an NNC; changed to routinely notifiable</a:t>
            </a:r>
          </a:p>
          <a:p>
            <a:pPr marL="457189" indent="-457189">
              <a:buFont typeface="Arial" panose="020B0604020202020204" pitchFamily="34" charset="0"/>
              <a:buChar char="•"/>
            </a:pPr>
            <a:r>
              <a:rPr lang="en-US" dirty="0"/>
              <a:t>NNDSS tables will display confirmed, probable, and total cases</a:t>
            </a:r>
          </a:p>
          <a:p>
            <a:pPr marL="1200121" lvl="1" indent="-457189">
              <a:lnSpc>
                <a:spcPct val="110000"/>
              </a:lnSpc>
              <a:spcAft>
                <a:spcPts val="1600"/>
              </a:spcAft>
            </a:pPr>
            <a:r>
              <a:rPr lang="en-US" sz="2533" dirty="0"/>
              <a:t>2020 and 2021 NNDSS annual tables use aggregate data sent to NNDSS through the Epi Info</a:t>
            </a:r>
            <a:r>
              <a:rPr lang="en-US" sz="2533" baseline="30000" dirty="0"/>
              <a:t>TM</a:t>
            </a:r>
            <a:r>
              <a:rPr lang="en-US" sz="2533" dirty="0"/>
              <a:t> web form</a:t>
            </a:r>
          </a:p>
          <a:p>
            <a:pPr marL="457189" indent="-457189">
              <a:buFont typeface="Arial" panose="020B0604020202020204" pitchFamily="34" charset="0"/>
              <a:buChar char="•"/>
            </a:pPr>
            <a:r>
              <a:rPr lang="en-US" dirty="0"/>
              <a:t>Submission options:</a:t>
            </a:r>
          </a:p>
          <a:p>
            <a:pPr marL="1200121" lvl="1" indent="-457189"/>
            <a:r>
              <a:rPr lang="en-US" sz="2533" dirty="0"/>
              <a:t>COVID-19 and COVID-19 lite MMGs</a:t>
            </a:r>
          </a:p>
          <a:p>
            <a:pPr marL="1200121" lvl="1" indent="-457189"/>
            <a:r>
              <a:rPr lang="en-US" sz="2533" dirty="0"/>
              <a:t>Generic v2 MMG</a:t>
            </a:r>
          </a:p>
          <a:p>
            <a:pPr marL="1200121" lvl="1" indent="-457189">
              <a:spcAft>
                <a:spcPts val="1600"/>
              </a:spcAft>
            </a:pPr>
            <a:r>
              <a:rPr lang="en-US" sz="2533" dirty="0"/>
              <a:t>Legacy methods: NETSS, NBS master message</a:t>
            </a:r>
          </a:p>
        </p:txBody>
      </p:sp>
      <p:sp>
        <p:nvSpPr>
          <p:cNvPr id="4" name="Slide Number Placeholder 3">
            <a:extLst>
              <a:ext uri="{FF2B5EF4-FFF2-40B4-BE49-F238E27FC236}">
                <a16:creationId xmlns:a16="http://schemas.microsoft.com/office/drawing/2014/main" id="{7A51F425-05CF-4E43-A4C8-15F73293BD73}"/>
              </a:ext>
            </a:extLst>
          </p:cNvPr>
          <p:cNvSpPr>
            <a:spLocks noGrp="1"/>
          </p:cNvSpPr>
          <p:nvPr>
            <p:ph type="sldNum" sz="quarter" idx="4"/>
          </p:nvPr>
        </p:nvSpPr>
        <p:spPr/>
        <p:txBody>
          <a:bodyPr/>
          <a:lstStyle/>
          <a:p>
            <a:fld id="{0C2FA08C-26E4-CA4A-8F70-5CDDC8BEA5E9}" type="slidenum">
              <a:rPr lang="en-US" smtClean="0"/>
              <a:pPr/>
              <a:t>27</a:t>
            </a:fld>
            <a:endParaRPr lang="en-US" dirty="0"/>
          </a:p>
        </p:txBody>
      </p:sp>
    </p:spTree>
    <p:extLst>
      <p:ext uri="{BB962C8B-B14F-4D97-AF65-F5344CB8AC3E}">
        <p14:creationId xmlns:p14="http://schemas.microsoft.com/office/powerpoint/2010/main" val="5277707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57314-C4DB-4127-8893-11A04DB68EAA}"/>
              </a:ext>
            </a:extLst>
          </p:cNvPr>
          <p:cNvSpPr>
            <a:spLocks noGrp="1"/>
          </p:cNvSpPr>
          <p:nvPr>
            <p:ph type="title"/>
          </p:nvPr>
        </p:nvSpPr>
        <p:spPr/>
        <p:txBody>
          <a:bodyPr>
            <a:normAutofit/>
          </a:bodyPr>
          <a:lstStyle/>
          <a:p>
            <a:r>
              <a:rPr lang="en-US" dirty="0"/>
              <a:t>Gonorrhea (event code 10280)</a:t>
            </a:r>
          </a:p>
        </p:txBody>
      </p:sp>
      <p:sp>
        <p:nvSpPr>
          <p:cNvPr id="3" name="Content Placeholder 2">
            <a:extLst>
              <a:ext uri="{FF2B5EF4-FFF2-40B4-BE49-F238E27FC236}">
                <a16:creationId xmlns:a16="http://schemas.microsoft.com/office/drawing/2014/main" id="{050A0627-84D5-49C3-84EE-A5676BEF1E36}"/>
              </a:ext>
            </a:extLst>
          </p:cNvPr>
          <p:cNvSpPr>
            <a:spLocks noGrp="1"/>
          </p:cNvSpPr>
          <p:nvPr>
            <p:ph idx="1"/>
          </p:nvPr>
        </p:nvSpPr>
        <p:spPr>
          <a:xfrm>
            <a:off x="393905" y="1240545"/>
            <a:ext cx="11404191" cy="4733945"/>
          </a:xfrm>
        </p:spPr>
        <p:txBody>
          <a:bodyPr>
            <a:normAutofit fontScale="92500" lnSpcReduction="10000"/>
          </a:bodyPr>
          <a:lstStyle/>
          <a:p>
            <a:pPr marL="457189" indent="-457189">
              <a:spcBef>
                <a:spcPts val="0"/>
              </a:spcBef>
              <a:spcAft>
                <a:spcPts val="800"/>
              </a:spcAft>
              <a:buFont typeface="Arial" panose="020B0604020202020204" pitchFamily="34" charset="0"/>
              <a:buChar char="•"/>
            </a:pPr>
            <a:r>
              <a:rPr lang="en-US" sz="2933" dirty="0"/>
              <a:t>PS </a:t>
            </a:r>
            <a:r>
              <a:rPr lang="en-US" sz="2933" dirty="0">
                <a:hlinkClick r:id="rId2"/>
              </a:rPr>
              <a:t>22-ID-03</a:t>
            </a:r>
            <a:r>
              <a:rPr lang="en-US" sz="2933" dirty="0"/>
              <a:t> updates case definition:  </a:t>
            </a:r>
          </a:p>
          <a:p>
            <a:pPr marL="1200121" lvl="1" indent="-457189">
              <a:spcBef>
                <a:spcPts val="0"/>
              </a:spcBef>
              <a:spcAft>
                <a:spcPts val="800"/>
              </a:spcAft>
            </a:pPr>
            <a:r>
              <a:rPr lang="en-US" sz="2267" dirty="0"/>
              <a:t>Captures disseminated gonococcal infection (DGI) </a:t>
            </a:r>
          </a:p>
          <a:p>
            <a:pPr marL="1200121" lvl="1" indent="-457189">
              <a:spcBef>
                <a:spcPts val="0"/>
              </a:spcBef>
              <a:spcAft>
                <a:spcPts val="1600"/>
              </a:spcAft>
            </a:pPr>
            <a:r>
              <a:rPr lang="en-US" sz="2267" dirty="0"/>
              <a:t>Addresses reporting of drug resistance measures for gonorrhea</a:t>
            </a:r>
          </a:p>
          <a:p>
            <a:pPr marL="457189" indent="-457189">
              <a:spcBef>
                <a:spcPts val="0"/>
              </a:spcBef>
              <a:spcAft>
                <a:spcPts val="800"/>
              </a:spcAft>
              <a:buFont typeface="Arial" panose="020B0604020202020204" pitchFamily="34" charset="0"/>
              <a:buChar char="•"/>
            </a:pPr>
            <a:r>
              <a:rPr lang="en-US" sz="2933" dirty="0"/>
              <a:t>Cases that result in DGI should be classified according to the guidance in the CSTE position statement</a:t>
            </a:r>
          </a:p>
          <a:p>
            <a:pPr marL="1200121" lvl="1" indent="-457189">
              <a:spcBef>
                <a:spcPts val="0"/>
              </a:spcBef>
              <a:spcAft>
                <a:spcPts val="1600"/>
              </a:spcAft>
            </a:pPr>
            <a:r>
              <a:rPr lang="en-US" sz="2267" b="1" dirty="0"/>
              <a:t>Use “Type of Complications” repeating group in the </a:t>
            </a:r>
            <a:r>
              <a:rPr lang="en-US" sz="2267" b="1" dirty="0">
                <a:hlinkClick r:id="rId3">
                  <a:extLst>
                    <a:ext uri="{A12FA001-AC4F-418D-AE19-62706E023703}">
                      <ahyp:hlinkClr xmlns:ahyp="http://schemas.microsoft.com/office/drawing/2018/hyperlinkcolor" val="tx"/>
                    </a:ext>
                  </a:extLst>
                </a:hlinkClick>
              </a:rPr>
              <a:t>STD v1.2.0 MMG</a:t>
            </a:r>
            <a:r>
              <a:rPr lang="en-US" sz="2267" b="1" dirty="0"/>
              <a:t> for reporting DGI status</a:t>
            </a:r>
          </a:p>
          <a:p>
            <a:pPr marL="457189" indent="-457189">
              <a:spcBef>
                <a:spcPts val="0"/>
              </a:spcBef>
              <a:spcAft>
                <a:spcPts val="800"/>
              </a:spcAft>
              <a:buFont typeface="Arial" panose="020B0604020202020204" pitchFamily="34" charset="0"/>
              <a:buChar char="•"/>
            </a:pPr>
            <a:r>
              <a:rPr lang="en-US" sz="2933" dirty="0"/>
              <a:t>NNDSS tables will include only confirmed and probable cases in counts beginning with </a:t>
            </a:r>
            <a:r>
              <a:rPr lang="en-US" sz="2933" i="1" dirty="0"/>
              <a:t>MMWR</a:t>
            </a:r>
            <a:r>
              <a:rPr lang="en-US" sz="2933" dirty="0"/>
              <a:t> Year 2023 data</a:t>
            </a:r>
          </a:p>
          <a:p>
            <a:pPr marL="1200121" lvl="1" indent="-457189">
              <a:spcBef>
                <a:spcPts val="0"/>
              </a:spcBef>
              <a:spcAft>
                <a:spcPts val="1600"/>
              </a:spcAft>
            </a:pPr>
            <a:r>
              <a:rPr lang="en-US" sz="2267" dirty="0"/>
              <a:t>Because all case classification statuses were included in published counts previously, counts may be lower when compared to previous years</a:t>
            </a:r>
          </a:p>
        </p:txBody>
      </p:sp>
      <p:sp>
        <p:nvSpPr>
          <p:cNvPr id="4" name="Slide Number Placeholder 3">
            <a:extLst>
              <a:ext uri="{FF2B5EF4-FFF2-40B4-BE49-F238E27FC236}">
                <a16:creationId xmlns:a16="http://schemas.microsoft.com/office/drawing/2014/main" id="{4B48A992-DF24-4FFA-8C8A-5C6321168848}"/>
              </a:ext>
            </a:extLst>
          </p:cNvPr>
          <p:cNvSpPr>
            <a:spLocks noGrp="1"/>
          </p:cNvSpPr>
          <p:nvPr>
            <p:ph type="sldNum" sz="quarter" idx="4"/>
          </p:nvPr>
        </p:nvSpPr>
        <p:spPr/>
        <p:txBody>
          <a:bodyPr/>
          <a:lstStyle/>
          <a:p>
            <a:fld id="{0C2FA08C-26E4-CA4A-8F70-5CDDC8BEA5E9}" type="slidenum">
              <a:rPr lang="en-US" smtClean="0"/>
              <a:pPr/>
              <a:t>28</a:t>
            </a:fld>
            <a:endParaRPr lang="en-US" dirty="0"/>
          </a:p>
        </p:txBody>
      </p:sp>
    </p:spTree>
    <p:extLst>
      <p:ext uri="{BB962C8B-B14F-4D97-AF65-F5344CB8AC3E}">
        <p14:creationId xmlns:p14="http://schemas.microsoft.com/office/powerpoint/2010/main" val="34318414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29507-0D3F-4F1B-B5BF-569EA498BE5D}"/>
              </a:ext>
            </a:extLst>
          </p:cNvPr>
          <p:cNvSpPr>
            <a:spLocks noGrp="1"/>
          </p:cNvSpPr>
          <p:nvPr>
            <p:ph type="title"/>
          </p:nvPr>
        </p:nvSpPr>
        <p:spPr/>
        <p:txBody>
          <a:bodyPr>
            <a:normAutofit/>
          </a:bodyPr>
          <a:lstStyle/>
          <a:p>
            <a:r>
              <a:rPr lang="en-US" dirty="0"/>
              <a:t>Lead in Blood (no event code assigned) </a:t>
            </a:r>
          </a:p>
        </p:txBody>
      </p:sp>
      <p:sp>
        <p:nvSpPr>
          <p:cNvPr id="3" name="Content Placeholder 2">
            <a:extLst>
              <a:ext uri="{FF2B5EF4-FFF2-40B4-BE49-F238E27FC236}">
                <a16:creationId xmlns:a16="http://schemas.microsoft.com/office/drawing/2014/main" id="{F7183872-803A-4271-BD54-603AE6B3C0EE}"/>
              </a:ext>
            </a:extLst>
          </p:cNvPr>
          <p:cNvSpPr>
            <a:spLocks noGrp="1"/>
          </p:cNvSpPr>
          <p:nvPr>
            <p:ph idx="1"/>
          </p:nvPr>
        </p:nvSpPr>
        <p:spPr/>
        <p:txBody>
          <a:bodyPr>
            <a:normAutofit/>
          </a:bodyPr>
          <a:lstStyle/>
          <a:p>
            <a:pPr marL="457189" indent="-457189">
              <a:buFont typeface="Arial" panose="020B0604020202020204" pitchFamily="34" charset="0"/>
              <a:buChar char="•"/>
            </a:pPr>
            <a:r>
              <a:rPr lang="en-US" sz="2933" dirty="0"/>
              <a:t>PS </a:t>
            </a:r>
            <a:r>
              <a:rPr lang="en-US" sz="2933" dirty="0">
                <a:hlinkClick r:id="rId3"/>
              </a:rPr>
              <a:t>22-EH-01</a:t>
            </a:r>
            <a:r>
              <a:rPr lang="en-US" sz="2933" dirty="0"/>
              <a:t> </a:t>
            </a:r>
          </a:p>
          <a:p>
            <a:pPr marL="1200121" lvl="1" indent="-457189"/>
            <a:r>
              <a:rPr lang="en-US" sz="2400" dirty="0"/>
              <a:t>Changes name of condition from “elevated blood lead level” to “lead in blood” </a:t>
            </a:r>
          </a:p>
          <a:p>
            <a:pPr marL="1200121" lvl="1" indent="-457189">
              <a:spcAft>
                <a:spcPts val="1600"/>
              </a:spcAft>
            </a:pPr>
            <a:r>
              <a:rPr lang="en-US" sz="2400" dirty="0"/>
              <a:t>Updates criteria for reporting, case definition, and case classifications</a:t>
            </a:r>
          </a:p>
          <a:p>
            <a:pPr marL="457189" indent="-457189">
              <a:spcAft>
                <a:spcPts val="1600"/>
              </a:spcAft>
              <a:buFont typeface="Arial" panose="020B0604020202020204" pitchFamily="34" charset="0"/>
              <a:buChar char="•"/>
            </a:pPr>
            <a:r>
              <a:rPr lang="en-US" sz="2933" dirty="0"/>
              <a:t>Notifications for adults should be sent to National Institute for Occupational Safety and Health </a:t>
            </a:r>
          </a:p>
          <a:p>
            <a:pPr marL="457189" indent="-457189">
              <a:spcAft>
                <a:spcPts val="1600"/>
              </a:spcAft>
              <a:buFont typeface="Arial" panose="020B0604020202020204" pitchFamily="34" charset="0"/>
              <a:buChar char="•"/>
            </a:pPr>
            <a:r>
              <a:rPr lang="en-US" sz="2933" dirty="0"/>
              <a:t>Notifications for children should be sent to National Center for Environmental Health</a:t>
            </a:r>
          </a:p>
        </p:txBody>
      </p:sp>
      <p:sp>
        <p:nvSpPr>
          <p:cNvPr id="4" name="Slide Number Placeholder 3">
            <a:extLst>
              <a:ext uri="{FF2B5EF4-FFF2-40B4-BE49-F238E27FC236}">
                <a16:creationId xmlns:a16="http://schemas.microsoft.com/office/drawing/2014/main" id="{CBFA429D-D195-4595-BCC6-B058B1422C97}"/>
              </a:ext>
            </a:extLst>
          </p:cNvPr>
          <p:cNvSpPr>
            <a:spLocks noGrp="1"/>
          </p:cNvSpPr>
          <p:nvPr>
            <p:ph type="sldNum" sz="quarter" idx="4"/>
          </p:nvPr>
        </p:nvSpPr>
        <p:spPr/>
        <p:txBody>
          <a:bodyPr/>
          <a:lstStyle/>
          <a:p>
            <a:fld id="{0C2FA08C-26E4-CA4A-8F70-5CDDC8BEA5E9}" type="slidenum">
              <a:rPr lang="en-US" smtClean="0"/>
              <a:pPr/>
              <a:t>29</a:t>
            </a:fld>
            <a:endParaRPr lang="en-US" dirty="0"/>
          </a:p>
        </p:txBody>
      </p:sp>
    </p:spTree>
    <p:extLst>
      <p:ext uri="{BB962C8B-B14F-4D97-AF65-F5344CB8AC3E}">
        <p14:creationId xmlns:p14="http://schemas.microsoft.com/office/powerpoint/2010/main" val="30372718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52FD1-D3CF-E64E-80F8-969122C1B16B}"/>
              </a:ext>
            </a:extLst>
          </p:cNvPr>
          <p:cNvSpPr>
            <a:spLocks noGrp="1"/>
          </p:cNvSpPr>
          <p:nvPr>
            <p:ph type="title"/>
          </p:nvPr>
        </p:nvSpPr>
        <p:spPr>
          <a:xfrm>
            <a:off x="552451" y="3264667"/>
            <a:ext cx="10589315" cy="896992"/>
          </a:xfrm>
        </p:spPr>
        <p:txBody>
          <a:bodyPr/>
          <a:lstStyle/>
          <a:p>
            <a:r>
              <a:rPr lang="en-US" sz="4667" dirty="0"/>
              <a:t>NNDSS Updates and Announcements </a:t>
            </a:r>
          </a:p>
        </p:txBody>
      </p:sp>
      <p:sp>
        <p:nvSpPr>
          <p:cNvPr id="5" name="Text Placeholder 2">
            <a:extLst>
              <a:ext uri="{FF2B5EF4-FFF2-40B4-BE49-F238E27FC236}">
                <a16:creationId xmlns:a16="http://schemas.microsoft.com/office/drawing/2014/main" id="{BCD16CC9-A5E6-4385-A147-D99CA3BE18AB}"/>
              </a:ext>
            </a:extLst>
          </p:cNvPr>
          <p:cNvSpPr txBox="1">
            <a:spLocks/>
          </p:cNvSpPr>
          <p:nvPr/>
        </p:nvSpPr>
        <p:spPr>
          <a:xfrm>
            <a:off x="552449" y="4731084"/>
            <a:ext cx="10363200" cy="568325"/>
          </a:xfrm>
          <a:prstGeom prst="rect">
            <a:avLst/>
          </a:prstGeom>
        </p:spPr>
        <p:txBody>
          <a:bodyPr>
            <a:normAutofit lnSpcReduction="10000"/>
          </a:bodyPr>
          <a:lstStyle>
            <a:lvl1pPr marL="0" indent="0" algn="l" defTabSz="342900" rtl="0" eaLnBrk="1" latinLnBrk="0" hangingPunct="1">
              <a:spcBef>
                <a:spcPct val="20000"/>
              </a:spcBef>
              <a:buFont typeface="Arial"/>
              <a:buNone/>
              <a:defRPr sz="2400" b="0" i="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1pPr>
            <a:lvl2pPr marL="557213" indent="-214313" algn="l" defTabSz="342900" rtl="0" eaLnBrk="1" latinLnBrk="0" hangingPunct="1">
              <a:spcBef>
                <a:spcPct val="20000"/>
              </a:spcBef>
              <a:buClr>
                <a:schemeClr val="tx1"/>
              </a:buClr>
              <a:buFont typeface="Arial" panose="020B0604020202020204" pitchFamily="34" charset="0"/>
              <a:buChar char="•"/>
              <a:defRPr sz="2000" b="0" i="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2pPr>
            <a:lvl3pPr marL="857250" indent="-171450" algn="l" defTabSz="342900" rtl="0" eaLnBrk="1" latinLnBrk="0" hangingPunct="1">
              <a:spcBef>
                <a:spcPct val="20000"/>
              </a:spcBef>
              <a:buClr>
                <a:schemeClr val="tx1"/>
              </a:buClr>
              <a:buFont typeface="Arial"/>
              <a:buChar char="•"/>
              <a:defRPr sz="1800" b="0" i="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3pPr>
            <a:lvl4pPr marL="1200150" indent="-171450" algn="l" defTabSz="342900" rtl="0" eaLnBrk="1" latinLnBrk="0" hangingPunct="1">
              <a:spcBef>
                <a:spcPct val="20000"/>
              </a:spcBef>
              <a:buClr>
                <a:schemeClr val="tx1"/>
              </a:buClr>
              <a:buFont typeface="Arial"/>
              <a:buChar char="–"/>
              <a:defRPr sz="1400" b="0" i="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4pPr>
            <a:lvl5pPr marL="1543050" indent="-171450" algn="l" defTabSz="342900" rtl="0" eaLnBrk="1" latinLnBrk="0" hangingPunct="1">
              <a:spcBef>
                <a:spcPct val="20000"/>
              </a:spcBef>
              <a:buClr>
                <a:schemeClr val="tx1"/>
              </a:buClr>
              <a:buFont typeface="Arial"/>
              <a:buChar char="»"/>
              <a:defRPr sz="1400" b="0" i="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defTabSz="457178">
              <a:defRPr/>
            </a:pPr>
            <a:r>
              <a:rPr lang="en-US" sz="3200" dirty="0">
                <a:solidFill>
                  <a:srgbClr val="28434E"/>
                </a:solidFill>
                <a:latin typeface="Calibri"/>
                <a:cs typeface="Calibri"/>
              </a:rPr>
              <a:t>Michele Hoover, MS</a:t>
            </a:r>
            <a:endParaRPr lang="en-US" sz="3200" dirty="0">
              <a:solidFill>
                <a:srgbClr val="28434E"/>
              </a:solidFill>
            </a:endParaRPr>
          </a:p>
        </p:txBody>
      </p:sp>
      <p:sp>
        <p:nvSpPr>
          <p:cNvPr id="9" name="Text Placeholder 2">
            <a:extLst>
              <a:ext uri="{FF2B5EF4-FFF2-40B4-BE49-F238E27FC236}">
                <a16:creationId xmlns:a16="http://schemas.microsoft.com/office/drawing/2014/main" id="{EF323C02-87D6-4D02-93EE-7E15118B211D}"/>
              </a:ext>
            </a:extLst>
          </p:cNvPr>
          <p:cNvSpPr txBox="1">
            <a:spLocks/>
          </p:cNvSpPr>
          <p:nvPr/>
        </p:nvSpPr>
        <p:spPr>
          <a:xfrm>
            <a:off x="552449" y="5148015"/>
            <a:ext cx="10363200" cy="568325"/>
          </a:xfrm>
          <a:prstGeom prst="rect">
            <a:avLst/>
          </a:prstGeom>
        </p:spPr>
        <p:txBody>
          <a:bodyPr vert="horz" lIns="121920" tIns="60960" rIns="121920" bIns="60960" rtlCol="0" anchor="b">
            <a:normAutofit/>
          </a:bodyPr>
          <a:lstStyle>
            <a:lvl1pPr marL="0" indent="0" algn="l" defTabSz="914400" rtl="0" eaLnBrk="1" latinLnBrk="0" hangingPunct="1">
              <a:lnSpc>
                <a:spcPts val="2200"/>
              </a:lnSpc>
              <a:spcBef>
                <a:spcPts val="1000"/>
              </a:spcBef>
              <a:buFont typeface="Arial" panose="020B0604020202020204" pitchFamily="34" charset="0"/>
              <a:buNone/>
              <a:defRPr sz="2000" kern="1200" baseline="0">
                <a:solidFill>
                  <a:schemeClr val="bg2"/>
                </a:solidFill>
                <a:latin typeface="Calibri"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9pPr>
          </a:lstStyle>
          <a:p>
            <a:pPr defTabSz="1219108">
              <a:lnSpc>
                <a:spcPts val="2933"/>
              </a:lnSpc>
              <a:spcBef>
                <a:spcPts val="1333"/>
              </a:spcBef>
              <a:defRPr/>
            </a:pPr>
            <a:r>
              <a:rPr lang="en-US" sz="2133" dirty="0">
                <a:solidFill>
                  <a:srgbClr val="28434E">
                    <a:lumMod val="60000"/>
                    <a:lumOff val="40000"/>
                  </a:srgbClr>
                </a:solidFill>
                <a:latin typeface="Calibri"/>
                <a:cs typeface="Calibri"/>
              </a:rPr>
              <a:t>Data Standardization and Assistance Team </a:t>
            </a:r>
          </a:p>
        </p:txBody>
      </p:sp>
      <p:sp>
        <p:nvSpPr>
          <p:cNvPr id="10" name="Text Placeholder 2">
            <a:extLst>
              <a:ext uri="{FF2B5EF4-FFF2-40B4-BE49-F238E27FC236}">
                <a16:creationId xmlns:a16="http://schemas.microsoft.com/office/drawing/2014/main" id="{B37278E5-0E0E-4D39-A995-D1350040FED9}"/>
              </a:ext>
            </a:extLst>
          </p:cNvPr>
          <p:cNvSpPr txBox="1">
            <a:spLocks/>
          </p:cNvSpPr>
          <p:nvPr/>
        </p:nvSpPr>
        <p:spPr>
          <a:xfrm>
            <a:off x="552449" y="5541268"/>
            <a:ext cx="10363200" cy="568325"/>
          </a:xfrm>
          <a:prstGeom prst="rect">
            <a:avLst/>
          </a:prstGeom>
        </p:spPr>
        <p:txBody>
          <a:bodyPr vert="horz" lIns="121920" tIns="60960" rIns="121920" bIns="60960" rtlCol="0" anchor="b">
            <a:normAutofit/>
          </a:bodyPr>
          <a:lstStyle>
            <a:lvl1pPr marL="0" indent="0" algn="l" defTabSz="914400" rtl="0" eaLnBrk="1" latinLnBrk="0" hangingPunct="1">
              <a:lnSpc>
                <a:spcPts val="2200"/>
              </a:lnSpc>
              <a:spcBef>
                <a:spcPts val="1000"/>
              </a:spcBef>
              <a:buFont typeface="Arial" panose="020B0604020202020204" pitchFamily="34" charset="0"/>
              <a:buNone/>
              <a:defRPr sz="2000" kern="1200" baseline="0">
                <a:solidFill>
                  <a:schemeClr val="bg2"/>
                </a:solidFill>
                <a:latin typeface="Calibri"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9pPr>
          </a:lstStyle>
          <a:p>
            <a:pPr defTabSz="1219108">
              <a:lnSpc>
                <a:spcPts val="2933"/>
              </a:lnSpc>
              <a:spcBef>
                <a:spcPts val="1333"/>
              </a:spcBef>
              <a:defRPr/>
            </a:pPr>
            <a:r>
              <a:rPr lang="en-US" sz="2133" dirty="0">
                <a:solidFill>
                  <a:srgbClr val="28434E">
                    <a:lumMod val="60000"/>
                    <a:lumOff val="40000"/>
                  </a:srgbClr>
                </a:solidFill>
                <a:latin typeface="Calibri"/>
                <a:cs typeface="Calibri"/>
              </a:rPr>
              <a:t>Center for Surveillance, Epidemiology, and Laboratory Services </a:t>
            </a:r>
          </a:p>
        </p:txBody>
      </p:sp>
    </p:spTree>
    <p:extLst>
      <p:ext uri="{BB962C8B-B14F-4D97-AF65-F5344CB8AC3E}">
        <p14:creationId xmlns:p14="http://schemas.microsoft.com/office/powerpoint/2010/main" val="10916134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CE85F-5521-4D10-8EED-5B18AEC5461A}"/>
              </a:ext>
            </a:extLst>
          </p:cNvPr>
          <p:cNvSpPr>
            <a:spLocks noGrp="1"/>
          </p:cNvSpPr>
          <p:nvPr>
            <p:ph type="title"/>
          </p:nvPr>
        </p:nvSpPr>
        <p:spPr/>
        <p:txBody>
          <a:bodyPr/>
          <a:lstStyle/>
          <a:p>
            <a:r>
              <a:rPr lang="en-US" dirty="0"/>
              <a:t>Lead in Blood</a:t>
            </a:r>
          </a:p>
        </p:txBody>
      </p:sp>
      <p:sp>
        <p:nvSpPr>
          <p:cNvPr id="3" name="Content Placeholder 2">
            <a:extLst>
              <a:ext uri="{FF2B5EF4-FFF2-40B4-BE49-F238E27FC236}">
                <a16:creationId xmlns:a16="http://schemas.microsoft.com/office/drawing/2014/main" id="{D1F0C3B7-48CA-465D-A8BD-814C89AA87FE}"/>
              </a:ext>
            </a:extLst>
          </p:cNvPr>
          <p:cNvSpPr>
            <a:spLocks noGrp="1"/>
          </p:cNvSpPr>
          <p:nvPr>
            <p:ph idx="1"/>
          </p:nvPr>
        </p:nvSpPr>
        <p:spPr/>
        <p:txBody>
          <a:bodyPr>
            <a:normAutofit/>
          </a:bodyPr>
          <a:lstStyle/>
          <a:p>
            <a:pPr marL="457189" indent="-457189">
              <a:spcAft>
                <a:spcPts val="1600"/>
              </a:spcAft>
              <a:buFont typeface="Arial" panose="020B0604020202020204" pitchFamily="34" charset="0"/>
              <a:buChar char="•"/>
            </a:pPr>
            <a:r>
              <a:rPr lang="en-US" sz="2933" dirty="0"/>
              <a:t>Send notifications for </a:t>
            </a:r>
            <a:r>
              <a:rPr lang="en-US" sz="2933" u="sng" dirty="0"/>
              <a:t>all</a:t>
            </a:r>
            <a:r>
              <a:rPr lang="en-US" sz="2933" dirty="0"/>
              <a:t> blood lead test data for children and adults, regardless of blood lead level </a:t>
            </a:r>
          </a:p>
          <a:p>
            <a:pPr marL="457189" indent="-457189">
              <a:buFont typeface="Arial" panose="020B0604020202020204" pitchFamily="34" charset="0"/>
              <a:buChar char="•"/>
            </a:pPr>
            <a:r>
              <a:rPr lang="en-US" sz="2933" b="1" dirty="0"/>
              <a:t>If jurisdictions do not have the resources to collect and process all blood lead lab results, at a minimum, send:</a:t>
            </a:r>
          </a:p>
          <a:p>
            <a:pPr marL="1200121" lvl="1" indent="-457189"/>
            <a:r>
              <a:rPr lang="en-US" sz="2400" dirty="0"/>
              <a:t>All confirmed and suspect cases in children (&lt;16 years) with blood lead levels at or above the reference value (≥3.5 ug/dL) </a:t>
            </a:r>
          </a:p>
          <a:p>
            <a:pPr marL="1200121" lvl="1" indent="-457189"/>
            <a:r>
              <a:rPr lang="en-US" sz="2400" dirty="0"/>
              <a:t>All confirmed cases in adults (≥16 years) at or above the reference value (≥3.5 ug/dL)</a:t>
            </a:r>
          </a:p>
        </p:txBody>
      </p:sp>
      <p:sp>
        <p:nvSpPr>
          <p:cNvPr id="4" name="Slide Number Placeholder 3">
            <a:extLst>
              <a:ext uri="{FF2B5EF4-FFF2-40B4-BE49-F238E27FC236}">
                <a16:creationId xmlns:a16="http://schemas.microsoft.com/office/drawing/2014/main" id="{84EF596D-5F79-4579-9B68-38F2EF35CB3B}"/>
              </a:ext>
            </a:extLst>
          </p:cNvPr>
          <p:cNvSpPr>
            <a:spLocks noGrp="1"/>
          </p:cNvSpPr>
          <p:nvPr>
            <p:ph type="sldNum" sz="quarter" idx="4"/>
          </p:nvPr>
        </p:nvSpPr>
        <p:spPr/>
        <p:txBody>
          <a:bodyPr/>
          <a:lstStyle/>
          <a:p>
            <a:fld id="{0C2FA08C-26E4-CA4A-8F70-5CDDC8BEA5E9}" type="slidenum">
              <a:rPr lang="en-US" smtClean="0"/>
              <a:pPr/>
              <a:t>30</a:t>
            </a:fld>
            <a:endParaRPr lang="en-US" dirty="0"/>
          </a:p>
        </p:txBody>
      </p:sp>
    </p:spTree>
    <p:extLst>
      <p:ext uri="{BB962C8B-B14F-4D97-AF65-F5344CB8AC3E}">
        <p14:creationId xmlns:p14="http://schemas.microsoft.com/office/powerpoint/2010/main" val="29411442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AF5FC-E1C1-4C45-9A18-36DAC8E9D113}"/>
              </a:ext>
            </a:extLst>
          </p:cNvPr>
          <p:cNvSpPr>
            <a:spLocks noGrp="1"/>
          </p:cNvSpPr>
          <p:nvPr>
            <p:ph type="title"/>
          </p:nvPr>
        </p:nvSpPr>
        <p:spPr/>
        <p:txBody>
          <a:bodyPr>
            <a:normAutofit/>
          </a:bodyPr>
          <a:lstStyle/>
          <a:p>
            <a:r>
              <a:rPr lang="en-US" dirty="0"/>
              <a:t>MIS-C (event code 11066)</a:t>
            </a:r>
          </a:p>
        </p:txBody>
      </p:sp>
      <p:sp>
        <p:nvSpPr>
          <p:cNvPr id="3" name="Content Placeholder 2">
            <a:extLst>
              <a:ext uri="{FF2B5EF4-FFF2-40B4-BE49-F238E27FC236}">
                <a16:creationId xmlns:a16="http://schemas.microsoft.com/office/drawing/2014/main" id="{6BC1ACD5-A9B0-4FF8-AB0E-3D14AB6C25C1}"/>
              </a:ext>
            </a:extLst>
          </p:cNvPr>
          <p:cNvSpPr>
            <a:spLocks noGrp="1"/>
          </p:cNvSpPr>
          <p:nvPr>
            <p:ph idx="1"/>
          </p:nvPr>
        </p:nvSpPr>
        <p:spPr/>
        <p:txBody>
          <a:bodyPr vert="horz" lIns="121920" tIns="60960" rIns="121920" bIns="60960" rtlCol="0" anchor="t">
            <a:normAutofit/>
          </a:bodyPr>
          <a:lstStyle/>
          <a:p>
            <a:pPr marL="457189" indent="-457189">
              <a:spcBef>
                <a:spcPts val="0"/>
              </a:spcBef>
              <a:spcAft>
                <a:spcPts val="1600"/>
              </a:spcAft>
              <a:buFont typeface="Arial" panose="020B0604020202020204" pitchFamily="34" charset="0"/>
              <a:buChar char="•"/>
            </a:pPr>
            <a:r>
              <a:rPr lang="en-US" sz="2933" dirty="0">
                <a:latin typeface="Avenir Next LT Pro"/>
              </a:rPr>
              <a:t>PS </a:t>
            </a:r>
            <a:r>
              <a:rPr lang="en-US" sz="2933" dirty="0">
                <a:latin typeface="Avenir Next LT Pro"/>
                <a:hlinkClick r:id="rId3"/>
              </a:rPr>
              <a:t>22-ID-02</a:t>
            </a:r>
            <a:r>
              <a:rPr lang="en-US" sz="2933" dirty="0">
                <a:latin typeface="Avenir Next LT Pro"/>
              </a:rPr>
              <a:t> places MIS-C for persons aged &lt;21 years under standardized surveillance</a:t>
            </a:r>
          </a:p>
          <a:p>
            <a:pPr marL="1199697" lvl="1" indent="-457189">
              <a:spcBef>
                <a:spcPts val="0"/>
              </a:spcBef>
              <a:spcAft>
                <a:spcPts val="800"/>
              </a:spcAft>
            </a:pPr>
            <a:r>
              <a:rPr lang="en-US" sz="2400" dirty="0">
                <a:latin typeface="Avenir Next LT Pro"/>
              </a:rPr>
              <a:t>Use to estimate disease burden, monitor geographic trends in incidence, and characterize demographics of affected persons</a:t>
            </a:r>
          </a:p>
          <a:p>
            <a:pPr marL="1199697" lvl="1" indent="-457189">
              <a:spcBef>
                <a:spcPts val="0"/>
              </a:spcBef>
              <a:spcAft>
                <a:spcPts val="1600"/>
              </a:spcAft>
            </a:pPr>
            <a:r>
              <a:rPr lang="en-US" sz="2400" dirty="0">
                <a:latin typeface="Avenir Next LT Pro"/>
              </a:rPr>
              <a:t>Not an NNC, but CDC requests the case data</a:t>
            </a:r>
          </a:p>
          <a:p>
            <a:pPr marL="457189" indent="-457189">
              <a:spcBef>
                <a:spcPts val="0"/>
              </a:spcBef>
              <a:spcAft>
                <a:spcPts val="1600"/>
              </a:spcAft>
              <a:buFont typeface="Arial" panose="020B0604020202020204" pitchFamily="34" charset="0"/>
              <a:buChar char="•"/>
            </a:pPr>
            <a:r>
              <a:rPr lang="en-US" sz="2933" b="1" dirty="0">
                <a:latin typeface="Avenir Next LT Pro"/>
              </a:rPr>
              <a:t>Event code 11066 does not have an age restriction</a:t>
            </a:r>
          </a:p>
          <a:p>
            <a:pPr marL="457189" indent="-457189">
              <a:spcBef>
                <a:spcPts val="0"/>
              </a:spcBef>
              <a:spcAft>
                <a:spcPts val="1600"/>
              </a:spcAft>
              <a:buFont typeface="Arial" panose="020B0604020202020204" pitchFamily="34" charset="0"/>
              <a:buChar char="•"/>
            </a:pPr>
            <a:r>
              <a:rPr lang="en-US" sz="2933" b="1" dirty="0">
                <a:latin typeface="Avenir Next LT Pro"/>
              </a:rPr>
              <a:t>National MIS-C surveillance staff</a:t>
            </a:r>
            <a:r>
              <a:rPr lang="en-US" sz="2933" dirty="0">
                <a:latin typeface="Avenir Next LT Pro"/>
              </a:rPr>
              <a:t> </a:t>
            </a:r>
            <a:r>
              <a:rPr lang="en-US" sz="2933" b="1" dirty="0">
                <a:latin typeface="Avenir Next LT Pro"/>
              </a:rPr>
              <a:t>assign final case classification for all MIS-C cases</a:t>
            </a:r>
          </a:p>
          <a:p>
            <a:endParaRPr lang="en-US" dirty="0"/>
          </a:p>
        </p:txBody>
      </p:sp>
      <p:sp>
        <p:nvSpPr>
          <p:cNvPr id="4" name="Slide Number Placeholder 3">
            <a:extLst>
              <a:ext uri="{FF2B5EF4-FFF2-40B4-BE49-F238E27FC236}">
                <a16:creationId xmlns:a16="http://schemas.microsoft.com/office/drawing/2014/main" id="{9C22770B-E720-4C48-91D5-09D3C8F8A02A}"/>
              </a:ext>
            </a:extLst>
          </p:cNvPr>
          <p:cNvSpPr>
            <a:spLocks noGrp="1"/>
          </p:cNvSpPr>
          <p:nvPr>
            <p:ph type="sldNum" sz="quarter" idx="4"/>
          </p:nvPr>
        </p:nvSpPr>
        <p:spPr/>
        <p:txBody>
          <a:bodyPr/>
          <a:lstStyle/>
          <a:p>
            <a:fld id="{0C2FA08C-26E4-CA4A-8F70-5CDDC8BEA5E9}" type="slidenum">
              <a:rPr lang="en-US" smtClean="0"/>
              <a:pPr/>
              <a:t>31</a:t>
            </a:fld>
            <a:endParaRPr lang="en-US" dirty="0"/>
          </a:p>
        </p:txBody>
      </p:sp>
    </p:spTree>
    <p:extLst>
      <p:ext uri="{BB962C8B-B14F-4D97-AF65-F5344CB8AC3E}">
        <p14:creationId xmlns:p14="http://schemas.microsoft.com/office/powerpoint/2010/main" val="6505607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E417D-8512-4705-9C82-65D59B8E632E}"/>
              </a:ext>
            </a:extLst>
          </p:cNvPr>
          <p:cNvSpPr>
            <a:spLocks noGrp="1"/>
          </p:cNvSpPr>
          <p:nvPr>
            <p:ph type="title"/>
          </p:nvPr>
        </p:nvSpPr>
        <p:spPr/>
        <p:txBody>
          <a:bodyPr/>
          <a:lstStyle/>
          <a:p>
            <a:r>
              <a:rPr lang="en-US" dirty="0"/>
              <a:t>MIS-C</a:t>
            </a:r>
          </a:p>
        </p:txBody>
      </p:sp>
      <p:sp>
        <p:nvSpPr>
          <p:cNvPr id="3" name="Content Placeholder 2">
            <a:extLst>
              <a:ext uri="{FF2B5EF4-FFF2-40B4-BE49-F238E27FC236}">
                <a16:creationId xmlns:a16="http://schemas.microsoft.com/office/drawing/2014/main" id="{F96CB22C-DE45-471C-ADEA-8BDF43354AA0}"/>
              </a:ext>
            </a:extLst>
          </p:cNvPr>
          <p:cNvSpPr>
            <a:spLocks noGrp="1"/>
          </p:cNvSpPr>
          <p:nvPr>
            <p:ph idx="1"/>
          </p:nvPr>
        </p:nvSpPr>
        <p:spPr/>
        <p:txBody>
          <a:bodyPr>
            <a:normAutofit/>
          </a:bodyPr>
          <a:lstStyle/>
          <a:p>
            <a:pPr marL="457189" indent="-457189">
              <a:spcBef>
                <a:spcPts val="0"/>
              </a:spcBef>
              <a:spcAft>
                <a:spcPts val="800"/>
              </a:spcAft>
              <a:buFont typeface="Arial" panose="020B0604020202020204" pitchFamily="34" charset="0"/>
              <a:buChar char="•"/>
            </a:pPr>
            <a:r>
              <a:rPr lang="en-US" sz="2933" dirty="0"/>
              <a:t>National Center for Immunization and Respiratory Diseases expects to publish MIS-C data monthly</a:t>
            </a:r>
          </a:p>
          <a:p>
            <a:pPr marL="1200121" lvl="1" indent="-457189">
              <a:spcBef>
                <a:spcPts val="0"/>
              </a:spcBef>
              <a:spcAft>
                <a:spcPts val="1600"/>
              </a:spcAft>
            </a:pPr>
            <a:r>
              <a:rPr lang="en-US" sz="2400" dirty="0"/>
              <a:t>NNDSS tables will not publish MIS-C</a:t>
            </a:r>
          </a:p>
          <a:p>
            <a:pPr marL="457189" indent="-457189">
              <a:spcBef>
                <a:spcPts val="0"/>
              </a:spcBef>
              <a:spcAft>
                <a:spcPts val="800"/>
              </a:spcAft>
              <a:buFont typeface="Arial" panose="020B0604020202020204" pitchFamily="34" charset="0"/>
              <a:buChar char="•"/>
            </a:pPr>
            <a:r>
              <a:rPr lang="en-US" sz="2933" dirty="0"/>
              <a:t>Submission options:</a:t>
            </a:r>
          </a:p>
          <a:p>
            <a:pPr marL="1200121" lvl="1" indent="-457189">
              <a:spcBef>
                <a:spcPts val="0"/>
              </a:spcBef>
              <a:spcAft>
                <a:spcPts val="800"/>
              </a:spcAft>
            </a:pPr>
            <a:r>
              <a:rPr lang="en-US" sz="2400" dirty="0"/>
              <a:t>Preferred methods: HHS Protect, CDC MIS-C REDCap project, secure file transfer portal, or secure email</a:t>
            </a:r>
          </a:p>
          <a:p>
            <a:pPr marL="1200121" lvl="1" indent="-457189"/>
            <a:r>
              <a:rPr lang="en-US" sz="2400" dirty="0"/>
              <a:t>Alternative method: </a:t>
            </a:r>
            <a:r>
              <a:rPr lang="en-US" sz="2400" dirty="0">
                <a:latin typeface="Avenir Next LT Pro"/>
              </a:rPr>
              <a:t>Generic V2 MMG with case report form</a:t>
            </a:r>
          </a:p>
        </p:txBody>
      </p:sp>
      <p:sp>
        <p:nvSpPr>
          <p:cNvPr id="4" name="Slide Number Placeholder 3">
            <a:extLst>
              <a:ext uri="{FF2B5EF4-FFF2-40B4-BE49-F238E27FC236}">
                <a16:creationId xmlns:a16="http://schemas.microsoft.com/office/drawing/2014/main" id="{4157C6F5-4F22-412D-91FA-DEFC62EB615A}"/>
              </a:ext>
            </a:extLst>
          </p:cNvPr>
          <p:cNvSpPr>
            <a:spLocks noGrp="1"/>
          </p:cNvSpPr>
          <p:nvPr>
            <p:ph type="sldNum" sz="quarter" idx="4"/>
          </p:nvPr>
        </p:nvSpPr>
        <p:spPr/>
        <p:txBody>
          <a:bodyPr/>
          <a:lstStyle/>
          <a:p>
            <a:fld id="{0C2FA08C-26E4-CA4A-8F70-5CDDC8BEA5E9}" type="slidenum">
              <a:rPr lang="en-US" smtClean="0"/>
              <a:pPr/>
              <a:t>32</a:t>
            </a:fld>
            <a:endParaRPr lang="en-US" dirty="0"/>
          </a:p>
        </p:txBody>
      </p:sp>
    </p:spTree>
    <p:extLst>
      <p:ext uri="{BB962C8B-B14F-4D97-AF65-F5344CB8AC3E}">
        <p14:creationId xmlns:p14="http://schemas.microsoft.com/office/powerpoint/2010/main" val="18705664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9449E-EC73-483C-AB0A-545BC8641A39}"/>
              </a:ext>
            </a:extLst>
          </p:cNvPr>
          <p:cNvSpPr>
            <a:spLocks noGrp="1"/>
          </p:cNvSpPr>
          <p:nvPr>
            <p:ph type="title"/>
          </p:nvPr>
        </p:nvSpPr>
        <p:spPr/>
        <p:txBody>
          <a:bodyPr>
            <a:normAutofit/>
          </a:bodyPr>
          <a:lstStyle/>
          <a:p>
            <a:r>
              <a:rPr lang="en-US" dirty="0"/>
              <a:t>Syphilis event code retirement</a:t>
            </a:r>
          </a:p>
        </p:txBody>
      </p:sp>
      <p:sp>
        <p:nvSpPr>
          <p:cNvPr id="3" name="Content Placeholder 2">
            <a:extLst>
              <a:ext uri="{FF2B5EF4-FFF2-40B4-BE49-F238E27FC236}">
                <a16:creationId xmlns:a16="http://schemas.microsoft.com/office/drawing/2014/main" id="{CF672321-BCF2-45DF-A3E1-D71594110D83}"/>
              </a:ext>
            </a:extLst>
          </p:cNvPr>
          <p:cNvSpPr>
            <a:spLocks noGrp="1"/>
          </p:cNvSpPr>
          <p:nvPr>
            <p:ph idx="1"/>
          </p:nvPr>
        </p:nvSpPr>
        <p:spPr>
          <a:xfrm>
            <a:off x="603251" y="1332159"/>
            <a:ext cx="11404191" cy="5014133"/>
          </a:xfrm>
        </p:spPr>
        <p:txBody>
          <a:bodyPr>
            <a:normAutofit fontScale="92500" lnSpcReduction="20000"/>
          </a:bodyPr>
          <a:lstStyle/>
          <a:p>
            <a:pPr marL="457189" indent="-457189">
              <a:lnSpc>
                <a:spcPct val="110000"/>
              </a:lnSpc>
              <a:buFont typeface="Arial" panose="020B0604020202020204" pitchFamily="34" charset="0"/>
              <a:buChar char="•"/>
            </a:pPr>
            <a:r>
              <a:rPr lang="en-US" sz="2933" dirty="0"/>
              <a:t>Beginning in </a:t>
            </a:r>
            <a:r>
              <a:rPr lang="en-US" sz="2933" i="1" dirty="0"/>
              <a:t>MMWR</a:t>
            </a:r>
            <a:r>
              <a:rPr lang="en-US" sz="2933" dirty="0"/>
              <a:t> year 2023, </a:t>
            </a:r>
            <a:r>
              <a:rPr lang="en-US" sz="2267" dirty="0"/>
              <a:t>CDC will </a:t>
            </a:r>
            <a:r>
              <a:rPr lang="en-US" sz="2267" b="1" dirty="0"/>
              <a:t>NOT accept: </a:t>
            </a:r>
            <a:endParaRPr lang="en-US" sz="2267" dirty="0"/>
          </a:p>
          <a:p>
            <a:pPr marL="1200131" lvl="1" indent="-457189">
              <a:lnSpc>
                <a:spcPct val="110000"/>
              </a:lnSpc>
            </a:pPr>
            <a:r>
              <a:rPr lang="en-US" sz="2300" dirty="0"/>
              <a:t>10314 (syphilis, late latent)</a:t>
            </a:r>
          </a:p>
          <a:p>
            <a:pPr marL="1200131" lvl="1" indent="-457189">
              <a:lnSpc>
                <a:spcPct val="110000"/>
              </a:lnSpc>
              <a:spcBef>
                <a:spcPts val="0"/>
              </a:spcBef>
              <a:spcAft>
                <a:spcPts val="1600"/>
              </a:spcAft>
            </a:pPr>
            <a:r>
              <a:rPr lang="en-US" sz="2300" dirty="0"/>
              <a:t>10319 (syphilis, late with clinical manifestations)</a:t>
            </a:r>
          </a:p>
          <a:p>
            <a:pPr marL="457189" indent="-457189">
              <a:lnSpc>
                <a:spcPct val="110000"/>
              </a:lnSpc>
              <a:buFont typeface="Arial" panose="020B0604020202020204" pitchFamily="34" charset="0"/>
              <a:buChar char="•"/>
            </a:pPr>
            <a:r>
              <a:rPr lang="en-US" sz="2933" dirty="0"/>
              <a:t>These codes:</a:t>
            </a:r>
          </a:p>
          <a:p>
            <a:pPr marL="1200121" lvl="1" indent="-457189">
              <a:lnSpc>
                <a:spcPct val="110000"/>
              </a:lnSpc>
            </a:pPr>
            <a:r>
              <a:rPr lang="en-US" sz="2267" dirty="0"/>
              <a:t>Will receive an error for </a:t>
            </a:r>
            <a:r>
              <a:rPr lang="en-US" sz="2267" i="1" dirty="0"/>
              <a:t>MMWR</a:t>
            </a:r>
            <a:r>
              <a:rPr lang="en-US" sz="2267" dirty="0"/>
              <a:t> years 2023 and later cases</a:t>
            </a:r>
          </a:p>
          <a:p>
            <a:pPr marL="1200121" lvl="1" indent="-457189">
              <a:lnSpc>
                <a:spcPct val="110000"/>
              </a:lnSpc>
              <a:spcBef>
                <a:spcPts val="0"/>
              </a:spcBef>
              <a:spcAft>
                <a:spcPts val="1600"/>
              </a:spcAft>
            </a:pPr>
            <a:r>
              <a:rPr lang="en-US" sz="2267" dirty="0"/>
              <a:t>May be submitted for previous </a:t>
            </a:r>
            <a:r>
              <a:rPr lang="en-US" sz="2267" i="1" dirty="0"/>
              <a:t>MMWR</a:t>
            </a:r>
            <a:r>
              <a:rPr lang="en-US" sz="2267" dirty="0"/>
              <a:t> years (before 2023)</a:t>
            </a:r>
          </a:p>
          <a:p>
            <a:pPr marL="457189" indent="-457189">
              <a:lnSpc>
                <a:spcPct val="110000"/>
              </a:lnSpc>
              <a:buFont typeface="Arial" panose="020B0604020202020204" pitchFamily="34" charset="0"/>
              <a:buChar char="•"/>
            </a:pPr>
            <a:r>
              <a:rPr lang="en-US" sz="2933" dirty="0"/>
              <a:t>Active syphilis event codes: </a:t>
            </a:r>
          </a:p>
          <a:p>
            <a:pPr marL="1200121" lvl="1" indent="-457189">
              <a:lnSpc>
                <a:spcPct val="110000"/>
              </a:lnSpc>
            </a:pPr>
            <a:r>
              <a:rPr lang="en-US" sz="2267" dirty="0"/>
              <a:t>10311 (primary)</a:t>
            </a:r>
          </a:p>
          <a:p>
            <a:pPr marL="1200121" lvl="1" indent="-457189">
              <a:lnSpc>
                <a:spcPct val="110000"/>
              </a:lnSpc>
            </a:pPr>
            <a:r>
              <a:rPr lang="en-US" sz="2267" dirty="0"/>
              <a:t>10312 (secondary)</a:t>
            </a:r>
          </a:p>
          <a:p>
            <a:pPr marL="1200121" lvl="1" indent="-457189">
              <a:lnSpc>
                <a:spcPct val="110000"/>
              </a:lnSpc>
            </a:pPr>
            <a:r>
              <a:rPr lang="en-US" sz="2267" dirty="0"/>
              <a:t>10313 (early non-primary, non-secondary)</a:t>
            </a:r>
          </a:p>
          <a:p>
            <a:pPr marL="1200121" lvl="1" indent="-457189">
              <a:lnSpc>
                <a:spcPct val="110000"/>
              </a:lnSpc>
            </a:pPr>
            <a:r>
              <a:rPr lang="en-US" sz="2267" dirty="0"/>
              <a:t>10316 (congenital)</a:t>
            </a:r>
          </a:p>
          <a:p>
            <a:pPr marL="1200121" lvl="1" indent="-457189">
              <a:lnSpc>
                <a:spcPct val="110000"/>
              </a:lnSpc>
            </a:pPr>
            <a:r>
              <a:rPr lang="en-US" sz="2267" dirty="0"/>
              <a:t>10320 (unknown duration or late)</a:t>
            </a:r>
            <a:endParaRPr lang="en-US" sz="2533" dirty="0"/>
          </a:p>
        </p:txBody>
      </p:sp>
      <p:sp>
        <p:nvSpPr>
          <p:cNvPr id="4" name="Slide Number Placeholder 3">
            <a:extLst>
              <a:ext uri="{FF2B5EF4-FFF2-40B4-BE49-F238E27FC236}">
                <a16:creationId xmlns:a16="http://schemas.microsoft.com/office/drawing/2014/main" id="{89BC6CC2-27F4-475D-BA01-7C6AE3A35154}"/>
              </a:ext>
            </a:extLst>
          </p:cNvPr>
          <p:cNvSpPr>
            <a:spLocks noGrp="1"/>
          </p:cNvSpPr>
          <p:nvPr>
            <p:ph type="sldNum" sz="quarter" idx="4"/>
          </p:nvPr>
        </p:nvSpPr>
        <p:spPr/>
        <p:txBody>
          <a:bodyPr/>
          <a:lstStyle/>
          <a:p>
            <a:fld id="{0C2FA08C-26E4-CA4A-8F70-5CDDC8BEA5E9}" type="slidenum">
              <a:rPr lang="en-US" smtClean="0"/>
              <a:pPr/>
              <a:t>33</a:t>
            </a:fld>
            <a:endParaRPr lang="en-US" dirty="0"/>
          </a:p>
        </p:txBody>
      </p:sp>
    </p:spTree>
    <p:extLst>
      <p:ext uri="{BB962C8B-B14F-4D97-AF65-F5344CB8AC3E}">
        <p14:creationId xmlns:p14="http://schemas.microsoft.com/office/powerpoint/2010/main" val="42675975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52FD1-D3CF-E64E-80F8-969122C1B16B}"/>
              </a:ext>
            </a:extLst>
          </p:cNvPr>
          <p:cNvSpPr>
            <a:spLocks noGrp="1"/>
          </p:cNvSpPr>
          <p:nvPr>
            <p:ph type="ctrTitle"/>
          </p:nvPr>
        </p:nvSpPr>
        <p:spPr>
          <a:xfrm>
            <a:off x="1398166" y="2140461"/>
            <a:ext cx="7561277" cy="1325820"/>
          </a:xfrm>
        </p:spPr>
        <p:txBody>
          <a:bodyPr/>
          <a:lstStyle/>
          <a:p>
            <a:r>
              <a:rPr lang="en-US" dirty="0"/>
              <a:t>CDC Case Surveillance Modernization </a:t>
            </a:r>
          </a:p>
        </p:txBody>
      </p:sp>
      <p:pic>
        <p:nvPicPr>
          <p:cNvPr id="7" name="Picture 6" title="NNDSS branding element">
            <a:extLst>
              <a:ext uri="{FF2B5EF4-FFF2-40B4-BE49-F238E27FC236}">
                <a16:creationId xmlns:a16="http://schemas.microsoft.com/office/drawing/2014/main" id="{8BC6FBF5-BF67-4B2D-ADA4-0D00DB4566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230" y="5953658"/>
            <a:ext cx="2024932" cy="795369"/>
          </a:xfrm>
          <a:prstGeom prst="rect">
            <a:avLst/>
          </a:prstGeom>
        </p:spPr>
      </p:pic>
      <p:sp>
        <p:nvSpPr>
          <p:cNvPr id="6" name="Text Placeholder 2">
            <a:extLst>
              <a:ext uri="{FF2B5EF4-FFF2-40B4-BE49-F238E27FC236}">
                <a16:creationId xmlns:a16="http://schemas.microsoft.com/office/drawing/2014/main" id="{7B885363-1199-4EED-A037-B78E3EEA4343}"/>
              </a:ext>
            </a:extLst>
          </p:cNvPr>
          <p:cNvSpPr txBox="1">
            <a:spLocks/>
          </p:cNvSpPr>
          <p:nvPr/>
        </p:nvSpPr>
        <p:spPr>
          <a:xfrm>
            <a:off x="2322940" y="5928783"/>
            <a:ext cx="10363200" cy="568325"/>
          </a:xfrm>
          <a:prstGeom prst="rect">
            <a:avLst/>
          </a:prstGeom>
        </p:spPr>
        <p:txBody>
          <a:bodyPr>
            <a:normAutofit/>
          </a:bodyPr>
          <a:lstStyle>
            <a:lvl1pPr marL="0" indent="0" algn="l" defTabSz="342900" rtl="0" eaLnBrk="1" latinLnBrk="0" hangingPunct="1">
              <a:spcBef>
                <a:spcPct val="20000"/>
              </a:spcBef>
              <a:buFont typeface="Arial"/>
              <a:buNone/>
              <a:defRPr sz="2400" b="0" i="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1pPr>
            <a:lvl2pPr marL="557213" indent="-214313" algn="l" defTabSz="342900" rtl="0" eaLnBrk="1" latinLnBrk="0" hangingPunct="1">
              <a:spcBef>
                <a:spcPct val="20000"/>
              </a:spcBef>
              <a:buClr>
                <a:schemeClr val="tx1"/>
              </a:buClr>
              <a:buFont typeface="Arial" panose="020B0604020202020204" pitchFamily="34" charset="0"/>
              <a:buChar char="•"/>
              <a:defRPr sz="2000" b="0" i="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2pPr>
            <a:lvl3pPr marL="857250" indent="-171450" algn="l" defTabSz="342900" rtl="0" eaLnBrk="1" latinLnBrk="0" hangingPunct="1">
              <a:spcBef>
                <a:spcPct val="20000"/>
              </a:spcBef>
              <a:buClr>
                <a:schemeClr val="tx1"/>
              </a:buClr>
              <a:buFont typeface="Arial"/>
              <a:buChar char="•"/>
              <a:defRPr sz="1800" b="0" i="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3pPr>
            <a:lvl4pPr marL="1200150" indent="-171450" algn="l" defTabSz="342900" rtl="0" eaLnBrk="1" latinLnBrk="0" hangingPunct="1">
              <a:spcBef>
                <a:spcPct val="20000"/>
              </a:spcBef>
              <a:buClr>
                <a:schemeClr val="tx1"/>
              </a:buClr>
              <a:buFont typeface="Arial"/>
              <a:buChar char="–"/>
              <a:defRPr sz="1400" b="0" i="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4pPr>
            <a:lvl5pPr marL="1543050" indent="-171450" algn="l" defTabSz="342900" rtl="0" eaLnBrk="1" latinLnBrk="0" hangingPunct="1">
              <a:spcBef>
                <a:spcPct val="20000"/>
              </a:spcBef>
              <a:buClr>
                <a:schemeClr val="tx1"/>
              </a:buClr>
              <a:buFont typeface="Arial"/>
              <a:buChar char="»"/>
              <a:defRPr sz="1400" b="0" i="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marR="0" lvl="0" indent="0" algn="l" defTabSz="457189" rtl="0" eaLnBrk="1" fontAlgn="auto" latinLnBrk="0" hangingPunct="1">
              <a:lnSpc>
                <a:spcPct val="100000"/>
              </a:lnSpc>
              <a:spcBef>
                <a:spcPct val="20000"/>
              </a:spcBef>
              <a:spcAft>
                <a:spcPts val="0"/>
              </a:spcAft>
              <a:buClrTx/>
              <a:buSzTx/>
              <a:buFont typeface="Arial"/>
              <a:buNone/>
              <a:tabLst/>
              <a:defRPr/>
            </a:pPr>
            <a:r>
              <a:rPr kumimoji="0" lang="en-US" sz="2200" b="0" i="0" u="none" strike="noStrike" kern="1200" cap="none" spc="0" normalizeH="0" baseline="0" noProof="0" dirty="0">
                <a:ln>
                  <a:noFill/>
                </a:ln>
                <a:solidFill>
                  <a:srgbClr val="28434E"/>
                </a:solidFill>
                <a:effectLst/>
                <a:uLnTx/>
                <a:uFillTx/>
                <a:latin typeface="Calibri"/>
                <a:cs typeface="Calibri"/>
              </a:rPr>
              <a:t>Danielle Tack, Data Standardization and Assistance Team (DSAT) Lead </a:t>
            </a:r>
            <a:endParaRPr kumimoji="0" lang="en-US" sz="2200" b="0" i="0" u="none" strike="noStrike" kern="1200" cap="none" spc="0" normalizeH="0" baseline="0" noProof="0" dirty="0">
              <a:ln>
                <a:noFill/>
              </a:ln>
              <a:solidFill>
                <a:srgbClr val="28434E"/>
              </a:solidFill>
              <a:effectLst/>
              <a:uLnTx/>
              <a:uFillTx/>
              <a:latin typeface="Avenir Next LT Pro" panose="020B0504020202020204" pitchFamily="34" charset="77"/>
            </a:endParaRPr>
          </a:p>
        </p:txBody>
      </p:sp>
      <p:sp>
        <p:nvSpPr>
          <p:cNvPr id="8" name="Text Placeholder 2">
            <a:extLst>
              <a:ext uri="{FF2B5EF4-FFF2-40B4-BE49-F238E27FC236}">
                <a16:creationId xmlns:a16="http://schemas.microsoft.com/office/drawing/2014/main" id="{A4EB5550-F03C-478A-BC93-245E9F6BBDE8}"/>
              </a:ext>
            </a:extLst>
          </p:cNvPr>
          <p:cNvSpPr txBox="1">
            <a:spLocks/>
          </p:cNvSpPr>
          <p:nvPr/>
        </p:nvSpPr>
        <p:spPr>
          <a:xfrm>
            <a:off x="2322940" y="6180702"/>
            <a:ext cx="10363200" cy="568325"/>
          </a:xfrm>
          <a:prstGeom prst="rect">
            <a:avLst/>
          </a:prstGeom>
        </p:spPr>
        <p:txBody>
          <a:bodyPr vert="horz" lIns="121920" tIns="60960" rIns="121920" bIns="60960" rtlCol="0" anchor="b">
            <a:normAutofit/>
          </a:bodyPr>
          <a:lstStyle>
            <a:lvl1pPr marL="0" indent="0" algn="l" defTabSz="914400" rtl="0" eaLnBrk="1" latinLnBrk="0" hangingPunct="1">
              <a:lnSpc>
                <a:spcPts val="2200"/>
              </a:lnSpc>
              <a:spcBef>
                <a:spcPts val="1000"/>
              </a:spcBef>
              <a:buFont typeface="Arial" panose="020B0604020202020204" pitchFamily="34" charset="0"/>
              <a:buNone/>
              <a:defRPr sz="2000" kern="1200" baseline="0">
                <a:solidFill>
                  <a:schemeClr val="bg2"/>
                </a:solidFill>
                <a:latin typeface="Calibri"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9pPr>
          </a:lstStyle>
          <a:p>
            <a:pPr marL="0" marR="0" lvl="0" indent="0" algn="l" defTabSz="1219139" rtl="0" eaLnBrk="1" fontAlgn="auto" latinLnBrk="0" hangingPunct="1">
              <a:lnSpc>
                <a:spcPts val="2933"/>
              </a:lnSpc>
              <a:spcBef>
                <a:spcPts val="1333"/>
              </a:spcBef>
              <a:spcAft>
                <a:spcPts val="0"/>
              </a:spcAft>
              <a:buClrTx/>
              <a:buSzTx/>
              <a:buFont typeface="Arial" panose="020B0604020202020204" pitchFamily="34" charset="0"/>
              <a:buNone/>
              <a:tabLst/>
              <a:defRPr/>
            </a:pPr>
            <a:r>
              <a:rPr kumimoji="0" lang="en-US" sz="2133" b="0" i="0" u="none" strike="noStrike" kern="1200" cap="none" spc="0" normalizeH="0" baseline="0" noProof="0" dirty="0">
                <a:ln>
                  <a:noFill/>
                </a:ln>
                <a:solidFill>
                  <a:srgbClr val="28434E">
                    <a:lumMod val="60000"/>
                    <a:lumOff val="40000"/>
                  </a:srgbClr>
                </a:solidFill>
                <a:effectLst/>
                <a:uLnTx/>
                <a:uFillTx/>
                <a:latin typeface="Calibri"/>
                <a:ea typeface="+mn-ea"/>
                <a:cs typeface="Calibri"/>
              </a:rPr>
              <a:t>Center for Surveillance, Epidemiology, and Laboratory Services </a:t>
            </a:r>
          </a:p>
        </p:txBody>
      </p:sp>
      <p:sp>
        <p:nvSpPr>
          <p:cNvPr id="9" name="Subtitle 2">
            <a:extLst>
              <a:ext uri="{FF2B5EF4-FFF2-40B4-BE49-F238E27FC236}">
                <a16:creationId xmlns:a16="http://schemas.microsoft.com/office/drawing/2014/main" id="{9F0F0D57-A45F-4BE2-B233-1F5DF7CDE258}"/>
              </a:ext>
            </a:extLst>
          </p:cNvPr>
          <p:cNvSpPr>
            <a:spLocks noGrp="1"/>
          </p:cNvSpPr>
          <p:nvPr>
            <p:ph type="subTitle" idx="1"/>
          </p:nvPr>
        </p:nvSpPr>
        <p:spPr>
          <a:xfrm>
            <a:off x="1398166" y="3744137"/>
            <a:ext cx="7561277" cy="719569"/>
          </a:xfrm>
        </p:spPr>
        <p:txBody>
          <a:bodyPr>
            <a:normAutofit/>
          </a:bodyPr>
          <a:lstStyle/>
          <a:p>
            <a:r>
              <a:rPr lang="en-US" altLang="en-US" dirty="0"/>
              <a:t>Implementation Update</a:t>
            </a:r>
          </a:p>
          <a:p>
            <a:endParaRPr lang="en-US" altLang="en-US" sz="2400" i="1" dirty="0"/>
          </a:p>
        </p:txBody>
      </p:sp>
    </p:spTree>
    <p:extLst>
      <p:ext uri="{BB962C8B-B14F-4D97-AF65-F5344CB8AC3E}">
        <p14:creationId xmlns:p14="http://schemas.microsoft.com/office/powerpoint/2010/main" val="38294423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a:extLst>
              <a:ext uri="{FF2B5EF4-FFF2-40B4-BE49-F238E27FC236}">
                <a16:creationId xmlns:a16="http://schemas.microsoft.com/office/drawing/2014/main" id="{F84AAF18-789F-E445-B8C3-630B8EE8A0AD}"/>
              </a:ext>
            </a:extLst>
          </p:cNvPr>
          <p:cNvSpPr>
            <a:spLocks noGrp="1" noChangeArrowheads="1"/>
          </p:cNvSpPr>
          <p:nvPr>
            <p:ph type="title"/>
          </p:nvPr>
        </p:nvSpPr>
        <p:spPr/>
        <p:txBody>
          <a:bodyPr/>
          <a:lstStyle/>
          <a:p>
            <a:r>
              <a:rPr lang="en-US" altLang="en-US" b="0" dirty="0">
                <a:latin typeface="Avenir Next LT Pro Demi" panose="020B0704020202020204" pitchFamily="34" charset="0"/>
              </a:rPr>
              <a:t>Progress Highlights</a:t>
            </a:r>
            <a:endParaRPr lang="en-US" altLang="en-US" sz="2133" b="0" dirty="0">
              <a:highlight>
                <a:srgbClr val="FFFF00"/>
              </a:highlight>
            </a:endParaRPr>
          </a:p>
        </p:txBody>
      </p:sp>
      <p:graphicFrame>
        <p:nvGraphicFramePr>
          <p:cNvPr id="5" name="Content Placeholder 2" descr="This is a sample table showing the design to be used with this template."/>
          <p:cNvGraphicFramePr>
            <a:graphicFrameLocks noGrp="1"/>
          </p:cNvGraphicFramePr>
          <p:nvPr>
            <p:ph sz="quarter" idx="11"/>
            <p:extLst>
              <p:ext uri="{D42A27DB-BD31-4B8C-83A1-F6EECF244321}">
                <p14:modId xmlns:p14="http://schemas.microsoft.com/office/powerpoint/2010/main" val="3268339096"/>
              </p:ext>
            </p:extLst>
          </p:nvPr>
        </p:nvGraphicFramePr>
        <p:xfrm>
          <a:off x="317326" y="1137602"/>
          <a:ext cx="11690117" cy="5452174"/>
        </p:xfrm>
        <a:graphic>
          <a:graphicData uri="http://schemas.openxmlformats.org/drawingml/2006/table">
            <a:tbl>
              <a:tblPr firstRow="1" bandRow="1">
                <a:tableStyleId>{00A15C55-8517-42AA-B614-E9B94910E393}</a:tableStyleId>
              </a:tblPr>
              <a:tblGrid>
                <a:gridCol w="2762758">
                  <a:extLst>
                    <a:ext uri="{9D8B030D-6E8A-4147-A177-3AD203B41FA5}">
                      <a16:colId xmlns:a16="http://schemas.microsoft.com/office/drawing/2014/main" val="2463911394"/>
                    </a:ext>
                  </a:extLst>
                </a:gridCol>
                <a:gridCol w="4664054">
                  <a:extLst>
                    <a:ext uri="{9D8B030D-6E8A-4147-A177-3AD203B41FA5}">
                      <a16:colId xmlns:a16="http://schemas.microsoft.com/office/drawing/2014/main" val="2917260450"/>
                    </a:ext>
                  </a:extLst>
                </a:gridCol>
                <a:gridCol w="4263305">
                  <a:extLst>
                    <a:ext uri="{9D8B030D-6E8A-4147-A177-3AD203B41FA5}">
                      <a16:colId xmlns:a16="http://schemas.microsoft.com/office/drawing/2014/main" val="4050982626"/>
                    </a:ext>
                  </a:extLst>
                </a:gridCol>
              </a:tblGrid>
              <a:tr h="620888">
                <a:tc>
                  <a:txBody>
                    <a:bodyPr/>
                    <a:lstStyle/>
                    <a:p>
                      <a:r>
                        <a:rPr lang="en-US" sz="2400" dirty="0">
                          <a:solidFill>
                            <a:schemeClr val="tx1"/>
                          </a:solidFill>
                          <a:latin typeface="+mn-lt"/>
                        </a:rPr>
                        <a:t>Recommendation</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400" dirty="0">
                          <a:solidFill>
                            <a:schemeClr val="tx1"/>
                          </a:solidFill>
                          <a:latin typeface="+mn-lt"/>
                        </a:rPr>
                        <a:t>Status</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400" dirty="0">
                          <a:solidFill>
                            <a:schemeClr val="tx1"/>
                          </a:solidFill>
                          <a:latin typeface="+mn-lt"/>
                        </a:rPr>
                        <a:t>Planned Actions</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30468431"/>
                  </a:ext>
                </a:extLst>
              </a:tr>
              <a:tr h="555037">
                <a:tc>
                  <a:txBody>
                    <a:bodyPr/>
                    <a:lstStyle/>
                    <a:p>
                      <a:r>
                        <a:rPr lang="en-US" sz="1400" b="1" kern="1200" dirty="0">
                          <a:solidFill>
                            <a:schemeClr val="dk1"/>
                          </a:solidFill>
                          <a:effectLst/>
                          <a:latin typeface="+mn-lt"/>
                          <a:ea typeface="+mn-ea"/>
                          <a:cs typeface="+mn-cs"/>
                        </a:rPr>
                        <a:t>Prioritize onboarding of all jurisdictions and conditions onto a generic, core data feed</a:t>
                      </a:r>
                      <a:endParaRPr lang="en-US" sz="1400" b="1" dirty="0">
                        <a:solidFill>
                          <a:schemeClr val="tx1"/>
                        </a:solidFill>
                        <a:latin typeface="+mn-lt"/>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45718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effectLst/>
                          <a:latin typeface="+mn-lt"/>
                          <a:ea typeface="Calibri"/>
                        </a:rPr>
                        <a:t>MITRE landscape analysis for GenV2 core data elements delayed due to contract process estimated start March, trying to expedite and start sooner</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1450" marR="0" indent="-171450">
                        <a:spcBef>
                          <a:spcPts val="0"/>
                        </a:spcBef>
                        <a:spcAft>
                          <a:spcPts val="0"/>
                        </a:spcAft>
                        <a:buFont typeface="Arial" panose="020B0604020202020204" pitchFamily="34" charset="0"/>
                        <a:buChar char="•"/>
                      </a:pPr>
                      <a:r>
                        <a:rPr lang="en-US" sz="1400" dirty="0">
                          <a:effectLst/>
                          <a:latin typeface="+mn-lt"/>
                          <a:ea typeface="Calibri" panose="020F0502020204030204" pitchFamily="34" charset="0"/>
                        </a:rPr>
                        <a:t>Documentation prep and prioritization of jurisdictions </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00273332"/>
                  </a:ext>
                </a:extLst>
              </a:tr>
              <a:tr h="838406">
                <a:tc>
                  <a:txBody>
                    <a:bodyPr/>
                    <a:lstStyle/>
                    <a:p>
                      <a:r>
                        <a:rPr lang="en-US" sz="1400" b="1" dirty="0">
                          <a:solidFill>
                            <a:schemeClr val="tx1"/>
                          </a:solidFill>
                          <a:latin typeface="+mn-lt"/>
                        </a:rPr>
                        <a:t>Pause creation of new disease-specific MMGs </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1450" lvl="0" indent="-171450">
                        <a:buFont typeface="Arial" panose="020B0604020202020204" pitchFamily="34" charset="0"/>
                        <a:buChar char="•"/>
                      </a:pPr>
                      <a:r>
                        <a:rPr lang="en-US" sz="1400" kern="1200" dirty="0">
                          <a:solidFill>
                            <a:schemeClr val="dk1"/>
                          </a:solidFill>
                          <a:effectLst/>
                          <a:latin typeface="+mn-lt"/>
                          <a:ea typeface="+mn-ea"/>
                          <a:cs typeface="+mn-cs"/>
                        </a:rPr>
                        <a:t>Working through action items from meetings; programs awaiting DSAT followup should begin receiving items </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1450" lvl="0" indent="-171450">
                        <a:buFont typeface="Arial" panose="020B0604020202020204" pitchFamily="34" charset="0"/>
                        <a:buChar char="•"/>
                      </a:pPr>
                      <a:r>
                        <a:rPr lang="en-US" sz="1400" b="0" i="0" u="none" strike="noStrike" kern="1200" noProof="0" dirty="0">
                          <a:effectLst/>
                        </a:rPr>
                        <a:t>Finalize plans based on program meetings and feedback to</a:t>
                      </a:r>
                      <a:r>
                        <a:rPr lang="en-US" sz="1400" kern="1200" dirty="0">
                          <a:solidFill>
                            <a:schemeClr val="dk1"/>
                          </a:solidFill>
                          <a:effectLst/>
                          <a:latin typeface="+mn-lt"/>
                          <a:ea typeface="+mn-ea"/>
                          <a:cs typeface="+mn-cs"/>
                        </a:rPr>
                        <a:t> further define implementation of US Digital Service recommendations</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3488402"/>
                  </a:ext>
                </a:extLst>
              </a:tr>
              <a:tr h="1232370">
                <a:tc>
                  <a:txBody>
                    <a:bodyPr/>
                    <a:lstStyle/>
                    <a:p>
                      <a:r>
                        <a:rPr lang="en-US" sz="1400" b="1" kern="1200" dirty="0">
                          <a:solidFill>
                            <a:schemeClr val="dk1"/>
                          </a:solidFill>
                          <a:effectLst/>
                          <a:latin typeface="+mn-lt"/>
                          <a:ea typeface="+mn-ea"/>
                          <a:cs typeface="+mn-cs"/>
                        </a:rPr>
                        <a:t>Pause disease-specific MMG onboarding</a:t>
                      </a:r>
                      <a:endParaRPr lang="en-US" sz="1400" b="1" dirty="0">
                        <a:solidFill>
                          <a:schemeClr val="tx1"/>
                        </a:solidFill>
                        <a:latin typeface="+mn-lt"/>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45718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0" u="none" strike="noStrike" noProof="0" dirty="0">
                          <a:effectLst/>
                        </a:rPr>
                        <a:t>Continued assessment based on jurisdiction outreach</a:t>
                      </a:r>
                    </a:p>
                    <a:p>
                      <a:pPr marL="171450" marR="0" lvl="0" indent="-171450" algn="l" defTabSz="45718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0" u="none" strike="noStrike" noProof="0" dirty="0">
                          <a:effectLst/>
                          <a:latin typeface="+mn-lt"/>
                        </a:rPr>
                        <a:t>Working on adjusting some processes for NBS pages with no NNDSS legacy data</a:t>
                      </a:r>
                      <a:endParaRPr lang="en-US" sz="1400" dirty="0">
                        <a:effectLst/>
                        <a:latin typeface="+mn-lt"/>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1450" lvl="0" indent="-171450">
                        <a:buFont typeface="Arial" panose="020B0604020202020204" pitchFamily="34" charset="0"/>
                        <a:buChar char="•"/>
                      </a:pPr>
                      <a:r>
                        <a:rPr lang="en-US" sz="1400" kern="1200" dirty="0">
                          <a:solidFill>
                            <a:schemeClr val="dk1"/>
                          </a:solidFill>
                          <a:effectLst/>
                          <a:latin typeface="+mn-lt"/>
                          <a:ea typeface="+mn-ea"/>
                          <a:cs typeface="+mn-cs"/>
                        </a:rPr>
                        <a:t>Use of Epidemiology and Laboratory Capacity-Health Information System (ELC-HIS) calls to fill in gaps in MMG status</a:t>
                      </a:r>
                    </a:p>
                    <a:p>
                      <a:pPr marL="171450" lvl="0" indent="-171450">
                        <a:buFont typeface="Arial" panose="020B0604020202020204" pitchFamily="34" charset="0"/>
                        <a:buChar char="•"/>
                      </a:pPr>
                      <a:r>
                        <a:rPr lang="en-US" sz="1400" kern="1200" dirty="0">
                          <a:solidFill>
                            <a:schemeClr val="dk1"/>
                          </a:solidFill>
                          <a:effectLst/>
                          <a:latin typeface="+mn-lt"/>
                          <a:ea typeface="+mn-ea"/>
                          <a:cs typeface="+mn-cs"/>
                        </a:rPr>
                        <a:t>Develop specific guidance for </a:t>
                      </a:r>
                    </a:p>
                    <a:p>
                      <a:pPr marL="174625" lvl="1" indent="168275">
                        <a:buFont typeface="Arial" panose="020B0604020202020204" pitchFamily="34" charset="0"/>
                        <a:buChar char="•"/>
                      </a:pPr>
                      <a:r>
                        <a:rPr lang="en-US" sz="1400" kern="1200" dirty="0">
                          <a:solidFill>
                            <a:schemeClr val="dk1"/>
                          </a:solidFill>
                          <a:effectLst/>
                          <a:latin typeface="+mn-lt"/>
                          <a:ea typeface="+mn-ea"/>
                          <a:cs typeface="+mn-cs"/>
                        </a:rPr>
                        <a:t>ELC HIS on where MMG efforts could be refocused</a:t>
                      </a:r>
                    </a:p>
                    <a:p>
                      <a:pPr marL="174625" lvl="1" indent="163513">
                        <a:buFont typeface="Arial" panose="020B0604020202020204" pitchFamily="34" charset="0"/>
                        <a:buChar char="•"/>
                      </a:pPr>
                      <a:r>
                        <a:rPr lang="en-US" sz="1400" kern="1200" dirty="0">
                          <a:solidFill>
                            <a:schemeClr val="dk1"/>
                          </a:solidFill>
                          <a:effectLst/>
                          <a:latin typeface="+mn-lt"/>
                          <a:ea typeface="+mn-ea"/>
                          <a:cs typeface="+mn-cs"/>
                        </a:rPr>
                        <a:t>Use of MMG content to inform surveillance efforts</a:t>
                      </a:r>
                      <a:endParaRPr lang="en-US" sz="1400" dirty="0">
                        <a:solidFill>
                          <a:schemeClr val="tx1"/>
                        </a:solidFill>
                        <a:latin typeface="Calibri"/>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01827930"/>
                  </a:ext>
                </a:extLst>
              </a:tr>
              <a:tr h="1497911">
                <a:tc>
                  <a:txBody>
                    <a:bodyPr/>
                    <a:lstStyle/>
                    <a:p>
                      <a:pPr lvl="0">
                        <a:buNone/>
                      </a:pPr>
                      <a:r>
                        <a:rPr lang="en-US" sz="1400" b="1" kern="1200" dirty="0">
                          <a:solidFill>
                            <a:schemeClr val="dk1"/>
                          </a:solidFill>
                          <a:effectLst/>
                          <a:latin typeface="+mn-lt"/>
                          <a:ea typeface="+mn-ea"/>
                          <a:cs typeface="+mn-cs"/>
                        </a:rPr>
                        <a:t>Develop case reporting data dictionary</a:t>
                      </a:r>
                      <a:endParaRPr lang="en-US" sz="1400" b="1" dirty="0">
                        <a:solidFill>
                          <a:schemeClr val="tx1"/>
                        </a:solidFill>
                        <a:latin typeface="+mn-lt"/>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rtl="0">
                        <a:lnSpc>
                          <a:spcPct val="100000"/>
                        </a:lnSpc>
                        <a:spcBef>
                          <a:spcPts val="0"/>
                        </a:spcBef>
                        <a:spcAft>
                          <a:spcPts val="0"/>
                        </a:spcAft>
                        <a:buClrTx/>
                        <a:buSzTx/>
                        <a:buFont typeface="Arial" panose="020B0604020202020204" pitchFamily="34" charset="0"/>
                        <a:buChar char="•"/>
                      </a:pPr>
                      <a:r>
                        <a:rPr lang="en-US" sz="1400" dirty="0">
                          <a:solidFill>
                            <a:schemeClr val="tx1"/>
                          </a:solidFill>
                          <a:latin typeface="+mn-lt"/>
                        </a:rPr>
                        <a:t>Continued working with CDC Data Modernization Initiative (DMI) priority team 2 (core data for situational awareness) &amp; DMI priority team 1c (CDC case data landscape analysis)</a:t>
                      </a:r>
                      <a:endParaRPr lang="en-US" sz="1400" dirty="0"/>
                    </a:p>
                    <a:p>
                      <a:pPr marL="171450" marR="0" lvl="0" indent="-171450" algn="l" rtl="0">
                        <a:lnSpc>
                          <a:spcPct val="100000"/>
                        </a:lnSpc>
                        <a:spcBef>
                          <a:spcPts val="0"/>
                        </a:spcBef>
                        <a:spcAft>
                          <a:spcPts val="0"/>
                        </a:spcAft>
                        <a:buClrTx/>
                        <a:buSzTx/>
                        <a:buFont typeface="Arial" panose="020B0604020202020204" pitchFamily="34" charset="0"/>
                        <a:buChar char="•"/>
                      </a:pPr>
                      <a:r>
                        <a:rPr lang="en-US" sz="1400" dirty="0">
                          <a:solidFill>
                            <a:schemeClr val="tx1"/>
                          </a:solidFill>
                          <a:latin typeface="+mn-lt"/>
                        </a:rPr>
                        <a:t>Assessing tools to assist with standardization</a:t>
                      </a:r>
                      <a:endParaRPr lang="en-US" sz="1400" dirty="0"/>
                    </a:p>
                    <a:p>
                      <a:pPr marL="171450" lvl="0" indent="-171450">
                        <a:buFont typeface="Arial" panose="020B0604020202020204" pitchFamily="34" charset="0"/>
                        <a:buChar char="•"/>
                      </a:pPr>
                      <a:r>
                        <a:rPr lang="en-US" sz="1400" dirty="0">
                          <a:solidFill>
                            <a:schemeClr val="tx1"/>
                          </a:solidFill>
                          <a:latin typeface="+mn-lt"/>
                        </a:rPr>
                        <a:t>Working with CSTE to</a:t>
                      </a:r>
                      <a:r>
                        <a:rPr lang="en-US" sz="1400" dirty="0">
                          <a:solidFill>
                            <a:schemeClr val="dk1"/>
                          </a:solidFill>
                          <a:latin typeface="+mn-lt"/>
                        </a:rPr>
                        <a:t> c</a:t>
                      </a:r>
                      <a:r>
                        <a:rPr lang="en-US" sz="1400" dirty="0">
                          <a:solidFill>
                            <a:schemeClr val="tx1"/>
                          </a:solidFill>
                          <a:latin typeface="+mn-lt"/>
                        </a:rPr>
                        <a:t>onvene jurisdictions and CDC programs to work through data element standardization</a:t>
                      </a:r>
                      <a:endParaRPr lang="en-US" sz="1400" dirty="0"/>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rtl="0">
                        <a:lnSpc>
                          <a:spcPct val="100000"/>
                        </a:lnSpc>
                        <a:spcBef>
                          <a:spcPts val="0"/>
                        </a:spcBef>
                        <a:spcAft>
                          <a:spcPts val="0"/>
                        </a:spcAft>
                        <a:buClrTx/>
                        <a:buSzTx/>
                        <a:buFont typeface="Arial" panose="020B0604020202020204" pitchFamily="34" charset="0"/>
                        <a:buChar char="•"/>
                      </a:pPr>
                      <a:r>
                        <a:rPr lang="en-US" sz="1400" b="0" i="0" u="none" strike="noStrike" noProof="0" dirty="0">
                          <a:solidFill>
                            <a:schemeClr val="tx1"/>
                          </a:solidFill>
                          <a:latin typeface="+mn-lt"/>
                        </a:rPr>
                        <a:t>Continue work with DMI priority team and CSTE to </a:t>
                      </a:r>
                      <a:r>
                        <a:rPr lang="en-US" sz="1400" dirty="0">
                          <a:solidFill>
                            <a:schemeClr val="tx1"/>
                          </a:solidFill>
                          <a:latin typeface="+mn-lt"/>
                        </a:rPr>
                        <a:t>identify best next steps to use developed MMGs and other inputs to move toward standard data elements </a:t>
                      </a:r>
                    </a:p>
                    <a:p>
                      <a:pPr marL="628628" marR="0" lvl="1" indent="-171450" algn="l" rtl="0">
                        <a:lnSpc>
                          <a:spcPct val="100000"/>
                        </a:lnSpc>
                        <a:spcBef>
                          <a:spcPts val="0"/>
                        </a:spcBef>
                        <a:spcAft>
                          <a:spcPts val="0"/>
                        </a:spcAft>
                        <a:buClrTx/>
                        <a:buSzTx/>
                        <a:buFont typeface="Arial" panose="020B0604020202020204" pitchFamily="34" charset="0"/>
                        <a:buChar char="•"/>
                      </a:pPr>
                      <a:r>
                        <a:rPr lang="en-US" sz="1400" dirty="0"/>
                        <a:t>If interested in joining the CSTE Data Standardization Workgroup, please email </a:t>
                      </a:r>
                      <a:r>
                        <a:rPr lang="en-US" sz="1400" i="0" dirty="0"/>
                        <a:t>Becky Lampkins (blampkins@cste.org)</a:t>
                      </a:r>
                    </a:p>
                    <a:p>
                      <a:pPr marL="171450" lvl="0" indent="-171450">
                        <a:buFont typeface="Arial" panose="020B0604020202020204" pitchFamily="34" charset="0"/>
                        <a:buChar char="•"/>
                      </a:pPr>
                      <a:endParaRPr lang="en-US" sz="1400" dirty="0">
                        <a:solidFill>
                          <a:schemeClr val="tx1"/>
                        </a:solidFill>
                        <a:latin typeface="+mn-lt"/>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33865333"/>
                  </a:ext>
                </a:extLst>
              </a:tr>
            </a:tbl>
          </a:graphicData>
        </a:graphic>
      </p:graphicFrame>
      <p:sp>
        <p:nvSpPr>
          <p:cNvPr id="6"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044A3E-C0A5-3F47-B0E0-02C44FEBC68C}" type="slidenum">
              <a:rPr kumimoji="0" lang="en-US" sz="1067" b="0" i="0" u="none" strike="noStrike" kern="1200" cap="none" spc="0" normalizeH="0" baseline="0" noProof="0" smtClean="0">
                <a:ln>
                  <a:noFill/>
                </a:ln>
                <a:solidFill>
                  <a:srgbClr val="28434E"/>
                </a:solidFill>
                <a:effectLst/>
                <a:uLnTx/>
                <a:uFillTx/>
                <a:latin typeface="Avenir Next LT Pro" panose="020B0504020202020204" pitchFamily="34" charset="77"/>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067" b="0" i="0" u="none" strike="noStrike" kern="1200" cap="none" spc="0" normalizeH="0" baseline="0" noProof="0" dirty="0">
              <a:ln>
                <a:noFill/>
              </a:ln>
              <a:solidFill>
                <a:srgbClr val="28434E"/>
              </a:solidFill>
              <a:effectLst/>
              <a:uLnTx/>
              <a:uFillTx/>
              <a:latin typeface="Avenir Next LT Pro" panose="020B0504020202020204" pitchFamily="34" charset="77"/>
            </a:endParaRPr>
          </a:p>
        </p:txBody>
      </p:sp>
    </p:spTree>
    <p:extLst>
      <p:ext uri="{BB962C8B-B14F-4D97-AF65-F5344CB8AC3E}">
        <p14:creationId xmlns:p14="http://schemas.microsoft.com/office/powerpoint/2010/main" val="13824703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a:extLst>
              <a:ext uri="{FF2B5EF4-FFF2-40B4-BE49-F238E27FC236}">
                <a16:creationId xmlns:a16="http://schemas.microsoft.com/office/drawing/2014/main" id="{098BC506-A412-3140-B4BD-8417900863E8}"/>
              </a:ext>
            </a:extLst>
          </p:cNvPr>
          <p:cNvSpPr>
            <a:spLocks noGrp="1" noChangeArrowheads="1"/>
          </p:cNvSpPr>
          <p:nvPr>
            <p:ph type="title"/>
          </p:nvPr>
        </p:nvSpPr>
        <p:spPr>
          <a:xfrm>
            <a:off x="327103" y="1944750"/>
            <a:ext cx="7092443" cy="1146049"/>
          </a:xfrm>
        </p:spPr>
        <p:txBody>
          <a:bodyPr/>
          <a:lstStyle/>
          <a:p>
            <a:r>
              <a:rPr lang="en-US" altLang="en-US" dirty="0"/>
              <a:t>Questions or Feedback?</a:t>
            </a:r>
            <a:endParaRPr lang="en-US" altLang="en-US" dirty="0">
              <a:latin typeface="Avenir Next LT Pro Demi" panose="020B0704020202020204" pitchFamily="34" charset="0"/>
            </a:endParaRPr>
          </a:p>
        </p:txBody>
      </p:sp>
      <p:sp>
        <p:nvSpPr>
          <p:cNvPr id="5" name="Content Placeholder 2"/>
          <p:cNvSpPr>
            <a:spLocks noGrp="1"/>
          </p:cNvSpPr>
          <p:nvPr>
            <p:ph sz="quarter" idx="13"/>
          </p:nvPr>
        </p:nvSpPr>
        <p:spPr>
          <a:xfrm>
            <a:off x="355166" y="3248553"/>
            <a:ext cx="6817092" cy="1895680"/>
          </a:xfrm>
        </p:spPr>
        <p:txBody>
          <a:bodyPr/>
          <a:lstStyle/>
          <a:p>
            <a:r>
              <a:rPr lang="en-US" sz="2667" dirty="0">
                <a:solidFill>
                  <a:srgbClr val="000000"/>
                </a:solidFill>
                <a:latin typeface="Avenir Next LT Pro" panose="020B0504020202020204" pitchFamily="34" charset="0"/>
              </a:rPr>
              <a:t>Use this </a:t>
            </a:r>
            <a:r>
              <a:rPr lang="en-US" sz="2667" b="1" u="sng" dirty="0">
                <a:solidFill>
                  <a:srgbClr val="28434E"/>
                </a:solidFill>
                <a:latin typeface="Avenir Next LT Pro" panose="020B0504020202020204" pitchFamily="34" charset="0"/>
                <a:hlinkClick r:id="rId3">
                  <a:extLst>
                    <a:ext uri="{A12FA001-AC4F-418D-AE19-62706E023703}">
                      <ahyp:hlinkClr xmlns:ahyp="http://schemas.microsoft.com/office/drawing/2018/hyperlinkcolor" val="tx"/>
                    </a:ext>
                  </a:extLst>
                </a:hlinkClick>
              </a:rPr>
              <a:t>Jurisdiction feedback form</a:t>
            </a:r>
            <a:endParaRPr lang="en-US" sz="2667" b="1" dirty="0">
              <a:solidFill>
                <a:srgbClr val="28434E"/>
              </a:solidFill>
              <a:latin typeface="Avenir Next LT Pro" panose="020B0504020202020204" pitchFamily="34" charset="0"/>
            </a:endParaRPr>
          </a:p>
          <a:p>
            <a:endParaRPr lang="en-US" altLang="en-US" sz="2667" dirty="0">
              <a:latin typeface="Avenir Next LT Pro" panose="020B0504020202020204" pitchFamily="34" charset="0"/>
            </a:endParaRPr>
          </a:p>
          <a:p>
            <a:r>
              <a:rPr lang="en-US" altLang="en-US" sz="2667" dirty="0">
                <a:latin typeface="Avenir Next LT Pro" panose="020B0504020202020204" pitchFamily="34" charset="0"/>
              </a:rPr>
              <a:t>We </a:t>
            </a:r>
            <a:r>
              <a:rPr lang="en-US" altLang="en-US" sz="2667" dirty="0">
                <a:solidFill>
                  <a:srgbClr val="28434E"/>
                </a:solidFill>
                <a:latin typeface="Avenir Next LT Pro" panose="020B0504020202020204" pitchFamily="34" charset="0"/>
              </a:rPr>
              <a:t>look</a:t>
            </a:r>
            <a:r>
              <a:rPr lang="en-US" altLang="en-US" sz="2667" dirty="0">
                <a:latin typeface="Avenir Next LT Pro" panose="020B0504020202020204" pitchFamily="34" charset="0"/>
              </a:rPr>
              <a:t> forward to hearing from you! </a:t>
            </a:r>
          </a:p>
        </p:txBody>
      </p:sp>
      <p:pic>
        <p:nvPicPr>
          <p:cNvPr id="11" name="Picture Placeholder 3" descr="U.S. Department of Health and Human Services (HHS) logo and Centers for Disease Control and Prevention (CDC) logo.">
            <a:extLst>
              <a:ext uri="{FF2B5EF4-FFF2-40B4-BE49-F238E27FC236}">
                <a16:creationId xmlns:a16="http://schemas.microsoft.com/office/drawing/2014/main" id="{B48CD5E6-18A9-DA47-8C35-44E09524BD95}"/>
              </a:ext>
            </a:extLst>
          </p:cNvPr>
          <p:cNvPicPr>
            <a:picLocks noGrp="1" noChangeAspect="1" noChangeArrowheads="1"/>
          </p:cNvPicPr>
          <p:nvPr>
            <p:ph type="pic" sz="quarter" idx="11"/>
          </p:nvPr>
        </p:nvPicPr>
        <p:blipFill>
          <a:blip r:embed="rId4">
            <a:extLst>
              <a:ext uri="{28A0092B-C50C-407E-A947-70E740481C1C}">
                <a14:useLocalDpi xmlns:a14="http://schemas.microsoft.com/office/drawing/2010/main" val="0"/>
              </a:ext>
            </a:extLst>
          </a:blip>
          <a:srcRect l="25659" r="25659"/>
          <a:stretch>
            <a:fillRect/>
          </a:stretch>
        </p:blipFill>
        <p:spPr/>
      </p:pic>
      <p:sp>
        <p:nvSpPr>
          <p:cNvPr id="7" name="Slide Number Placeholder 5"/>
          <p:cNvSpPr>
            <a:spLocks noGrp="1"/>
          </p:cNvSpPr>
          <p:nvPr>
            <p:ph type="sldNum" sz="quarter" idx="12"/>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39D59B3E-F2E5-164E-B82C-1166B3CC2CE2}" type="slidenum">
              <a:rPr kumimoji="0" lang="en-US" altLang="en-US" sz="1067" b="1" i="0" u="none" strike="noStrike" kern="1200" cap="none" spc="0" normalizeH="0" baseline="0" noProof="0" smtClean="0">
                <a:ln>
                  <a:noFill/>
                </a:ln>
                <a:solidFill>
                  <a:srgbClr val="28434E"/>
                </a:solidFill>
                <a:effectLst/>
                <a:uLnTx/>
                <a:uFillTx/>
                <a:latin typeface="Avenir Next LT Pro" panose="020B0504020202020204" pitchFamily="34" charset="77"/>
              </a:rPr>
              <a:pPr marL="0" marR="0" lvl="0" indent="0" algn="r" defTabSz="457189" rtl="0" eaLnBrk="1" fontAlgn="auto" latinLnBrk="0" hangingPunct="1">
                <a:lnSpc>
                  <a:spcPct val="100000"/>
                </a:lnSpc>
                <a:spcBef>
                  <a:spcPts val="0"/>
                </a:spcBef>
                <a:spcAft>
                  <a:spcPts val="0"/>
                </a:spcAft>
                <a:buClrTx/>
                <a:buSzTx/>
                <a:buFontTx/>
                <a:buNone/>
                <a:tabLst/>
                <a:defRPr/>
              </a:pPr>
              <a:t>36</a:t>
            </a:fld>
            <a:endParaRPr kumimoji="0" lang="en-US" sz="1067" b="0" i="0" u="none" strike="noStrike" kern="1200" cap="none" spc="0" normalizeH="0" baseline="0" noProof="0" dirty="0">
              <a:ln>
                <a:noFill/>
              </a:ln>
              <a:solidFill>
                <a:srgbClr val="28434E"/>
              </a:solidFill>
              <a:effectLst/>
              <a:uLnTx/>
              <a:uFillTx/>
              <a:latin typeface="Avenir Next LT Pro" panose="020B0504020202020204" pitchFamily="34" charset="77"/>
            </a:endParaRPr>
          </a:p>
        </p:txBody>
      </p:sp>
      <p:pic>
        <p:nvPicPr>
          <p:cNvPr id="4" name="Graphic 3" descr="Chat outline">
            <a:extLst>
              <a:ext uri="{FF2B5EF4-FFF2-40B4-BE49-F238E27FC236}">
                <a16:creationId xmlns:a16="http://schemas.microsoft.com/office/drawing/2014/main" id="{1A820546-AA04-4901-9510-3BF49278F95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823380" y="1944750"/>
            <a:ext cx="4876496" cy="4876496"/>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a:extLst>
              <a:ext uri="{FF2B5EF4-FFF2-40B4-BE49-F238E27FC236}">
                <a16:creationId xmlns:a16="http://schemas.microsoft.com/office/drawing/2014/main" id="{098BC506-A412-3140-B4BD-8417900863E8}"/>
              </a:ext>
            </a:extLst>
          </p:cNvPr>
          <p:cNvSpPr>
            <a:spLocks noGrp="1" noChangeArrowheads="1"/>
          </p:cNvSpPr>
          <p:nvPr>
            <p:ph type="title"/>
          </p:nvPr>
        </p:nvSpPr>
        <p:spPr>
          <a:xfrm>
            <a:off x="1353319" y="2182518"/>
            <a:ext cx="10534860" cy="1146049"/>
          </a:xfrm>
        </p:spPr>
        <p:txBody>
          <a:bodyPr/>
          <a:lstStyle/>
          <a:p>
            <a:r>
              <a:rPr lang="en-US" altLang="en-US" sz="4000" dirty="0"/>
              <a:t>Thank you! </a:t>
            </a:r>
            <a:br>
              <a:rPr lang="en-US" altLang="en-US" sz="4000" dirty="0"/>
            </a:br>
            <a:br>
              <a:rPr lang="en-US" altLang="en-US" sz="4000" dirty="0"/>
            </a:br>
            <a:r>
              <a:rPr lang="en-US" altLang="en-US" sz="4000" dirty="0"/>
              <a:t>Next NNDSS eSHARE:</a:t>
            </a:r>
            <a:br>
              <a:rPr lang="en-US" altLang="en-US" sz="4000" dirty="0"/>
            </a:br>
            <a:r>
              <a:rPr lang="en-US" altLang="en-US" sz="4000" dirty="0"/>
              <a:t>**Date: February 21, 2023</a:t>
            </a:r>
            <a:br>
              <a:rPr lang="en-US" altLang="en-US" sz="4000" dirty="0"/>
            </a:br>
            <a:r>
              <a:rPr lang="en-US" altLang="en-US" sz="4000" dirty="0"/>
              <a:t>**Topic: Data Standardization    </a:t>
            </a:r>
            <a:br>
              <a:rPr lang="en-US" altLang="en-US" sz="4000" dirty="0"/>
            </a:br>
            <a:r>
              <a:rPr lang="en-US" altLang="en-US" sz="4000" dirty="0"/>
              <a:t>           </a:t>
            </a:r>
          </a:p>
        </p:txBody>
      </p:sp>
      <p:sp>
        <p:nvSpPr>
          <p:cNvPr id="5" name="Content Placeholder 2"/>
          <p:cNvSpPr>
            <a:spLocks noGrp="1"/>
          </p:cNvSpPr>
          <p:nvPr>
            <p:ph sz="quarter" idx="13"/>
          </p:nvPr>
        </p:nvSpPr>
        <p:spPr>
          <a:xfrm>
            <a:off x="1353529" y="4162427"/>
            <a:ext cx="10534651" cy="1206500"/>
          </a:xfrm>
        </p:spPr>
        <p:txBody>
          <a:bodyPr/>
          <a:lstStyle/>
          <a:p>
            <a:r>
              <a:rPr lang="en-US" altLang="en-US" dirty="0">
                <a:latin typeface="AvenirNext LT Pro Regular" panose="020B0504020202020204" pitchFamily="34" charset="77"/>
              </a:rPr>
              <a:t>For more information, contact CDC</a:t>
            </a:r>
            <a:br>
              <a:rPr lang="en-US" altLang="en-US" dirty="0">
                <a:latin typeface="AvenirNext LT Pro Regular" panose="020B0504020202020204" pitchFamily="34" charset="77"/>
              </a:rPr>
            </a:br>
            <a:r>
              <a:rPr lang="en-US" altLang="en-US" dirty="0">
                <a:latin typeface="AvenirNext LT Pro Regular" panose="020B0504020202020204" pitchFamily="34" charset="77"/>
              </a:rPr>
              <a:t>1-800-CDC-INFO (232-4636)</a:t>
            </a:r>
            <a:br>
              <a:rPr lang="en-US" altLang="en-US" dirty="0">
                <a:latin typeface="AvenirNext LT Pro Regular" panose="020B0504020202020204" pitchFamily="34" charset="77"/>
              </a:rPr>
            </a:br>
            <a:r>
              <a:rPr lang="en-US" altLang="en-US" dirty="0">
                <a:latin typeface="AvenirNext LT Pro Regular" panose="020B0504020202020204" pitchFamily="34" charset="77"/>
              </a:rPr>
              <a:t>TTY: 1-888-232-6348      www.cdc.gov</a:t>
            </a:r>
          </a:p>
        </p:txBody>
      </p:sp>
      <p:pic>
        <p:nvPicPr>
          <p:cNvPr id="11" name="Picture Placeholder 3" descr="U.S. Department of Health and Human Services (HHS) logo and Centers for Disease Control and Prevention (CDC) logo.">
            <a:extLst>
              <a:ext uri="{FF2B5EF4-FFF2-40B4-BE49-F238E27FC236}">
                <a16:creationId xmlns:a16="http://schemas.microsoft.com/office/drawing/2014/main" id="{B48CD5E6-18A9-DA47-8C35-44E09524BD95}"/>
              </a:ext>
            </a:extLst>
          </p:cNvPr>
          <p:cNvPicPr>
            <a:picLocks noGrp="1" noChangeAspect="1" noChangeArrowheads="1"/>
          </p:cNvPicPr>
          <p:nvPr>
            <p:ph type="pic" sz="quarter" idx="11"/>
          </p:nvPr>
        </p:nvPicPr>
        <p:blipFill>
          <a:blip r:embed="rId3">
            <a:extLst>
              <a:ext uri="{28A0092B-C50C-407E-A947-70E740481C1C}">
                <a14:useLocalDpi xmlns:a14="http://schemas.microsoft.com/office/drawing/2010/main" val="0"/>
              </a:ext>
            </a:extLst>
          </a:blip>
          <a:srcRect l="25659" r="25659"/>
          <a:stretch>
            <a:fillRect/>
          </a:stretch>
        </p:blipFill>
        <p:spPr/>
      </p:pic>
      <p:sp>
        <p:nvSpPr>
          <p:cNvPr id="6" name="Content Placeholder 4"/>
          <p:cNvSpPr>
            <a:spLocks noGrp="1"/>
          </p:cNvSpPr>
          <p:nvPr>
            <p:ph sz="quarter" idx="14"/>
          </p:nvPr>
        </p:nvSpPr>
        <p:spPr>
          <a:xfrm>
            <a:off x="2286000" y="6032501"/>
            <a:ext cx="6578600" cy="457200"/>
          </a:xfrm>
        </p:spPr>
        <p:txBody>
          <a:bodyPr/>
          <a:lstStyle/>
          <a:p>
            <a:r>
              <a:rPr lang="en-US" altLang="en-US" dirty="0">
                <a:latin typeface="AvenirNext LT Pro Regular" panose="020B0504020202020204" pitchFamily="34" charset="77"/>
              </a:rPr>
              <a:t>The findings and conclusions in this report are those of the authors and do not necessarily represent the official position of the Centers for Disease Control and Prevention.</a:t>
            </a:r>
          </a:p>
        </p:txBody>
      </p:sp>
      <p:pic>
        <p:nvPicPr>
          <p:cNvPr id="3" name="Graphic 2" descr="Open book with solid fill">
            <a:extLst>
              <a:ext uri="{FF2B5EF4-FFF2-40B4-BE49-F238E27FC236}">
                <a16:creationId xmlns:a16="http://schemas.microsoft.com/office/drawing/2014/main" id="{024A565E-4758-4329-B82F-8541E6D3F70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364060" y="399563"/>
            <a:ext cx="872040" cy="872040"/>
          </a:xfrm>
          <a:prstGeom prst="rect">
            <a:avLst/>
          </a:prstGeom>
        </p:spPr>
      </p:pic>
      <p:sp>
        <p:nvSpPr>
          <p:cNvPr id="9" name="Content Placeholder 2">
            <a:extLst>
              <a:ext uri="{FF2B5EF4-FFF2-40B4-BE49-F238E27FC236}">
                <a16:creationId xmlns:a16="http://schemas.microsoft.com/office/drawing/2014/main" id="{5A2EB627-918D-477A-BF68-56A5956A1DBC}"/>
              </a:ext>
            </a:extLst>
          </p:cNvPr>
          <p:cNvSpPr txBox="1">
            <a:spLocks/>
          </p:cNvSpPr>
          <p:nvPr/>
        </p:nvSpPr>
        <p:spPr bwMode="auto">
          <a:xfrm>
            <a:off x="9379163" y="1114130"/>
            <a:ext cx="2812839"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lvl1pPr algn="l" defTabSz="342900" rtl="0" eaLnBrk="1" fontAlgn="base" hangingPunct="1">
              <a:spcBef>
                <a:spcPct val="20000"/>
              </a:spcBef>
              <a:spcAft>
                <a:spcPct val="0"/>
              </a:spcAft>
              <a:buFont typeface="Arial" panose="020B0604020202020204" pitchFamily="34" charset="0"/>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1pPr>
            <a:lvl2pPr marL="557213" indent="-214313"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2pPr>
            <a:lvl3pPr marL="8572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3pPr>
            <a:lvl4pPr marL="12001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4pPr>
            <a:lvl5pPr marL="15430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algn="ctr" defTabSz="457178">
              <a:defRPr/>
            </a:pPr>
            <a:r>
              <a:rPr lang="en-US" altLang="en-US" sz="1733" dirty="0">
                <a:solidFill>
                  <a:srgbClr val="28434E"/>
                </a:solidFill>
                <a:latin typeface="AvenirNext LT Pro Regular" panose="020B0504020202020204" pitchFamily="34" charset="77"/>
                <a:hlinkClick r:id="rId6"/>
              </a:rPr>
              <a:t>Subscribe to </a:t>
            </a:r>
            <a:br>
              <a:rPr lang="en-US" altLang="en-US" sz="1733" dirty="0">
                <a:solidFill>
                  <a:srgbClr val="28434E"/>
                </a:solidFill>
                <a:latin typeface="AvenirNext LT Pro Regular" panose="020B0504020202020204" pitchFamily="34" charset="77"/>
                <a:hlinkClick r:id="rId6"/>
              </a:rPr>
            </a:br>
            <a:r>
              <a:rPr lang="en-US" altLang="en-US" sz="1733" i="1" dirty="0">
                <a:solidFill>
                  <a:srgbClr val="28434E"/>
                </a:solidFill>
                <a:latin typeface="AvenirNext LT Pro Regular" panose="020B0504020202020204" pitchFamily="34" charset="77"/>
                <a:hlinkClick r:id="rId6"/>
              </a:rPr>
              <a:t>Case Surveillance News</a:t>
            </a:r>
            <a:endParaRPr lang="en-US" altLang="en-US" sz="1733" dirty="0">
              <a:solidFill>
                <a:srgbClr val="28434E"/>
              </a:solidFill>
              <a:latin typeface="AvenirNext LT Pro Regular" panose="020B0504020202020204" pitchFamily="34" charset="77"/>
            </a:endParaRPr>
          </a:p>
        </p:txBody>
      </p:sp>
      <p:sp>
        <p:nvSpPr>
          <p:cNvPr id="12" name="Content Placeholder 2">
            <a:extLst>
              <a:ext uri="{FF2B5EF4-FFF2-40B4-BE49-F238E27FC236}">
                <a16:creationId xmlns:a16="http://schemas.microsoft.com/office/drawing/2014/main" id="{8F214545-B33A-4310-979C-BAEF4C046F70}"/>
              </a:ext>
            </a:extLst>
          </p:cNvPr>
          <p:cNvSpPr txBox="1">
            <a:spLocks/>
          </p:cNvSpPr>
          <p:nvPr/>
        </p:nvSpPr>
        <p:spPr bwMode="auto">
          <a:xfrm>
            <a:off x="9379162" y="3072239"/>
            <a:ext cx="2812839"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lvl1pPr algn="l" defTabSz="342900" rtl="0" eaLnBrk="1" fontAlgn="base" hangingPunct="1">
              <a:spcBef>
                <a:spcPct val="20000"/>
              </a:spcBef>
              <a:spcAft>
                <a:spcPct val="0"/>
              </a:spcAft>
              <a:buFont typeface="Arial" panose="020B0604020202020204" pitchFamily="34" charset="0"/>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1pPr>
            <a:lvl2pPr marL="557213" indent="-214313"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2pPr>
            <a:lvl3pPr marL="8572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3pPr>
            <a:lvl4pPr marL="12001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4pPr>
            <a:lvl5pPr marL="15430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algn="ctr" defTabSz="457178">
              <a:defRPr/>
            </a:pPr>
            <a:r>
              <a:rPr lang="en-US" altLang="en-US" sz="1733" dirty="0">
                <a:solidFill>
                  <a:srgbClr val="28434E"/>
                </a:solidFill>
                <a:latin typeface="AvenirNext LT Pro Regular" panose="020B0504020202020204" pitchFamily="34" charset="77"/>
                <a:hlinkClick r:id="rId7"/>
              </a:rPr>
              <a:t>Access NNDSS Technical Resource Center</a:t>
            </a:r>
            <a:endParaRPr lang="en-US" altLang="en-US" sz="1733" dirty="0">
              <a:solidFill>
                <a:srgbClr val="28434E"/>
              </a:solidFill>
              <a:latin typeface="AvenirNext LT Pro Regular" panose="020B0504020202020204" pitchFamily="34" charset="77"/>
            </a:endParaRPr>
          </a:p>
        </p:txBody>
      </p:sp>
      <p:sp>
        <p:nvSpPr>
          <p:cNvPr id="14" name="Content Placeholder 2">
            <a:extLst>
              <a:ext uri="{FF2B5EF4-FFF2-40B4-BE49-F238E27FC236}">
                <a16:creationId xmlns:a16="http://schemas.microsoft.com/office/drawing/2014/main" id="{5DE10D56-6F7E-47D2-9E8B-4A53597C1350}"/>
              </a:ext>
            </a:extLst>
          </p:cNvPr>
          <p:cNvSpPr txBox="1">
            <a:spLocks/>
          </p:cNvSpPr>
          <p:nvPr/>
        </p:nvSpPr>
        <p:spPr bwMode="auto">
          <a:xfrm>
            <a:off x="9367798" y="4862195"/>
            <a:ext cx="2812839"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lvl1pPr algn="l" defTabSz="342900" rtl="0" eaLnBrk="1" fontAlgn="base" hangingPunct="1">
              <a:spcBef>
                <a:spcPct val="20000"/>
              </a:spcBef>
              <a:spcAft>
                <a:spcPct val="0"/>
              </a:spcAft>
              <a:buFont typeface="Arial" panose="020B0604020202020204" pitchFamily="34" charset="0"/>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1pPr>
            <a:lvl2pPr marL="557213" indent="-214313"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2pPr>
            <a:lvl3pPr marL="8572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3pPr>
            <a:lvl4pPr marL="12001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4pPr>
            <a:lvl5pPr marL="15430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algn="ctr" defTabSz="457178">
              <a:defRPr/>
            </a:pPr>
            <a:r>
              <a:rPr lang="en-US" altLang="en-US" sz="1733" dirty="0">
                <a:solidFill>
                  <a:srgbClr val="28434E"/>
                </a:solidFill>
                <a:latin typeface="AvenirNext LT Pro Regular" panose="020B0504020202020204" pitchFamily="34" charset="77"/>
              </a:rPr>
              <a:t>Email </a:t>
            </a:r>
            <a:r>
              <a:rPr lang="en-US" altLang="en-US" sz="1733" dirty="0">
                <a:solidFill>
                  <a:srgbClr val="28434E"/>
                </a:solidFill>
                <a:latin typeface="AvenirNext LT Pro Regular" panose="020B0504020202020204" pitchFamily="34" charset="77"/>
                <a:hlinkClick r:id="rId8"/>
              </a:rPr>
              <a:t>edx@cdc.gov</a:t>
            </a:r>
            <a:r>
              <a:rPr lang="en-US" altLang="en-US" sz="1733" dirty="0">
                <a:solidFill>
                  <a:srgbClr val="28434E"/>
                </a:solidFill>
                <a:latin typeface="AvenirNext LT Pro Regular" panose="020B0504020202020204" pitchFamily="34" charset="77"/>
              </a:rPr>
              <a:t> for Technical Help or to Onboard HL7 Message Mapping Guides</a:t>
            </a:r>
          </a:p>
        </p:txBody>
      </p:sp>
      <p:pic>
        <p:nvPicPr>
          <p:cNvPr id="8" name="Graphic 7" descr="Cloud Computing with solid fill">
            <a:extLst>
              <a:ext uri="{FF2B5EF4-FFF2-40B4-BE49-F238E27FC236}">
                <a16:creationId xmlns:a16="http://schemas.microsoft.com/office/drawing/2014/main" id="{F9B14F5E-25E4-4883-9488-C2692B2AFA2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338196" y="3917103"/>
            <a:ext cx="981128" cy="981128"/>
          </a:xfrm>
          <a:prstGeom prst="rect">
            <a:avLst/>
          </a:prstGeom>
        </p:spPr>
      </p:pic>
      <p:pic>
        <p:nvPicPr>
          <p:cNvPr id="16" name="Graphic 15" descr="Blueprint with solid fill">
            <a:extLst>
              <a:ext uri="{FF2B5EF4-FFF2-40B4-BE49-F238E27FC236}">
                <a16:creationId xmlns:a16="http://schemas.microsoft.com/office/drawing/2014/main" id="{4EC2D1C5-6A22-48D2-B7D2-EA6887AD1AAE}"/>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259179" y="2161132"/>
            <a:ext cx="981128" cy="981128"/>
          </a:xfrm>
          <a:prstGeom prst="rect">
            <a:avLst/>
          </a:prstGeom>
        </p:spPr>
      </p:pic>
    </p:spTree>
    <p:extLst>
      <p:ext uri="{BB962C8B-B14F-4D97-AF65-F5344CB8AC3E}">
        <p14:creationId xmlns:p14="http://schemas.microsoft.com/office/powerpoint/2010/main" val="22448473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BA5927-2FCF-4AF1-9659-40C3C9F3A69F}"/>
              </a:ext>
            </a:extLst>
          </p:cNvPr>
          <p:cNvSpPr>
            <a:spLocks noGrp="1"/>
          </p:cNvSpPr>
          <p:nvPr>
            <p:ph type="title"/>
          </p:nvPr>
        </p:nvSpPr>
        <p:spPr>
          <a:xfrm>
            <a:off x="-1" y="-1"/>
            <a:ext cx="12361628" cy="1096161"/>
          </a:xfrm>
        </p:spPr>
        <p:txBody>
          <a:bodyPr>
            <a:noAutofit/>
          </a:bodyPr>
          <a:lstStyle/>
          <a:p>
            <a:r>
              <a:rPr lang="en-US" sz="3667" dirty="0"/>
              <a:t>Updated Lyme/Tickborne Rickettsial Diseases (TBRD)    Message Mapping Guide (MMG)</a:t>
            </a:r>
          </a:p>
        </p:txBody>
      </p:sp>
      <p:sp>
        <p:nvSpPr>
          <p:cNvPr id="5" name="Content Placeholder 4">
            <a:extLst>
              <a:ext uri="{FF2B5EF4-FFF2-40B4-BE49-F238E27FC236}">
                <a16:creationId xmlns:a16="http://schemas.microsoft.com/office/drawing/2014/main" id="{45847CC2-11C5-4C6A-9BA1-67F1A900F24E}"/>
              </a:ext>
            </a:extLst>
          </p:cNvPr>
          <p:cNvSpPr>
            <a:spLocks noGrp="1"/>
          </p:cNvSpPr>
          <p:nvPr>
            <p:ph idx="1"/>
          </p:nvPr>
        </p:nvSpPr>
        <p:spPr>
          <a:xfrm>
            <a:off x="603251" y="1460501"/>
            <a:ext cx="11404191" cy="4306847"/>
          </a:xfrm>
        </p:spPr>
        <p:txBody>
          <a:bodyPr>
            <a:normAutofit/>
          </a:bodyPr>
          <a:lstStyle/>
          <a:p>
            <a:pPr marL="0" lvl="1" indent="0">
              <a:buClr>
                <a:schemeClr val="accent2"/>
              </a:buClr>
              <a:buNone/>
            </a:pPr>
            <a:r>
              <a:rPr lang="en-US" sz="4000" dirty="0"/>
              <a:t>Value Set Updates</a:t>
            </a:r>
          </a:p>
          <a:p>
            <a:pPr marL="1054074" lvl="2" indent="-609585"/>
            <a:r>
              <a:rPr lang="en-US" sz="3200" u="sng" dirty="0">
                <a:latin typeface="Avenir Next LT Pro"/>
                <a:ea typeface="+mn-lt"/>
                <a:cs typeface="+mn-lt"/>
                <a:hlinkClick r:id="rId3"/>
              </a:rPr>
              <a:t>Version </a:t>
            </a:r>
            <a:r>
              <a:rPr lang="en-US" sz="3200" u="sng" dirty="0">
                <a:latin typeface="Avenir Next LT Pro"/>
                <a:ea typeface="+mn-lt"/>
                <a:cs typeface="Calibri"/>
                <a:hlinkClick r:id="rId3"/>
              </a:rPr>
              <a:t>4</a:t>
            </a:r>
            <a:r>
              <a:rPr lang="en-US" sz="3200" dirty="0">
                <a:latin typeface="Avenir Next LT Pro"/>
              </a:rPr>
              <a:t> is the most up-to-date version of the PHIN Vocabulary Access and Distribution System (VADS) Lyme/TBRD Case Notification View</a:t>
            </a:r>
          </a:p>
          <a:p>
            <a:pPr marL="1054074" lvl="2" indent="-609585"/>
            <a:r>
              <a:rPr lang="en-US" sz="3200" dirty="0">
                <a:latin typeface="Avenir Next LT Pro"/>
              </a:rPr>
              <a:t>Changes include:</a:t>
            </a:r>
          </a:p>
          <a:p>
            <a:pPr marL="1492250" lvl="3" indent="-409575"/>
            <a:r>
              <a:rPr lang="en-US" sz="2933" dirty="0">
                <a:latin typeface="Avenir Next LT Pro"/>
              </a:rPr>
              <a:t>15 additional values for </a:t>
            </a:r>
            <a:r>
              <a:rPr lang="en-US" sz="2933" dirty="0">
                <a:latin typeface="Avenir Next LT Pro"/>
                <a:hlinkClick r:id="rId4"/>
              </a:rPr>
              <a:t>Lab Test Type (Lyme)</a:t>
            </a:r>
            <a:r>
              <a:rPr lang="en-US" sz="2933" dirty="0">
                <a:latin typeface="Avenir Next LT Pro"/>
              </a:rPr>
              <a:t> and</a:t>
            </a:r>
          </a:p>
          <a:p>
            <a:pPr marL="1492250" lvl="3" indent="-409575"/>
            <a:r>
              <a:rPr lang="en-US" sz="2933" dirty="0">
                <a:latin typeface="Avenir Next LT Pro"/>
              </a:rPr>
              <a:t>four additional values for </a:t>
            </a:r>
            <a:r>
              <a:rPr lang="en-US" sz="2933" dirty="0">
                <a:latin typeface="Avenir Next LT Pro"/>
                <a:hlinkClick r:id="rId5"/>
              </a:rPr>
              <a:t>Lab Test Type (TBRD)</a:t>
            </a:r>
            <a:endParaRPr lang="en-US" sz="2933" dirty="0">
              <a:latin typeface="Avenir Next LT Pro"/>
            </a:endParaRPr>
          </a:p>
          <a:p>
            <a:pPr marL="1054074" lvl="2" indent="-609585"/>
            <a:endParaRPr lang="en-US" sz="3467" dirty="0">
              <a:latin typeface="Avenir Next LT Pro"/>
            </a:endParaRPr>
          </a:p>
          <a:p>
            <a:pPr marL="457189" indent="-457189">
              <a:buFont typeface="Wingdings" panose="05000000000000000000" pitchFamily="2" charset="2"/>
              <a:buChar char="§"/>
            </a:pPr>
            <a:endParaRPr lang="en-US" dirty="0"/>
          </a:p>
        </p:txBody>
      </p:sp>
      <p:sp>
        <p:nvSpPr>
          <p:cNvPr id="3" name="Slide Number Placeholder 2">
            <a:extLst>
              <a:ext uri="{FF2B5EF4-FFF2-40B4-BE49-F238E27FC236}">
                <a16:creationId xmlns:a16="http://schemas.microsoft.com/office/drawing/2014/main" id="{A73BEDCC-4712-4794-AA2F-4FB55F4F6A35}"/>
              </a:ext>
            </a:extLst>
          </p:cNvPr>
          <p:cNvSpPr>
            <a:spLocks noGrp="1"/>
          </p:cNvSpPr>
          <p:nvPr>
            <p:ph type="sldNum" sz="quarter" idx="4"/>
          </p:nvPr>
        </p:nvSpPr>
        <p:spPr/>
        <p:txBody>
          <a:bodyPr/>
          <a:lstStyle/>
          <a:p>
            <a:pPr defTabSz="457189" eaLnBrk="0" fontAlgn="base" hangingPunct="0">
              <a:spcBef>
                <a:spcPct val="0"/>
              </a:spcBef>
              <a:spcAft>
                <a:spcPct val="0"/>
              </a:spcAft>
            </a:pPr>
            <a:fld id="{39D59B3E-F2E5-164E-B82C-1166B3CC2CE2}" type="slidenum">
              <a:rPr lang="en-US" altLang="en-US" b="1">
                <a:solidFill>
                  <a:srgbClr val="28434E"/>
                </a:solidFill>
              </a:rPr>
              <a:pPr defTabSz="457189" eaLnBrk="0" fontAlgn="base" hangingPunct="0">
                <a:spcBef>
                  <a:spcPct val="0"/>
                </a:spcBef>
                <a:spcAft>
                  <a:spcPct val="0"/>
                </a:spcAft>
              </a:pPr>
              <a:t>4</a:t>
            </a:fld>
            <a:endParaRPr lang="en-US" altLang="en-US" b="1" dirty="0">
              <a:solidFill>
                <a:srgbClr val="28434E"/>
              </a:solidFill>
            </a:endParaRPr>
          </a:p>
        </p:txBody>
      </p:sp>
      <p:sp>
        <p:nvSpPr>
          <p:cNvPr id="6" name="TextBox 5">
            <a:extLst>
              <a:ext uri="{FF2B5EF4-FFF2-40B4-BE49-F238E27FC236}">
                <a16:creationId xmlns:a16="http://schemas.microsoft.com/office/drawing/2014/main" id="{86AC15AE-AB1F-49D2-B1D4-34695247A289}"/>
              </a:ext>
            </a:extLst>
          </p:cNvPr>
          <p:cNvSpPr txBox="1"/>
          <p:nvPr/>
        </p:nvSpPr>
        <p:spPr>
          <a:xfrm>
            <a:off x="0" y="6052885"/>
            <a:ext cx="11153424" cy="749179"/>
          </a:xfrm>
          <a:prstGeom prst="rect">
            <a:avLst/>
          </a:prstGeom>
          <a:noFill/>
        </p:spPr>
        <p:txBody>
          <a:bodyPr wrap="square">
            <a:spAutoFit/>
          </a:bodyPr>
          <a:lstStyle/>
          <a:p>
            <a:pPr defTabSz="1219170">
              <a:defRPr/>
            </a:pPr>
            <a:r>
              <a:rPr lang="en-US" sz="1067" dirty="0">
                <a:solidFill>
                  <a:srgbClr val="000000"/>
                </a:solidFill>
                <a:latin typeface="Avenir Next LT Pro" panose="020B0504020202020204" pitchFamily="34" charset="0"/>
                <a:cs typeface="Calibri"/>
                <a:sym typeface="Arial"/>
              </a:rPr>
              <a:t>Lyme &amp; TBRD MMG v1.0.2: </a:t>
            </a:r>
            <a:r>
              <a:rPr lang="en-US" sz="1067" dirty="0">
                <a:solidFill>
                  <a:srgbClr val="000000"/>
                </a:solidFill>
                <a:latin typeface="Avenir Next LT Pro" panose="020B0504020202020204" pitchFamily="34" charset="0"/>
                <a:cs typeface="Calibri"/>
                <a:sym typeface="Arial"/>
                <a:hlinkClick r:id="rId6"/>
              </a:rPr>
              <a:t>https://ndc.services.cdc.gov/mmgpage/lyme-and-tickborne-rickettsial-diseases-message-mapping-guide/</a:t>
            </a:r>
            <a:r>
              <a:rPr lang="en-US" sz="1067" dirty="0">
                <a:solidFill>
                  <a:srgbClr val="000000"/>
                </a:solidFill>
                <a:latin typeface="Avenir Next LT Pro" panose="020B0504020202020204" pitchFamily="34" charset="0"/>
                <a:cs typeface="Calibri"/>
                <a:sym typeface="Arial"/>
              </a:rPr>
              <a:t> </a:t>
            </a:r>
          </a:p>
          <a:p>
            <a:pPr defTabSz="1219170">
              <a:defRPr/>
            </a:pPr>
            <a:r>
              <a:rPr lang="en-US" sz="1067" dirty="0">
                <a:solidFill>
                  <a:srgbClr val="000000"/>
                </a:solidFill>
                <a:latin typeface="Avenir Next LT Pro" panose="020B0504020202020204" pitchFamily="34" charset="0"/>
                <a:cs typeface="Calibri"/>
                <a:sym typeface="Arial"/>
              </a:rPr>
              <a:t>Lyme &amp; TBRD PHIN VADS Case View version 4: </a:t>
            </a:r>
            <a:r>
              <a:rPr lang="en-US" sz="1067" dirty="0">
                <a:solidFill>
                  <a:srgbClr val="000000"/>
                </a:solidFill>
                <a:latin typeface="Avenir Next LT Pro" panose="020B0504020202020204" pitchFamily="34" charset="0"/>
                <a:cs typeface="Calibri"/>
                <a:sym typeface="Arial"/>
                <a:hlinkClick r:id="rId3"/>
              </a:rPr>
              <a:t>https://phinvads.cdc.gov/vads/ViewView.action?id=B63E2CFD-8176-ED11-81BF-005056ABE2F0</a:t>
            </a:r>
            <a:r>
              <a:rPr lang="en-US" sz="1067" dirty="0">
                <a:solidFill>
                  <a:srgbClr val="000000"/>
                </a:solidFill>
                <a:latin typeface="Avenir Next LT Pro" panose="020B0504020202020204" pitchFamily="34" charset="0"/>
                <a:cs typeface="Calibri"/>
                <a:sym typeface="Arial"/>
              </a:rPr>
              <a:t> </a:t>
            </a:r>
          </a:p>
          <a:p>
            <a:pPr defTabSz="1219170">
              <a:defRPr/>
            </a:pPr>
            <a:r>
              <a:rPr lang="en-US" sz="1067" dirty="0">
                <a:solidFill>
                  <a:srgbClr val="000000"/>
                </a:solidFill>
                <a:latin typeface="Avenir Next LT Pro" panose="020B0504020202020204" pitchFamily="34" charset="0"/>
                <a:cs typeface="Calibri"/>
                <a:sym typeface="Arial"/>
              </a:rPr>
              <a:t>PHIN VADS Lyme Lab Test Type value set (version 3): </a:t>
            </a:r>
            <a:r>
              <a:rPr lang="en-US" sz="1067" dirty="0">
                <a:solidFill>
                  <a:srgbClr val="000000"/>
                </a:solidFill>
                <a:latin typeface="Avenir Next LT Pro" panose="020B0504020202020204" pitchFamily="34" charset="0"/>
                <a:cs typeface="Calibri"/>
                <a:sym typeface="Arial"/>
                <a:hlinkClick r:id="rId4"/>
              </a:rPr>
              <a:t>https://phinvads.cdc.gov/vads/ViewValueSet.action?id=7814BF16-A346-4F7C-BE8B-917DD9FE8D56</a:t>
            </a:r>
            <a:r>
              <a:rPr lang="en-US" sz="1067" dirty="0">
                <a:solidFill>
                  <a:srgbClr val="000000"/>
                </a:solidFill>
                <a:latin typeface="Avenir Next LT Pro" panose="020B0504020202020204" pitchFamily="34" charset="0"/>
                <a:cs typeface="Calibri"/>
                <a:sym typeface="Arial"/>
              </a:rPr>
              <a:t> </a:t>
            </a:r>
          </a:p>
          <a:p>
            <a:pPr defTabSz="1219170">
              <a:defRPr/>
            </a:pPr>
            <a:r>
              <a:rPr lang="en-US" sz="1067" dirty="0">
                <a:solidFill>
                  <a:srgbClr val="000000"/>
                </a:solidFill>
                <a:latin typeface="Avenir Next LT Pro" panose="020B0504020202020204" pitchFamily="34" charset="0"/>
                <a:cs typeface="Calibri"/>
                <a:sym typeface="Arial"/>
              </a:rPr>
              <a:t>PHIN VADS TBRD Lab Test Type value set (version 5): </a:t>
            </a:r>
            <a:r>
              <a:rPr lang="en-US" sz="1067" dirty="0">
                <a:solidFill>
                  <a:srgbClr val="000000"/>
                </a:solidFill>
                <a:latin typeface="Avenir Next LT Pro" panose="020B0504020202020204" pitchFamily="34" charset="0"/>
                <a:cs typeface="Calibri"/>
                <a:sym typeface="Arial"/>
                <a:hlinkClick r:id="rId5"/>
              </a:rPr>
              <a:t>https://phinvads.cdc.gov/vads/ViewValueSet.action?id=E435AC06-2CD6-4FB5-9D79-D9357DF2CF99</a:t>
            </a:r>
            <a:r>
              <a:rPr lang="en-US" sz="1067" dirty="0">
                <a:solidFill>
                  <a:srgbClr val="000000"/>
                </a:solidFill>
                <a:latin typeface="Avenir Next LT Pro" panose="020B0504020202020204" pitchFamily="34" charset="0"/>
                <a:cs typeface="Calibri"/>
                <a:sym typeface="Arial"/>
              </a:rPr>
              <a:t> </a:t>
            </a:r>
          </a:p>
        </p:txBody>
      </p:sp>
    </p:spTree>
    <p:extLst>
      <p:ext uri="{BB962C8B-B14F-4D97-AF65-F5344CB8AC3E}">
        <p14:creationId xmlns:p14="http://schemas.microsoft.com/office/powerpoint/2010/main" val="23573324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BA5927-2FCF-4AF1-9659-40C3C9F3A69F}"/>
              </a:ext>
            </a:extLst>
          </p:cNvPr>
          <p:cNvSpPr>
            <a:spLocks noGrp="1"/>
          </p:cNvSpPr>
          <p:nvPr>
            <p:ph type="title"/>
          </p:nvPr>
        </p:nvSpPr>
        <p:spPr>
          <a:xfrm>
            <a:off x="-1" y="-1"/>
            <a:ext cx="12361628" cy="1096161"/>
          </a:xfrm>
        </p:spPr>
        <p:txBody>
          <a:bodyPr>
            <a:noAutofit/>
          </a:bodyPr>
          <a:lstStyle/>
          <a:p>
            <a:r>
              <a:rPr lang="en-US" sz="3667" dirty="0"/>
              <a:t>New Interactive Tool for NNDSS Annual Data</a:t>
            </a:r>
          </a:p>
        </p:txBody>
      </p:sp>
      <p:sp>
        <p:nvSpPr>
          <p:cNvPr id="5" name="Content Placeholder 4">
            <a:extLst>
              <a:ext uri="{FF2B5EF4-FFF2-40B4-BE49-F238E27FC236}">
                <a16:creationId xmlns:a16="http://schemas.microsoft.com/office/drawing/2014/main" id="{45847CC2-11C5-4C6A-9BA1-67F1A900F24E}"/>
              </a:ext>
            </a:extLst>
          </p:cNvPr>
          <p:cNvSpPr>
            <a:spLocks noGrp="1"/>
          </p:cNvSpPr>
          <p:nvPr>
            <p:ph idx="1"/>
          </p:nvPr>
        </p:nvSpPr>
        <p:spPr>
          <a:xfrm>
            <a:off x="603252" y="1275577"/>
            <a:ext cx="11404191" cy="4716150"/>
          </a:xfrm>
        </p:spPr>
        <p:txBody>
          <a:bodyPr>
            <a:normAutofit fontScale="92500" lnSpcReduction="20000"/>
          </a:bodyPr>
          <a:lstStyle/>
          <a:p>
            <a:pPr marL="44450" lvl="1" indent="0" defTabSz="457200">
              <a:buNone/>
            </a:pPr>
            <a:r>
              <a:rPr lang="en-US" sz="3200" dirty="0">
                <a:latin typeface="Avenir Next LT Pro"/>
              </a:rPr>
              <a:t>Makes NNDSS data more transparent and enhances the user experience</a:t>
            </a:r>
          </a:p>
          <a:p>
            <a:pPr marL="44450" lvl="1" indent="0" defTabSz="457200">
              <a:buNone/>
            </a:pPr>
            <a:endParaRPr lang="en-US" sz="1600" dirty="0">
              <a:latin typeface="Avenir Next LT Pro"/>
            </a:endParaRPr>
          </a:p>
          <a:p>
            <a:pPr marL="44450" lvl="1" indent="0" defTabSz="457200">
              <a:buNone/>
            </a:pPr>
            <a:r>
              <a:rPr lang="en-US" sz="3200" dirty="0">
                <a:latin typeface="Avenir Next LT Pro"/>
              </a:rPr>
              <a:t>The </a:t>
            </a:r>
            <a:r>
              <a:rPr lang="en-US" sz="3200" dirty="0">
                <a:latin typeface="Avenir Next LT Pro"/>
                <a:hlinkClick r:id="rId3"/>
              </a:rPr>
              <a:t>new tool </a:t>
            </a:r>
            <a:r>
              <a:rPr lang="en-US" sz="3200" dirty="0">
                <a:latin typeface="Avenir Next LT Pro"/>
              </a:rPr>
              <a:t>allows users to:</a:t>
            </a:r>
          </a:p>
          <a:p>
            <a:pPr marL="1054074" lvl="2" indent="-609585"/>
            <a:r>
              <a:rPr lang="en-US" sz="2900" dirty="0">
                <a:latin typeface="Avenir Next LT Pro"/>
              </a:rPr>
              <a:t>Create customized data visualizations to meet their needs</a:t>
            </a:r>
          </a:p>
          <a:p>
            <a:pPr marL="1054074" lvl="2" indent="-609585"/>
            <a:r>
              <a:rPr lang="en-US" sz="2900" dirty="0">
                <a:latin typeface="Avenir Next LT Pro"/>
              </a:rPr>
              <a:t>Analyze data and understand trends and pattern by comparing NNDSS data across years, specific populations, conditions, and geographic areas</a:t>
            </a:r>
          </a:p>
          <a:p>
            <a:pPr marL="901678" lvl="3" indent="0">
              <a:buNone/>
            </a:pPr>
            <a:endParaRPr lang="en-US" sz="1800" dirty="0">
              <a:latin typeface="Avenir Next LT Pro"/>
            </a:endParaRPr>
          </a:p>
          <a:p>
            <a:pPr marL="44450" lvl="1" indent="0">
              <a:buNone/>
            </a:pPr>
            <a:r>
              <a:rPr lang="en-US" sz="3200" dirty="0">
                <a:latin typeface="Avenir Next LT Pro"/>
              </a:rPr>
              <a:t>Please Note: CDC is not adding any new data elements to NNDSS data displays or the ability to stratify existing NNDSS data elements in ways not previously available</a:t>
            </a:r>
          </a:p>
        </p:txBody>
      </p:sp>
      <p:sp>
        <p:nvSpPr>
          <p:cNvPr id="3" name="Slide Number Placeholder 2">
            <a:extLst>
              <a:ext uri="{FF2B5EF4-FFF2-40B4-BE49-F238E27FC236}">
                <a16:creationId xmlns:a16="http://schemas.microsoft.com/office/drawing/2014/main" id="{A73BEDCC-4712-4794-AA2F-4FB55F4F6A35}"/>
              </a:ext>
            </a:extLst>
          </p:cNvPr>
          <p:cNvSpPr>
            <a:spLocks noGrp="1"/>
          </p:cNvSpPr>
          <p:nvPr>
            <p:ph type="sldNum" sz="quarter" idx="4"/>
          </p:nvPr>
        </p:nvSpPr>
        <p:spPr/>
        <p:txBody>
          <a:bodyPr/>
          <a:lstStyle/>
          <a:p>
            <a:pPr marL="0" marR="0" lvl="0" indent="0" algn="r" defTabSz="457189" rtl="0" eaLnBrk="0" fontAlgn="base" latinLnBrk="0" hangingPunct="0">
              <a:lnSpc>
                <a:spcPct val="100000"/>
              </a:lnSpc>
              <a:spcBef>
                <a:spcPct val="0"/>
              </a:spcBef>
              <a:spcAft>
                <a:spcPct val="0"/>
              </a:spcAft>
              <a:buClrTx/>
              <a:buSzTx/>
              <a:buFontTx/>
              <a:buNone/>
              <a:tabLst/>
              <a:defRPr/>
            </a:pPr>
            <a:fld id="{39D59B3E-F2E5-164E-B82C-1166B3CC2CE2}" type="slidenum">
              <a:rPr kumimoji="0" lang="en-US" altLang="en-US" sz="1067" b="1" i="0" u="none" strike="noStrike" kern="1200" cap="none" spc="0" normalizeH="0" baseline="0" noProof="0">
                <a:ln>
                  <a:noFill/>
                </a:ln>
                <a:solidFill>
                  <a:srgbClr val="28434E"/>
                </a:solidFill>
                <a:effectLst/>
                <a:uLnTx/>
                <a:uFillTx/>
                <a:latin typeface="Avenir Next LT Pro" panose="020B0504020202020204" pitchFamily="34" charset="77"/>
              </a:rPr>
              <a:pPr marL="0" marR="0" lvl="0" indent="0" algn="r" defTabSz="457189" rtl="0" eaLnBrk="0" fontAlgn="base" latinLnBrk="0" hangingPunct="0">
                <a:lnSpc>
                  <a:spcPct val="100000"/>
                </a:lnSpc>
                <a:spcBef>
                  <a:spcPct val="0"/>
                </a:spcBef>
                <a:spcAft>
                  <a:spcPct val="0"/>
                </a:spcAft>
                <a:buClrTx/>
                <a:buSzTx/>
                <a:buFontTx/>
                <a:buNone/>
                <a:tabLst/>
                <a:defRPr/>
              </a:pPr>
              <a:t>5</a:t>
            </a:fld>
            <a:endParaRPr kumimoji="0" lang="en-US" altLang="en-US" sz="1067" b="1" i="0" u="none" strike="noStrike" kern="1200" cap="none" spc="0" normalizeH="0" baseline="0" noProof="0" dirty="0">
              <a:ln>
                <a:noFill/>
              </a:ln>
              <a:solidFill>
                <a:srgbClr val="28434E"/>
              </a:solidFill>
              <a:effectLst/>
              <a:uLnTx/>
              <a:uFillTx/>
              <a:latin typeface="Avenir Next LT Pro" panose="020B0504020202020204" pitchFamily="34" charset="77"/>
            </a:endParaRPr>
          </a:p>
        </p:txBody>
      </p:sp>
      <p:sp>
        <p:nvSpPr>
          <p:cNvPr id="2" name="TextBox 1">
            <a:extLst>
              <a:ext uri="{FF2B5EF4-FFF2-40B4-BE49-F238E27FC236}">
                <a16:creationId xmlns:a16="http://schemas.microsoft.com/office/drawing/2014/main" id="{FF743448-7251-48A1-89C7-CD5AD97E46F1}"/>
              </a:ext>
            </a:extLst>
          </p:cNvPr>
          <p:cNvSpPr txBox="1"/>
          <p:nvPr/>
        </p:nvSpPr>
        <p:spPr>
          <a:xfrm>
            <a:off x="184557" y="6386928"/>
            <a:ext cx="9696893" cy="584775"/>
          </a:xfrm>
          <a:prstGeom prst="rect">
            <a:avLst/>
          </a:prstGeom>
          <a:noFill/>
        </p:spPr>
        <p:txBody>
          <a:bodyPr wrap="square" rtlCol="0">
            <a:spAutoFit/>
          </a:bodyPr>
          <a:lstStyle/>
          <a:p>
            <a:pPr>
              <a:defRPr/>
            </a:pPr>
            <a:r>
              <a:rPr lang="en-US" sz="1600" dirty="0">
                <a:hlinkClick r:id="rId3"/>
              </a:rPr>
              <a:t>https://wonder.cdc.gov/nndss-annual-summary.html</a:t>
            </a:r>
            <a:endParaRPr lang="en-US" sz="1600"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28434E"/>
              </a:solidFill>
              <a:effectLst/>
              <a:uLnTx/>
              <a:uFillTx/>
              <a:latin typeface="Calibri"/>
              <a:ea typeface="+mn-ea"/>
              <a:cs typeface="+mn-cs"/>
            </a:endParaRPr>
          </a:p>
        </p:txBody>
      </p:sp>
    </p:spTree>
    <p:extLst>
      <p:ext uri="{BB962C8B-B14F-4D97-AF65-F5344CB8AC3E}">
        <p14:creationId xmlns:p14="http://schemas.microsoft.com/office/powerpoint/2010/main" val="33692308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59BDC0E-57A9-47DB-BE74-09A857E6A039}"/>
              </a:ext>
            </a:extLst>
          </p:cNvPr>
          <p:cNvSpPr>
            <a:spLocks noGrp="1"/>
          </p:cNvSpPr>
          <p:nvPr>
            <p:ph sz="quarter" idx="10"/>
          </p:nvPr>
        </p:nvSpPr>
        <p:spPr/>
        <p:txBody>
          <a:bodyPr/>
          <a:lstStyle/>
          <a:p>
            <a:endParaRPr lang="en-US" dirty="0"/>
          </a:p>
        </p:txBody>
      </p:sp>
      <p:sp>
        <p:nvSpPr>
          <p:cNvPr id="3" name="Text Placeholder 2">
            <a:extLst>
              <a:ext uri="{FF2B5EF4-FFF2-40B4-BE49-F238E27FC236}">
                <a16:creationId xmlns:a16="http://schemas.microsoft.com/office/drawing/2014/main" id="{5AF43181-1200-49C4-803D-14C4FAC6FFBB}"/>
              </a:ext>
            </a:extLst>
          </p:cNvPr>
          <p:cNvSpPr>
            <a:spLocks noGrp="1"/>
          </p:cNvSpPr>
          <p:nvPr>
            <p:ph type="body" idx="1"/>
          </p:nvPr>
        </p:nvSpPr>
        <p:spPr/>
        <p:txBody>
          <a:bodyPr/>
          <a:lstStyle/>
          <a:p>
            <a:endParaRPr lang="en-US" dirty="0"/>
          </a:p>
        </p:txBody>
      </p:sp>
      <p:pic>
        <p:nvPicPr>
          <p:cNvPr id="6" name="Picture 5" descr="Image providing an Introduction to next set of slides.   A move towards progress">
            <a:extLst>
              <a:ext uri="{FF2B5EF4-FFF2-40B4-BE49-F238E27FC236}">
                <a16:creationId xmlns:a16="http://schemas.microsoft.com/office/drawing/2014/main" id="{DC7F3D73-C7D8-4D21-AE76-AC205F7C8244}"/>
              </a:ext>
            </a:extLst>
          </p:cNvPr>
          <p:cNvPicPr>
            <a:picLocks noChangeAspect="1"/>
          </p:cNvPicPr>
          <p:nvPr/>
        </p:nvPicPr>
        <p:blipFill>
          <a:blip r:embed="rId2"/>
          <a:stretch>
            <a:fillRect/>
          </a:stretch>
        </p:blipFill>
        <p:spPr>
          <a:xfrm>
            <a:off x="0" y="0"/>
            <a:ext cx="12191999" cy="6858000"/>
          </a:xfrm>
          <a:prstGeom prst="rect">
            <a:avLst/>
          </a:prstGeom>
        </p:spPr>
      </p:pic>
      <p:sp>
        <p:nvSpPr>
          <p:cNvPr id="8" name="Title 7">
            <a:extLst>
              <a:ext uri="{FF2B5EF4-FFF2-40B4-BE49-F238E27FC236}">
                <a16:creationId xmlns:a16="http://schemas.microsoft.com/office/drawing/2014/main" id="{5F1F6CCB-92F8-4689-B365-C7F25BB3F275}"/>
              </a:ext>
            </a:extLst>
          </p:cNvPr>
          <p:cNvSpPr>
            <a:spLocks noGrp="1"/>
          </p:cNvSpPr>
          <p:nvPr>
            <p:ph type="title" idx="4294967295"/>
          </p:nvPr>
        </p:nvSpPr>
        <p:spPr>
          <a:xfrm>
            <a:off x="679174" y="775771"/>
            <a:ext cx="10515600" cy="1325563"/>
          </a:xfrm>
        </p:spPr>
        <p:txBody>
          <a:bodyPr>
            <a:normAutofit/>
          </a:bodyPr>
          <a:lstStyle/>
          <a:p>
            <a:r>
              <a:rPr lang="en-US" sz="800" dirty="0"/>
              <a:t>                                                                                                </a:t>
            </a:r>
            <a:r>
              <a:rPr lang="en-US" sz="800" dirty="0">
                <a:solidFill>
                  <a:schemeClr val="bg2"/>
                </a:solidFill>
              </a:rPr>
              <a:t>Progress</a:t>
            </a:r>
          </a:p>
        </p:txBody>
      </p:sp>
    </p:spTree>
    <p:extLst>
      <p:ext uri="{BB962C8B-B14F-4D97-AF65-F5344CB8AC3E}">
        <p14:creationId xmlns:p14="http://schemas.microsoft.com/office/powerpoint/2010/main" val="23106784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64821B6-F0CF-574A-9F45-03DA964BA202}"/>
              </a:ext>
            </a:extLst>
          </p:cNvPr>
          <p:cNvSpPr>
            <a:spLocks noGrp="1"/>
          </p:cNvSpPr>
          <p:nvPr>
            <p:ph type="title"/>
          </p:nvPr>
        </p:nvSpPr>
        <p:spPr/>
        <p:txBody>
          <a:bodyPr>
            <a:normAutofit fontScale="90000"/>
          </a:bodyPr>
          <a:lstStyle/>
          <a:p>
            <a:pPr algn="ctr"/>
            <a:r>
              <a:rPr lang="en-US" dirty="0"/>
              <a:t>COVID-19 HL7 Data Implementation January 2022</a:t>
            </a:r>
          </a:p>
        </p:txBody>
      </p:sp>
      <p:sp>
        <p:nvSpPr>
          <p:cNvPr id="4" name="Slide Number Placeholder 3">
            <a:extLst>
              <a:ext uri="{FF2B5EF4-FFF2-40B4-BE49-F238E27FC236}">
                <a16:creationId xmlns:a16="http://schemas.microsoft.com/office/drawing/2014/main" id="{09643721-4B33-1341-B291-C2A0DF164B57}"/>
              </a:ext>
            </a:extLst>
          </p:cNvPr>
          <p:cNvSpPr>
            <a:spLocks noGrp="1"/>
          </p:cNvSpPr>
          <p:nvPr>
            <p:ph type="sldNum" sz="quarter" idx="4"/>
          </p:nvPr>
        </p:nvSpPr>
        <p:spPr/>
        <p:txBody>
          <a:bodyPr/>
          <a:lstStyle/>
          <a:p>
            <a:pPr marL="0" marR="0" lvl="0" indent="0" algn="r" defTabSz="457143" rtl="0" eaLnBrk="0" fontAlgn="base" latinLnBrk="0" hangingPunct="0">
              <a:lnSpc>
                <a:spcPct val="100000"/>
              </a:lnSpc>
              <a:spcBef>
                <a:spcPct val="0"/>
              </a:spcBef>
              <a:spcAft>
                <a:spcPct val="0"/>
              </a:spcAft>
              <a:buClrTx/>
              <a:buSzTx/>
              <a:buFontTx/>
              <a:buNone/>
              <a:tabLst/>
              <a:defRPr/>
            </a:pPr>
            <a:fld id="{39D59B3E-F2E5-164E-B82C-1166B3CC2CE2}" type="slidenum">
              <a:rPr kumimoji="0" lang="en-US" altLang="en-US" sz="1067" b="1" i="0" u="none" strike="noStrike" kern="1200" cap="none" spc="0" normalizeH="0" baseline="0" noProof="0">
                <a:ln>
                  <a:noFill/>
                </a:ln>
                <a:solidFill>
                  <a:srgbClr val="28434E"/>
                </a:solidFill>
                <a:effectLst/>
                <a:uLnTx/>
                <a:uFillTx/>
                <a:latin typeface="Avenir Next LT Pro" panose="020B0504020202020204" pitchFamily="34" charset="77"/>
              </a:rPr>
              <a:pPr marL="0" marR="0" lvl="0" indent="0" algn="r" defTabSz="457143" rtl="0" eaLnBrk="0" fontAlgn="base" latinLnBrk="0" hangingPunct="0">
                <a:lnSpc>
                  <a:spcPct val="100000"/>
                </a:lnSpc>
                <a:spcBef>
                  <a:spcPct val="0"/>
                </a:spcBef>
                <a:spcAft>
                  <a:spcPct val="0"/>
                </a:spcAft>
                <a:buClrTx/>
                <a:buSzTx/>
                <a:buFontTx/>
                <a:buNone/>
                <a:tabLst/>
                <a:defRPr/>
              </a:pPr>
              <a:t>7</a:t>
            </a:fld>
            <a:endParaRPr kumimoji="0" lang="en-US" altLang="en-US" sz="1067" b="1" i="0" u="none" strike="noStrike" kern="1200" cap="none" spc="0" normalizeH="0" baseline="0" noProof="0" dirty="0">
              <a:ln>
                <a:noFill/>
              </a:ln>
              <a:solidFill>
                <a:srgbClr val="28434E"/>
              </a:solidFill>
              <a:effectLst/>
              <a:uLnTx/>
              <a:uFillTx/>
              <a:latin typeface="Avenir Next LT Pro" panose="020B0504020202020204" pitchFamily="34" charset="77"/>
            </a:endParaRPr>
          </a:p>
        </p:txBody>
      </p:sp>
      <p:pic>
        <p:nvPicPr>
          <p:cNvPr id="5" name="Picture 4" descr="Map of COVID- related implementation statuses for jurisdictions and territories from 2022">
            <a:extLst>
              <a:ext uri="{FF2B5EF4-FFF2-40B4-BE49-F238E27FC236}">
                <a16:creationId xmlns:a16="http://schemas.microsoft.com/office/drawing/2014/main" id="{FE02F530-4D93-4082-B355-2B7C0A7AF2B8}"/>
              </a:ext>
            </a:extLst>
          </p:cNvPr>
          <p:cNvPicPr>
            <a:picLocks noChangeAspect="1"/>
          </p:cNvPicPr>
          <p:nvPr/>
        </p:nvPicPr>
        <p:blipFill rotWithShape="1">
          <a:blip r:embed="rId3"/>
          <a:srcRect t="1591"/>
          <a:stretch/>
        </p:blipFill>
        <p:spPr>
          <a:xfrm>
            <a:off x="1155700" y="1168150"/>
            <a:ext cx="9093200" cy="5566590"/>
          </a:xfrm>
          <a:prstGeom prst="rect">
            <a:avLst/>
          </a:prstGeom>
        </p:spPr>
      </p:pic>
      <p:sp>
        <p:nvSpPr>
          <p:cNvPr id="2" name="TextBox 1">
            <a:extLst>
              <a:ext uri="{FF2B5EF4-FFF2-40B4-BE49-F238E27FC236}">
                <a16:creationId xmlns:a16="http://schemas.microsoft.com/office/drawing/2014/main" id="{AB96FA29-CB95-474B-8C99-E0D69773FFC8}"/>
              </a:ext>
            </a:extLst>
          </p:cNvPr>
          <p:cNvSpPr txBox="1"/>
          <p:nvPr/>
        </p:nvSpPr>
        <p:spPr>
          <a:xfrm>
            <a:off x="10047140" y="5636029"/>
            <a:ext cx="1535265" cy="646331"/>
          </a:xfrm>
          <a:prstGeom prst="rect">
            <a:avLst/>
          </a:prstGeom>
          <a:noFill/>
        </p:spPr>
        <p:txBody>
          <a:bodyPr wrap="square" rtlCol="0">
            <a:spAutoFit/>
          </a:bodyPr>
          <a:lstStyle/>
          <a:p>
            <a:pPr marL="0" marR="0" lvl="0" indent="0" algn="l" defTabSz="457155"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8434E"/>
                </a:solidFill>
                <a:effectLst/>
                <a:uLnTx/>
                <a:uFillTx/>
                <a:latin typeface="Calibri"/>
                <a:ea typeface="+mn-ea"/>
                <a:cs typeface="+mn-cs"/>
              </a:rPr>
              <a:t>Status as of 1/18/2022</a:t>
            </a:r>
          </a:p>
        </p:txBody>
      </p:sp>
    </p:spTree>
    <p:extLst>
      <p:ext uri="{BB962C8B-B14F-4D97-AF65-F5344CB8AC3E}">
        <p14:creationId xmlns:p14="http://schemas.microsoft.com/office/powerpoint/2010/main" val="60160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64821B6-F0CF-574A-9F45-03DA964BA202}"/>
              </a:ext>
            </a:extLst>
          </p:cNvPr>
          <p:cNvSpPr>
            <a:spLocks noGrp="1"/>
          </p:cNvSpPr>
          <p:nvPr>
            <p:ph type="title"/>
          </p:nvPr>
        </p:nvSpPr>
        <p:spPr>
          <a:xfrm>
            <a:off x="5" y="4"/>
            <a:ext cx="11804068" cy="1096161"/>
          </a:xfrm>
        </p:spPr>
        <p:txBody>
          <a:bodyPr>
            <a:normAutofit fontScale="90000"/>
          </a:bodyPr>
          <a:lstStyle/>
          <a:p>
            <a:pPr algn="ctr"/>
            <a:r>
              <a:rPr lang="en-US" dirty="0"/>
              <a:t>COVID-19 HL7 Data Implementation January 2023</a:t>
            </a:r>
          </a:p>
        </p:txBody>
      </p:sp>
      <p:sp>
        <p:nvSpPr>
          <p:cNvPr id="4" name="Slide Number Placeholder 3">
            <a:extLst>
              <a:ext uri="{FF2B5EF4-FFF2-40B4-BE49-F238E27FC236}">
                <a16:creationId xmlns:a16="http://schemas.microsoft.com/office/drawing/2014/main" id="{09643721-4B33-1341-B291-C2A0DF164B57}"/>
              </a:ext>
            </a:extLst>
          </p:cNvPr>
          <p:cNvSpPr>
            <a:spLocks noGrp="1"/>
          </p:cNvSpPr>
          <p:nvPr>
            <p:ph type="sldNum" sz="quarter" idx="4"/>
          </p:nvPr>
        </p:nvSpPr>
        <p:spPr/>
        <p:txBody>
          <a:bodyPr/>
          <a:lstStyle/>
          <a:p>
            <a:pPr marL="0" marR="0" lvl="0" indent="0" algn="r" defTabSz="457143" rtl="0" eaLnBrk="0" fontAlgn="base" latinLnBrk="0" hangingPunct="0">
              <a:lnSpc>
                <a:spcPct val="100000"/>
              </a:lnSpc>
              <a:spcBef>
                <a:spcPct val="0"/>
              </a:spcBef>
              <a:spcAft>
                <a:spcPct val="0"/>
              </a:spcAft>
              <a:buClrTx/>
              <a:buSzTx/>
              <a:buFontTx/>
              <a:buNone/>
              <a:tabLst/>
              <a:defRPr/>
            </a:pPr>
            <a:fld id="{39D59B3E-F2E5-164E-B82C-1166B3CC2CE2}" type="slidenum">
              <a:rPr kumimoji="0" lang="en-US" altLang="en-US" sz="1067" b="1" i="0" u="none" strike="noStrike" kern="1200" cap="none" spc="0" normalizeH="0" baseline="0" noProof="0">
                <a:ln>
                  <a:noFill/>
                </a:ln>
                <a:solidFill>
                  <a:srgbClr val="28434E"/>
                </a:solidFill>
                <a:effectLst/>
                <a:uLnTx/>
                <a:uFillTx/>
                <a:latin typeface="Avenir Next LT Pro" panose="020B0504020202020204" pitchFamily="34" charset="77"/>
              </a:rPr>
              <a:pPr marL="0" marR="0" lvl="0" indent="0" algn="r" defTabSz="457143" rtl="0" eaLnBrk="0" fontAlgn="base" latinLnBrk="0" hangingPunct="0">
                <a:lnSpc>
                  <a:spcPct val="100000"/>
                </a:lnSpc>
                <a:spcBef>
                  <a:spcPct val="0"/>
                </a:spcBef>
                <a:spcAft>
                  <a:spcPct val="0"/>
                </a:spcAft>
                <a:buClrTx/>
                <a:buSzTx/>
                <a:buFontTx/>
                <a:buNone/>
                <a:tabLst/>
                <a:defRPr/>
              </a:pPr>
              <a:t>8</a:t>
            </a:fld>
            <a:endParaRPr kumimoji="0" lang="en-US" altLang="en-US" sz="1067" b="1" i="0" u="none" strike="noStrike" kern="1200" cap="none" spc="0" normalizeH="0" baseline="0" noProof="0" dirty="0">
              <a:ln>
                <a:noFill/>
              </a:ln>
              <a:solidFill>
                <a:srgbClr val="28434E"/>
              </a:solidFill>
              <a:effectLst/>
              <a:uLnTx/>
              <a:uFillTx/>
              <a:latin typeface="Avenir Next LT Pro" panose="020B0504020202020204" pitchFamily="34" charset="77"/>
            </a:endParaRPr>
          </a:p>
        </p:txBody>
      </p:sp>
      <p:sp>
        <p:nvSpPr>
          <p:cNvPr id="2" name="TextBox 1">
            <a:extLst>
              <a:ext uri="{FF2B5EF4-FFF2-40B4-BE49-F238E27FC236}">
                <a16:creationId xmlns:a16="http://schemas.microsoft.com/office/drawing/2014/main" id="{AB96FA29-CB95-474B-8C99-E0D69773FFC8}"/>
              </a:ext>
            </a:extLst>
          </p:cNvPr>
          <p:cNvSpPr txBox="1"/>
          <p:nvPr/>
        </p:nvSpPr>
        <p:spPr>
          <a:xfrm>
            <a:off x="10047140" y="5636029"/>
            <a:ext cx="1535265" cy="646331"/>
          </a:xfrm>
          <a:prstGeom prst="rect">
            <a:avLst/>
          </a:prstGeom>
          <a:noFill/>
        </p:spPr>
        <p:txBody>
          <a:bodyPr wrap="square" rtlCol="0">
            <a:spAutoFit/>
          </a:bodyPr>
          <a:lstStyle/>
          <a:p>
            <a:pPr marL="0" marR="0" lvl="0" indent="0" algn="l" defTabSz="457155"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8434E"/>
                </a:solidFill>
                <a:effectLst/>
                <a:uLnTx/>
                <a:uFillTx/>
                <a:latin typeface="Calibri"/>
                <a:ea typeface="+mn-ea"/>
                <a:cs typeface="+mn-cs"/>
              </a:rPr>
              <a:t>Status as of 1/17/2023</a:t>
            </a:r>
          </a:p>
        </p:txBody>
      </p:sp>
      <p:pic>
        <p:nvPicPr>
          <p:cNvPr id="9" name="Picture 8" descr="Map of Key jurisdiction Key jurisdiction High level updates: &#10;Onboarding is moving along for COVID. Recently, VA went into production for COVID-19 MMG.&#10;&#10;Not shown on the map is DC onboarding for Gen V2;  Fl onboarding for CO; and AL onboarding for Malaria, Babesiosis, and Trichinellosis;  AK  went into production for STD/CS; Guam went into production for Arboviral v1.3; NYC into production for TB; and UT in production for STD/CS ________________________________________________________________________________________________________________________&#10;&#10;As of January 13, we now have jurisdictions in various stages of implementing GenV2 for COVID-19, the modified COVID-19 MMG which ONLY includes Vaccine data (referred to as COVID Lite), and the full MMG. &#10;&#10;The map shown here is restricted to COVID-19 case reports sent through HL7 and shows the highest level of guide achievement for jurisdictions.&#10;&#10;Currently, there are 11 jurisdictions including Alaska, Oregon, Utah, Kansas, Idaho, Indiana, Kentucky, Maine, Michigan, Virginia, and Wisconsin (in bright green) previously sending GenV2 messages that are now sending the full MMG which includes vaccine data. &#10;&#10;We now have 19 jurisdictions (shown in light green) sending COVID-19 data via GenV2.  We currently, have 5 jurisdictions (shown in dark blue, AL, CT, MS, NE, &amp; TN) currently onboarding the COVID-19 MMG.  Currently there are 5 jurisdictions including, Georgia, Florida, Illinois, Massachusetts, and New Jersey (in medium green) in production for COVID Lite. Anticipate other states to be going into production soon. &#10;&#10;&#10;Non-COVID related:&#10;Not shown on the map is DC onboarding for Gen V2;  Fl onboarding for CO; and AL onboarding for Malaria, Babesiosis, and Trichinellosis;  AK  went into production for STD/CS; Guam went into production for Arboviral v1.3; NYC into production for TB; and UT in production for STD/CS &#10;&#10;We have TB Cohort with 5 jurisdictions (MA, MN, TX, WA, WI) + NBS Team Kicked off 11/30 and &#10;CO Pilot Cohort with 3 jurisdictions (CT, FL, WI) + NBS Team Kicked off 12/7&#10;">
            <a:extLst>
              <a:ext uri="{FF2B5EF4-FFF2-40B4-BE49-F238E27FC236}">
                <a16:creationId xmlns:a16="http://schemas.microsoft.com/office/drawing/2014/main" id="{FF82D873-EEAA-45E2-8EA0-66922BB330A8}"/>
              </a:ext>
            </a:extLst>
          </p:cNvPr>
          <p:cNvPicPr>
            <a:picLocks noChangeAspect="1"/>
          </p:cNvPicPr>
          <p:nvPr/>
        </p:nvPicPr>
        <p:blipFill>
          <a:blip r:embed="rId3"/>
          <a:stretch>
            <a:fillRect/>
          </a:stretch>
        </p:blipFill>
        <p:spPr>
          <a:xfrm>
            <a:off x="1288473" y="1229025"/>
            <a:ext cx="8764214" cy="5540074"/>
          </a:xfrm>
          <a:prstGeom prst="rect">
            <a:avLst/>
          </a:prstGeom>
        </p:spPr>
      </p:pic>
    </p:spTree>
    <p:extLst>
      <p:ext uri="{BB962C8B-B14F-4D97-AF65-F5344CB8AC3E}">
        <p14:creationId xmlns:p14="http://schemas.microsoft.com/office/powerpoint/2010/main" val="40882145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64821B6-F0CF-574A-9F45-03DA964BA202}"/>
              </a:ext>
            </a:extLst>
          </p:cNvPr>
          <p:cNvSpPr>
            <a:spLocks noGrp="1"/>
          </p:cNvSpPr>
          <p:nvPr>
            <p:ph type="title"/>
          </p:nvPr>
        </p:nvSpPr>
        <p:spPr/>
        <p:txBody>
          <a:bodyPr>
            <a:normAutofit fontScale="90000"/>
          </a:bodyPr>
          <a:lstStyle/>
          <a:p>
            <a:pPr algn="ctr"/>
            <a:r>
              <a:rPr lang="en-US" sz="3600" dirty="0"/>
              <a:t>Total Message Mapping Guides (MMGs) in Production 2022 </a:t>
            </a:r>
          </a:p>
        </p:txBody>
      </p:sp>
      <p:sp>
        <p:nvSpPr>
          <p:cNvPr id="4" name="Slide Number Placeholder 3">
            <a:extLst>
              <a:ext uri="{FF2B5EF4-FFF2-40B4-BE49-F238E27FC236}">
                <a16:creationId xmlns:a16="http://schemas.microsoft.com/office/drawing/2014/main" id="{09643721-4B33-1341-B291-C2A0DF164B57}"/>
              </a:ext>
            </a:extLst>
          </p:cNvPr>
          <p:cNvSpPr>
            <a:spLocks noGrp="1"/>
          </p:cNvSpPr>
          <p:nvPr>
            <p:ph type="sldNum" sz="quarter" idx="4"/>
          </p:nvPr>
        </p:nvSpPr>
        <p:spPr/>
        <p:txBody>
          <a:bodyPr/>
          <a:lstStyle/>
          <a:p>
            <a:pPr marL="0" marR="0" lvl="0" indent="0" algn="r" defTabSz="457143" rtl="0" eaLnBrk="0" fontAlgn="base" latinLnBrk="0" hangingPunct="0">
              <a:lnSpc>
                <a:spcPct val="100000"/>
              </a:lnSpc>
              <a:spcBef>
                <a:spcPct val="0"/>
              </a:spcBef>
              <a:spcAft>
                <a:spcPct val="0"/>
              </a:spcAft>
              <a:buClrTx/>
              <a:buSzTx/>
              <a:buFontTx/>
              <a:buNone/>
              <a:tabLst/>
              <a:defRPr/>
            </a:pPr>
            <a:fld id="{39D59B3E-F2E5-164E-B82C-1166B3CC2CE2}" type="slidenum">
              <a:rPr kumimoji="0" lang="en-US" altLang="en-US" sz="1067" b="1" i="0" u="none" strike="noStrike" kern="1200" cap="none" spc="0" normalizeH="0" baseline="0" noProof="0">
                <a:ln>
                  <a:noFill/>
                </a:ln>
                <a:solidFill>
                  <a:srgbClr val="28434E"/>
                </a:solidFill>
                <a:effectLst/>
                <a:uLnTx/>
                <a:uFillTx/>
                <a:latin typeface="Avenir Next LT Pro" panose="020B0504020202020204" pitchFamily="34" charset="77"/>
              </a:rPr>
              <a:pPr marL="0" marR="0" lvl="0" indent="0" algn="r" defTabSz="457143" rtl="0" eaLnBrk="0" fontAlgn="base" latinLnBrk="0" hangingPunct="0">
                <a:lnSpc>
                  <a:spcPct val="100000"/>
                </a:lnSpc>
                <a:spcBef>
                  <a:spcPct val="0"/>
                </a:spcBef>
                <a:spcAft>
                  <a:spcPct val="0"/>
                </a:spcAft>
                <a:buClrTx/>
                <a:buSzTx/>
                <a:buFontTx/>
                <a:buNone/>
                <a:tabLst/>
                <a:defRPr/>
              </a:pPr>
              <a:t>9</a:t>
            </a:fld>
            <a:endParaRPr kumimoji="0" lang="en-US" altLang="en-US" sz="1067" b="1" i="0" u="none" strike="noStrike" kern="1200" cap="none" spc="0" normalizeH="0" baseline="0" noProof="0" dirty="0">
              <a:ln>
                <a:noFill/>
              </a:ln>
              <a:solidFill>
                <a:srgbClr val="28434E"/>
              </a:solidFill>
              <a:effectLst/>
              <a:uLnTx/>
              <a:uFillTx/>
              <a:latin typeface="Avenir Next LT Pro" panose="020B0504020202020204" pitchFamily="34" charset="77"/>
            </a:endParaRPr>
          </a:p>
        </p:txBody>
      </p:sp>
      <p:sp>
        <p:nvSpPr>
          <p:cNvPr id="2" name="TextBox 1">
            <a:extLst>
              <a:ext uri="{FF2B5EF4-FFF2-40B4-BE49-F238E27FC236}">
                <a16:creationId xmlns:a16="http://schemas.microsoft.com/office/drawing/2014/main" id="{AB96FA29-CB95-474B-8C99-E0D69773FFC8}"/>
              </a:ext>
            </a:extLst>
          </p:cNvPr>
          <p:cNvSpPr txBox="1"/>
          <p:nvPr/>
        </p:nvSpPr>
        <p:spPr>
          <a:xfrm>
            <a:off x="10047140" y="5636029"/>
            <a:ext cx="1535265" cy="646331"/>
          </a:xfrm>
          <a:prstGeom prst="rect">
            <a:avLst/>
          </a:prstGeom>
          <a:noFill/>
        </p:spPr>
        <p:txBody>
          <a:bodyPr wrap="square" rtlCol="0">
            <a:spAutoFit/>
          </a:bodyPr>
          <a:lstStyle/>
          <a:p>
            <a:pPr marL="0" marR="0" lvl="0" indent="0" algn="l" defTabSz="457155"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8434E"/>
                </a:solidFill>
                <a:effectLst/>
                <a:uLnTx/>
                <a:uFillTx/>
                <a:latin typeface="Calibri"/>
                <a:ea typeface="+mn-ea"/>
                <a:cs typeface="+mn-cs"/>
              </a:rPr>
              <a:t>Status as of 1/18/2022</a:t>
            </a:r>
          </a:p>
        </p:txBody>
      </p:sp>
      <p:pic>
        <p:nvPicPr>
          <p:cNvPr id="8" name="Picture 7" descr="Map of Total Message Mapping Guides in Production over the course of 2022. ">
            <a:extLst>
              <a:ext uri="{FF2B5EF4-FFF2-40B4-BE49-F238E27FC236}">
                <a16:creationId xmlns:a16="http://schemas.microsoft.com/office/drawing/2014/main" id="{31A2D55C-D859-46EB-B508-E1BC60F6C23D}"/>
              </a:ext>
            </a:extLst>
          </p:cNvPr>
          <p:cNvPicPr>
            <a:picLocks noChangeAspect="1"/>
          </p:cNvPicPr>
          <p:nvPr/>
        </p:nvPicPr>
        <p:blipFill>
          <a:blip r:embed="rId3"/>
          <a:stretch>
            <a:fillRect/>
          </a:stretch>
        </p:blipFill>
        <p:spPr>
          <a:xfrm>
            <a:off x="1016000" y="1143459"/>
            <a:ext cx="8775700" cy="5568453"/>
          </a:xfrm>
          <a:prstGeom prst="rect">
            <a:avLst/>
          </a:prstGeom>
        </p:spPr>
      </p:pic>
    </p:spTree>
    <p:extLst>
      <p:ext uri="{BB962C8B-B14F-4D97-AF65-F5344CB8AC3E}">
        <p14:creationId xmlns:p14="http://schemas.microsoft.com/office/powerpoint/2010/main" val="2899359789"/>
      </p:ext>
    </p:extLst>
  </p:cSld>
  <p:clrMapOvr>
    <a:masterClrMapping/>
  </p:clrMapOvr>
</p:sld>
</file>

<file path=ppt/theme/theme1.xml><?xml version="1.0" encoding="utf-8"?>
<a:theme xmlns:a="http://schemas.openxmlformats.org/drawingml/2006/main" name="Master">
  <a:themeElements>
    <a:clrScheme name="Custom 2">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2.xml><?xml version="1.0" encoding="utf-8"?>
<a:theme xmlns:a="http://schemas.openxmlformats.org/drawingml/2006/main" name="Default Theme">
  <a:themeElements>
    <a:clrScheme name="Custom 29">
      <a:dk1>
        <a:srgbClr val="28434E"/>
      </a:dk1>
      <a:lt1>
        <a:srgbClr val="FAD14C"/>
      </a:lt1>
      <a:dk2>
        <a:srgbClr val="7D98A4"/>
      </a:dk2>
      <a:lt2>
        <a:srgbClr val="FEFAE2"/>
      </a:lt2>
      <a:accent1>
        <a:srgbClr val="A20031"/>
      </a:accent1>
      <a:accent2>
        <a:srgbClr val="752F8A"/>
      </a:accent2>
      <a:accent3>
        <a:srgbClr val="0149A5"/>
      </a:accent3>
      <a:accent4>
        <a:srgbClr val="B5C5D2"/>
      </a:accent4>
      <a:accent5>
        <a:srgbClr val="FFEAB3"/>
      </a:accent5>
      <a:accent6>
        <a:srgbClr val="FEF7E0"/>
      </a:accent6>
      <a:hlink>
        <a:srgbClr val="29424D"/>
      </a:hlink>
      <a:folHlink>
        <a:srgbClr val="0E4C9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SELS-PPT-Template-04-11-2022  -  Read-Only" id="{BFB46022-1414-47CB-B069-B5D3C0FCB297}" vid="{7D966548-BB49-48D9-82CD-9F3FD57A6AFD}"/>
    </a:ext>
  </a:extLst>
</a:theme>
</file>

<file path=ppt/theme/theme3.xml><?xml version="1.0" encoding="utf-8"?>
<a:theme xmlns:a="http://schemas.openxmlformats.org/drawingml/2006/main" name="2_Default Theme">
  <a:themeElements>
    <a:clrScheme name="Custom 29">
      <a:dk1>
        <a:srgbClr val="28434E"/>
      </a:dk1>
      <a:lt1>
        <a:srgbClr val="FAD14C"/>
      </a:lt1>
      <a:dk2>
        <a:srgbClr val="7D98A4"/>
      </a:dk2>
      <a:lt2>
        <a:srgbClr val="FEFAE2"/>
      </a:lt2>
      <a:accent1>
        <a:srgbClr val="A20031"/>
      </a:accent1>
      <a:accent2>
        <a:srgbClr val="752F8A"/>
      </a:accent2>
      <a:accent3>
        <a:srgbClr val="0149A5"/>
      </a:accent3>
      <a:accent4>
        <a:srgbClr val="B5C5D2"/>
      </a:accent4>
      <a:accent5>
        <a:srgbClr val="FFEAB3"/>
      </a:accent5>
      <a:accent6>
        <a:srgbClr val="FEF7E0"/>
      </a:accent6>
      <a:hlink>
        <a:srgbClr val="29424D"/>
      </a:hlink>
      <a:folHlink>
        <a:srgbClr val="0E4C9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SELS-PPT-Template-04-11-2022.pptx" id="{B93D2BC9-4DC3-4AD2-9C51-1683E0054BB1}" vid="{F5F13B8C-A0C4-4CB0-8378-68CF4C691159}"/>
    </a:ext>
  </a:extLst>
</a:theme>
</file>

<file path=ppt/theme/theme4.xml><?xml version="1.0" encoding="utf-8"?>
<a:theme xmlns:a="http://schemas.openxmlformats.org/drawingml/2006/main" name="1_Default Theme">
  <a:themeElements>
    <a:clrScheme name="Custom 29">
      <a:dk1>
        <a:srgbClr val="28434E"/>
      </a:dk1>
      <a:lt1>
        <a:srgbClr val="FAD14C"/>
      </a:lt1>
      <a:dk2>
        <a:srgbClr val="7D98A4"/>
      </a:dk2>
      <a:lt2>
        <a:srgbClr val="FEFAE2"/>
      </a:lt2>
      <a:accent1>
        <a:srgbClr val="A20031"/>
      </a:accent1>
      <a:accent2>
        <a:srgbClr val="752F8A"/>
      </a:accent2>
      <a:accent3>
        <a:srgbClr val="0149A5"/>
      </a:accent3>
      <a:accent4>
        <a:srgbClr val="B5C5D2"/>
      </a:accent4>
      <a:accent5>
        <a:srgbClr val="FFEAB3"/>
      </a:accent5>
      <a:accent6>
        <a:srgbClr val="FEF7E0"/>
      </a:accent6>
      <a:hlink>
        <a:srgbClr val="29424D"/>
      </a:hlink>
      <a:folHlink>
        <a:srgbClr val="0E4C9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5_Default Theme">
  <a:themeElements>
    <a:clrScheme name="Custom 29">
      <a:dk1>
        <a:srgbClr val="28434E"/>
      </a:dk1>
      <a:lt1>
        <a:srgbClr val="FAD14C"/>
      </a:lt1>
      <a:dk2>
        <a:srgbClr val="7D98A4"/>
      </a:dk2>
      <a:lt2>
        <a:srgbClr val="FEFAE2"/>
      </a:lt2>
      <a:accent1>
        <a:srgbClr val="A20031"/>
      </a:accent1>
      <a:accent2>
        <a:srgbClr val="752F8A"/>
      </a:accent2>
      <a:accent3>
        <a:srgbClr val="0149A5"/>
      </a:accent3>
      <a:accent4>
        <a:srgbClr val="B5C5D2"/>
      </a:accent4>
      <a:accent5>
        <a:srgbClr val="FFEAB3"/>
      </a:accent5>
      <a:accent6>
        <a:srgbClr val="FEF7E0"/>
      </a:accent6>
      <a:hlink>
        <a:srgbClr val="29424D"/>
      </a:hlink>
      <a:folHlink>
        <a:srgbClr val="0E4C9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3_Default Theme">
  <a:themeElements>
    <a:clrScheme name="Custom 29">
      <a:dk1>
        <a:srgbClr val="28434E"/>
      </a:dk1>
      <a:lt1>
        <a:srgbClr val="FAD14C"/>
      </a:lt1>
      <a:dk2>
        <a:srgbClr val="7D98A4"/>
      </a:dk2>
      <a:lt2>
        <a:srgbClr val="FEFAE2"/>
      </a:lt2>
      <a:accent1>
        <a:srgbClr val="A20031"/>
      </a:accent1>
      <a:accent2>
        <a:srgbClr val="752F8A"/>
      </a:accent2>
      <a:accent3>
        <a:srgbClr val="0149A5"/>
      </a:accent3>
      <a:accent4>
        <a:srgbClr val="B5C5D2"/>
      </a:accent4>
      <a:accent5>
        <a:srgbClr val="FFEAB3"/>
      </a:accent5>
      <a:accent6>
        <a:srgbClr val="FEF7E0"/>
      </a:accent6>
      <a:hlink>
        <a:srgbClr val="29424D"/>
      </a:hlink>
      <a:folHlink>
        <a:srgbClr val="0E4C9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1_Master">
  <a:themeElements>
    <a:clrScheme name="Custom 2">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8.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2C1420528480B479EBD4D636EC92B40" ma:contentTypeVersion="1308" ma:contentTypeDescription="Create a new document." ma:contentTypeScope="" ma:versionID="f669f5c7feb18a4da7cd90bfc754285b">
  <xsd:schema xmlns:xsd="http://www.w3.org/2001/XMLSchema" xmlns:xs="http://www.w3.org/2001/XMLSchema" xmlns:p="http://schemas.microsoft.com/office/2006/metadata/properties" xmlns:ns2="0724e717-bbe7-4e48-ae6a-faff532bb476" xmlns:ns3="e9e77bf8-5d4a-4e97-a14f-607cfcee98f7" xmlns:ns4="17e20a82-03c2-467d-955f-ce935a0155fc" targetNamespace="http://schemas.microsoft.com/office/2006/metadata/properties" ma:root="true" ma:fieldsID="1487532d0ec153e617dfeefda6d9bd23" ns2:_="" ns3:_="" ns4:_="">
    <xsd:import namespace="0724e717-bbe7-4e48-ae6a-faff532bb476"/>
    <xsd:import namespace="e9e77bf8-5d4a-4e97-a14f-607cfcee98f7"/>
    <xsd:import namespace="17e20a82-03c2-467d-955f-ce935a0155fc"/>
    <xsd:element name="properties">
      <xsd:complexType>
        <xsd:sequence>
          <xsd:element name="documentManagement">
            <xsd:complexType>
              <xsd:all>
                <xsd:element ref="ns2:_dlc_DocId" minOccurs="0"/>
                <xsd:element ref="ns2:_dlc_DocIdUrl" minOccurs="0"/>
                <xsd:element ref="ns2:_dlc_DocIdPersistId" minOccurs="0"/>
                <xsd:element ref="ns3:Materials_x0020_Type"/>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724e717-bbe7-4e48-ae6a-faff532bb476"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23" nillable="true" ma:displayName="Taxonomy Catch All Column" ma:hidden="true" ma:list="{dcbfa1dc-7cb6-48b7-9934-8ecf856eb30f}" ma:internalName="TaxCatchAll" ma:showField="CatchAllData" ma:web="0724e717-bbe7-4e48-ae6a-faff532bb476">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9e77bf8-5d4a-4e97-a14f-607cfcee98f7" elementFormDefault="qualified">
    <xsd:import namespace="http://schemas.microsoft.com/office/2006/documentManagement/types"/>
    <xsd:import namespace="http://schemas.microsoft.com/office/infopath/2007/PartnerControls"/>
    <xsd:element name="Materials_x0020_Type" ma:index="11" ma:displayName="Materials Type" ma:default="Acronyms and Terms" ma:format="Dropdown" ma:internalName="Materials_x0020_Type" ma:readOnly="false">
      <xsd:simpleType>
        <xsd:restriction base="dms:Choice">
          <xsd:enumeration value="Acronyms and Terms"/>
          <xsd:enumeration value="Events Planning Materials"/>
          <xsd:enumeration value="Reports, Plans"/>
          <xsd:enumeration value="Web Team"/>
        </xsd:restriction>
      </xsd:simpleType>
    </xsd:element>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353dbe8-8260-4ccf-8219-3d2995e6fa15"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7e20a82-03c2-467d-955f-ce935a0155fc"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_dlc_DocId xmlns="0724e717-bbe7-4e48-ae6a-faff532bb476">CSELS-410757987-1552</_dlc_DocId>
    <Materials_x0020_Type xmlns="e9e77bf8-5d4a-4e97-a14f-607cfcee98f7">Acronyms and Terms</Materials_x0020_Type>
    <_dlc_DocIdUrl xmlns="0724e717-bbe7-4e48-ae6a-faff532bb476">
      <Url>https://cdc.sharepoint.com/sites/CSELS/DHIS/OD/comms/_layouts/15/DocIdRedir.aspx?ID=CSELS-410757987-1552</Url>
      <Description>CSELS-410757987-1552</Description>
    </_dlc_DocIdUrl>
    <TaxCatchAll xmlns="0724e717-bbe7-4e48-ae6a-faff532bb476" xsi:nil="true"/>
    <lcf76f155ced4ddcb4097134ff3c332f xmlns="e9e77bf8-5d4a-4e97-a14f-607cfcee98f7">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0BDC3E4-FBA2-41BA-8EE7-1BE4A5D56E1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724e717-bbe7-4e48-ae6a-faff532bb476"/>
    <ds:schemaRef ds:uri="e9e77bf8-5d4a-4e97-a14f-607cfcee98f7"/>
    <ds:schemaRef ds:uri="17e20a82-03c2-467d-955f-ce935a0155f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FD6681A-5951-49C1-B6CE-D1D872AA06F3}">
  <ds:schemaRefs>
    <ds:schemaRef ds:uri="http://schemas.microsoft.com/sharepoint/v3/contenttype/forms"/>
  </ds:schemaRefs>
</ds:datastoreItem>
</file>

<file path=customXml/itemProps3.xml><?xml version="1.0" encoding="utf-8"?>
<ds:datastoreItem xmlns:ds="http://schemas.openxmlformats.org/officeDocument/2006/customXml" ds:itemID="{0A916E4A-8733-4B9E-A329-F1B80EB73039}">
  <ds:schemaRefs>
    <ds:schemaRef ds:uri="http://schemas.microsoft.com/sharepoint/events"/>
  </ds:schemaRefs>
</ds:datastoreItem>
</file>

<file path=customXml/itemProps4.xml><?xml version="1.0" encoding="utf-8"?>
<ds:datastoreItem xmlns:ds="http://schemas.openxmlformats.org/officeDocument/2006/customXml" ds:itemID="{2651E0C5-7CBE-40E9-AB7E-076A61DE2AA8}">
  <ds:schemaRefs>
    <ds:schemaRef ds:uri="http://purl.org/dc/dcmitype/"/>
    <ds:schemaRef ds:uri="http://schemas.microsoft.com/office/2006/metadata/properties"/>
    <ds:schemaRef ds:uri="http://purl.org/dc/terms/"/>
    <ds:schemaRef ds:uri="0724e717-bbe7-4e48-ae6a-faff532bb476"/>
    <ds:schemaRef ds:uri="http://purl.org/dc/elements/1.1/"/>
    <ds:schemaRef ds:uri="http://schemas.microsoft.com/office/2006/documentManagement/types"/>
    <ds:schemaRef ds:uri="http://schemas.microsoft.com/office/infopath/2007/PartnerControls"/>
    <ds:schemaRef ds:uri="http://schemas.openxmlformats.org/package/2006/metadata/core-properties"/>
    <ds:schemaRef ds:uri="17e20a82-03c2-467d-955f-ce935a0155fc"/>
    <ds:schemaRef ds:uri="e9e77bf8-5d4a-4e97-a14f-607cfcee98f7"/>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6558</TotalTime>
  <Words>2676</Words>
  <Application>Microsoft Office PowerPoint</Application>
  <PresentationFormat>Widescreen</PresentationFormat>
  <Paragraphs>368</Paragraphs>
  <Slides>37</Slides>
  <Notes>23</Notes>
  <HiddenSlides>0</HiddenSlides>
  <MMClips>0</MMClips>
  <ScaleCrop>false</ScaleCrop>
  <HeadingPairs>
    <vt:vector size="6" baseType="variant">
      <vt:variant>
        <vt:lpstr>Fonts Used</vt:lpstr>
      </vt:variant>
      <vt:variant>
        <vt:i4>11</vt:i4>
      </vt:variant>
      <vt:variant>
        <vt:lpstr>Theme</vt:lpstr>
      </vt:variant>
      <vt:variant>
        <vt:i4>8</vt:i4>
      </vt:variant>
      <vt:variant>
        <vt:lpstr>Slide Titles</vt:lpstr>
      </vt:variant>
      <vt:variant>
        <vt:i4>37</vt:i4>
      </vt:variant>
    </vt:vector>
  </HeadingPairs>
  <TitlesOfParts>
    <vt:vector size="56" baseType="lpstr">
      <vt:lpstr>Arial</vt:lpstr>
      <vt:lpstr>Arial Black</vt:lpstr>
      <vt:lpstr>Arial Narrow</vt:lpstr>
      <vt:lpstr>Avenir Next LT Pro</vt:lpstr>
      <vt:lpstr>Avenir Next LT Pro Demi</vt:lpstr>
      <vt:lpstr>AvenirNext LT Pro Regular</vt:lpstr>
      <vt:lpstr>Calibri</vt:lpstr>
      <vt:lpstr>Calibri Light</vt:lpstr>
      <vt:lpstr>Courier New</vt:lpstr>
      <vt:lpstr>Myriad Web Pro</vt:lpstr>
      <vt:lpstr>Wingdings</vt:lpstr>
      <vt:lpstr>Master</vt:lpstr>
      <vt:lpstr>Default Theme</vt:lpstr>
      <vt:lpstr>2_Default Theme</vt:lpstr>
      <vt:lpstr>1_Default Theme</vt:lpstr>
      <vt:lpstr>5_Default Theme</vt:lpstr>
      <vt:lpstr>3_Default Theme</vt:lpstr>
      <vt:lpstr>1_Master</vt:lpstr>
      <vt:lpstr>1_Office Theme</vt:lpstr>
      <vt:lpstr>NNDSS eSHARE  January 2023 Webinar</vt:lpstr>
      <vt:lpstr>Agenda</vt:lpstr>
      <vt:lpstr>NNDSS Updates and Announcements </vt:lpstr>
      <vt:lpstr>Updated Lyme/Tickborne Rickettsial Diseases (TBRD)    Message Mapping Guide (MMG)</vt:lpstr>
      <vt:lpstr>New Interactive Tool for NNDSS Annual Data</vt:lpstr>
      <vt:lpstr>                                                                                                Progress</vt:lpstr>
      <vt:lpstr>COVID-19 HL7 Data Implementation January 2022</vt:lpstr>
      <vt:lpstr>COVID-19 HL7 Data Implementation January 2023</vt:lpstr>
      <vt:lpstr>Total Message Mapping Guides (MMGs) in Production 2022 </vt:lpstr>
      <vt:lpstr>Total Message Mapping Guides (MMGs) in Production 2023 </vt:lpstr>
      <vt:lpstr>Kudos to Jurisdictions Onboarding in 2022! </vt:lpstr>
      <vt:lpstr>2023 Changes to NNDSS </vt:lpstr>
      <vt:lpstr>Topics</vt:lpstr>
      <vt:lpstr>New NNDSS Conditions—Morbidity and Mortality Weekly Report (MMWR) Year 2023</vt:lpstr>
      <vt:lpstr>Candida auris, screening (event code 50264)</vt:lpstr>
      <vt:lpstr>CPO clinical (50270) and CPO screening (50271)</vt:lpstr>
      <vt:lpstr>CPO Implementation Plans for 2023 and 2024</vt:lpstr>
      <vt:lpstr>Mpox* (event code 11801)</vt:lpstr>
      <vt:lpstr>Melioidosis (event code 11585)</vt:lpstr>
      <vt:lpstr>Strongyloidiasis (event code 12036)</vt:lpstr>
      <vt:lpstr>Revised Case Definitions—MMWR year 2023</vt:lpstr>
      <vt:lpstr>Animal Rabies (event code 10340)</vt:lpstr>
      <vt:lpstr>Animal Rabies: immediate, urgent notification</vt:lpstr>
      <vt:lpstr>Animal Rabies: routine notification</vt:lpstr>
      <vt:lpstr>Coccidioidomycosis (event code 11900) </vt:lpstr>
      <vt:lpstr>Coccidioidomycosis:  Criteria for high- and low-incidence jurisdictions</vt:lpstr>
      <vt:lpstr>COVID-19 (event code 11065)</vt:lpstr>
      <vt:lpstr>Gonorrhea (event code 10280)</vt:lpstr>
      <vt:lpstr>Lead in Blood (no event code assigned) </vt:lpstr>
      <vt:lpstr>Lead in Blood</vt:lpstr>
      <vt:lpstr>MIS-C (event code 11066)</vt:lpstr>
      <vt:lpstr>MIS-C</vt:lpstr>
      <vt:lpstr>Syphilis event code retirement</vt:lpstr>
      <vt:lpstr>CDC Case Surveillance Modernization </vt:lpstr>
      <vt:lpstr>Progress Highlights</vt:lpstr>
      <vt:lpstr>Questions or Feedback?</vt:lpstr>
      <vt:lpstr>Thank you!   Next NNDSS eSHARE: **Date: February 21, 2023 **Topic: Data Standardization                </vt:lpstr>
    </vt:vector>
  </TitlesOfParts>
  <Company>Centers for Disease Control and Prevention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NNDSS eSHARE - January 2023</dc:title>
  <dc:subject>January eSHARE - What Jurisdictions Need to Know for 2023 and CDC Case Surveillance Modernization Updates</dc:subject>
  <dc:creator>CDC</dc:creator>
  <cp:keywords>eSHARE, NNDSS, National Notifiable Diseases Surveillance System, Case Surveillance, Modernization Updates, Value Sets, Lyme, TBRD, Tickborne Rickettsial Diseases, Interactive Tool, NNDSS Annual Data, Data Elements, Jurisdictions, Onboarding, Production, Diseases, Conditions, MMWR, Morbidity, Mortality, Weekly Report, Monkeypox, Mpox, Event Code, Candida auris, CPO, Screening, Implementation Plan, Progress, Meliodosis, Strongyloidiasis, Case Definitions, Animal Rabies, Routine Notifications, Coccidioidomycosis, High Incidence, Low Incidence, COVID-19, Gonorrhea, Lead, Blood, MIS-C, Syphilis, Retirement, Message Mapping Guide, MMG, Epidemiology and Laboratory Capacity Health Information System, CSTE, ELC HIS, Disease Specific, US Digital Service, USDS, Data Standardization</cp:keywords>
  <cp:lastModifiedBy>Laspina, Michael (CDC/DDPHSS/CSELS/DHIS)</cp:lastModifiedBy>
  <cp:revision>45</cp:revision>
  <cp:lastPrinted>2022-09-27T14:27:48Z</cp:lastPrinted>
  <dcterms:created xsi:type="dcterms:W3CDTF">2022-09-08T14:55:14Z</dcterms:created>
  <dcterms:modified xsi:type="dcterms:W3CDTF">2023-01-19T22:00:01Z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b94a7b8-f06c-4dfe-bdcc-9b548fd58c31_Enabled">
    <vt:lpwstr>true</vt:lpwstr>
  </property>
  <property fmtid="{D5CDD505-2E9C-101B-9397-08002B2CF9AE}" pid="3" name="MSIP_Label_7b94a7b8-f06c-4dfe-bdcc-9b548fd58c31_SetDate">
    <vt:lpwstr>2022-09-08T15:03:21Z</vt:lpwstr>
  </property>
  <property fmtid="{D5CDD505-2E9C-101B-9397-08002B2CF9AE}" pid="4" name="MSIP_Label_7b94a7b8-f06c-4dfe-bdcc-9b548fd58c31_Method">
    <vt:lpwstr>Privileged</vt:lpwstr>
  </property>
  <property fmtid="{D5CDD505-2E9C-101B-9397-08002B2CF9AE}" pid="5" name="MSIP_Label_7b94a7b8-f06c-4dfe-bdcc-9b548fd58c31_Name">
    <vt:lpwstr>7b94a7b8-f06c-4dfe-bdcc-9b548fd58c31</vt:lpwstr>
  </property>
  <property fmtid="{D5CDD505-2E9C-101B-9397-08002B2CF9AE}" pid="6" name="MSIP_Label_7b94a7b8-f06c-4dfe-bdcc-9b548fd58c31_SiteId">
    <vt:lpwstr>9ce70869-60db-44fd-abe8-d2767077fc8f</vt:lpwstr>
  </property>
  <property fmtid="{D5CDD505-2E9C-101B-9397-08002B2CF9AE}" pid="7" name="MSIP_Label_7b94a7b8-f06c-4dfe-bdcc-9b548fd58c31_ActionId">
    <vt:lpwstr>5b3eeb79-cc52-45ae-a1e0-fc8d82c85c53</vt:lpwstr>
  </property>
  <property fmtid="{D5CDD505-2E9C-101B-9397-08002B2CF9AE}" pid="8" name="MSIP_Label_7b94a7b8-f06c-4dfe-bdcc-9b548fd58c31_ContentBits">
    <vt:lpwstr>0</vt:lpwstr>
  </property>
  <property fmtid="{D5CDD505-2E9C-101B-9397-08002B2CF9AE}" pid="9" name="ContentTypeId">
    <vt:lpwstr>0x01010082C1420528480B479EBD4D636EC92B40</vt:lpwstr>
  </property>
  <property fmtid="{D5CDD505-2E9C-101B-9397-08002B2CF9AE}" pid="10" name="_dlc_DocIdItemGuid">
    <vt:lpwstr>75c19796-b443-4230-9b90-6b0f6c2e5ac8</vt:lpwstr>
  </property>
</Properties>
</file>