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700" r:id="rId6"/>
    <p:sldMasterId id="2147483710" r:id="rId7"/>
    <p:sldMasterId id="2147483719" r:id="rId8"/>
    <p:sldMasterId id="2147483730" r:id="rId9"/>
    <p:sldMasterId id="2147483744" r:id="rId10"/>
    <p:sldMasterId id="2147483758" r:id="rId11"/>
    <p:sldMasterId id="2147483770" r:id="rId12"/>
  </p:sldMasterIdLst>
  <p:notesMasterIdLst>
    <p:notesMasterId r:id="rId45"/>
  </p:notesMasterIdLst>
  <p:sldIdLst>
    <p:sldId id="2147482200" r:id="rId13"/>
    <p:sldId id="2147482215" r:id="rId14"/>
    <p:sldId id="2147482247" r:id="rId15"/>
    <p:sldId id="2147482377" r:id="rId16"/>
    <p:sldId id="2147482383" r:id="rId17"/>
    <p:sldId id="2147482321" r:id="rId18"/>
    <p:sldId id="2147482378" r:id="rId19"/>
    <p:sldId id="2147482380" r:id="rId20"/>
    <p:sldId id="2147482381" r:id="rId21"/>
    <p:sldId id="2147482382" r:id="rId22"/>
    <p:sldId id="2147482373" r:id="rId23"/>
    <p:sldId id="2147482384" r:id="rId24"/>
    <p:sldId id="2147482244" r:id="rId25"/>
    <p:sldId id="2147482386" r:id="rId26"/>
    <p:sldId id="2147482388" r:id="rId27"/>
    <p:sldId id="2147482387" r:id="rId28"/>
    <p:sldId id="345" r:id="rId29"/>
    <p:sldId id="2147482248" r:id="rId30"/>
    <p:sldId id="275" r:id="rId31"/>
    <p:sldId id="270" r:id="rId32"/>
    <p:sldId id="271" r:id="rId33"/>
    <p:sldId id="2147482339" r:id="rId34"/>
    <p:sldId id="2147482340" r:id="rId35"/>
    <p:sldId id="274" r:id="rId36"/>
    <p:sldId id="294" r:id="rId37"/>
    <p:sldId id="298" r:id="rId38"/>
    <p:sldId id="299" r:id="rId39"/>
    <p:sldId id="272" r:id="rId40"/>
    <p:sldId id="277" r:id="rId41"/>
    <p:sldId id="278" r:id="rId42"/>
    <p:sldId id="340" r:id="rId43"/>
    <p:sldId id="214748221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922524-C848-ECD0-4592-B43C35D204F9}" name="Rodriguez, Sarah (Sally) (CDC/IOD/OPHDST)" initials="RS((" userId="S::xqn3@cdc.gov::f30faafc-f67c-4a3b-be30-1fd9754b5c17" providerId="AD"/>
  <p188:author id="{C321304D-97D6-3641-5CB4-51F83844D102}" name="Hughes, Keaton (CDC/OD/OPHDST)" initials="HK" userId="S::qwy4@cdc.gov::d8ce0660-66bf-4d9b-b954-4737fa7010ce" providerId="AD"/>
  <p188:author id="{EFE4344D-7D8B-F60D-482C-391F0000CFBB}" name="Broussard, Cheryl S. (CDC/OD/OPHDST)" initials="CB" userId="S::gnp2@cdc.gov::0eb6766d-8da0-4d0e-a17e-1d1d7482510d" providerId="AD"/>
  <p188:author id="{132F964E-0429-6C5F-A7C1-ACF3F110B0BA}" name="Landon, Alexander (CDC/OD/OPHDST)" initials="AL" userId="S::vvs8@cdc.gov::b09320f4-f070-4dda-b5ce-579581d3ab09" providerId="AD"/>
  <p188:author id="{4C195B5E-DFF9-9454-D15B-04E7141770CC}" name="Conners, Erin (CDC/OD/OPHDST)" initials="EC" userId="S::ola3@cdc.gov::a724e933-4911-4579-8682-585480591749" providerId="AD"/>
  <p188:author id="{7C551B66-E361-EBC0-6605-1AA2539A47D3}" name="Hang Nguyen, (CDC/OD/OPHDST)" initials="TN" userId="S::yky3@cdc.gov::8a7e3e03-04d0-4c76-a337-fc65283f8224" providerId="AD"/>
  <p188:author id="{C86F5367-EC90-24FF-B4B9-347599188DFF}" name="Williams, Cassidy (CDC/OD/OPHDST) (CTR)" initials="CW" userId="S::rtt5@cdc.gov::abd02bae-914c-4c13-87a3-7a911b9d0a4c" providerId="AD"/>
  <p188:author id="{99A8469A-7D20-0DCC-3D98-F4D741751B82}" name="McIntyre, Anne F. (CDC/IOD/OPHDST)" initials="MAF(" userId="S::zat4@cdc.gov::d6bb9fc0-9a61-41c9-8260-614f83485ea6" providerId="AD"/>
  <p188:author id="{B04DC59A-AF20-2808-3BAB-71D195570F2C}" name="Fullerton, Katie (CDC/IOD/ORR/OD)" initials="KEF" userId="Fullerton, Katie (CDC/IOD/ORR/OD)" providerId="None"/>
  <p188:author id="{2ADACAD2-23C8-4CDE-0F71-8B9A4986B137}" name="Lin, Xia Michelle (CDC/OD/OPHDST)" initials="XL" userId="S::wft4@cdc.gov::bed32223-5f76-4728-a0f1-e6b7214f8f3d" providerId="AD"/>
  <p188:author id="{643A7AD9-02B1-B372-B694-D211CCE4C4EB}" name="Robinson, Tamara (CDC/OD/OPHDST) (CTR)" initials="TR" userId="S::okf9@cdc.gov::a16a7704-10a4-405e-9d16-ecfeead0d37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19F221-8AD4-4756-8715-B8416DD73712}" v="38" dt="2025-07-15T21:01:09.7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57" autoAdjust="0"/>
  </p:normalViewPr>
  <p:slideViewPr>
    <p:cSldViewPr snapToGrid="0">
      <p:cViewPr varScale="1">
        <p:scale>
          <a:sx n="81" d="100"/>
          <a:sy n="81" d="100"/>
        </p:scale>
        <p:origin x="51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theme" Target="theme/theme1.xml"/><Relationship Id="rId8" Type="http://schemas.openxmlformats.org/officeDocument/2006/relationships/slideMaster" Target="slideMasters/slideMaster5.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F15AA7-4699-44FC-B8B2-754DE539A425}" type="datetimeFigureOut">
              <a:rPr lang="en-US" smtClean="0"/>
              <a:t>7/16/2025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F29102-ED10-4F3A-8106-AF875A20FCFB}" type="slidenum">
              <a:rPr lang="en-US" smtClean="0"/>
              <a:t>‹#›</a:t>
            </a:fld>
            <a:endParaRPr lang="en-US"/>
          </a:p>
        </p:txBody>
      </p:sp>
    </p:spTree>
    <p:extLst>
      <p:ext uri="{BB962C8B-B14F-4D97-AF65-F5344CB8AC3E}">
        <p14:creationId xmlns:p14="http://schemas.microsoft.com/office/powerpoint/2010/main" val="1515920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084AA2-EDF3-41B6-9BD5-4D1331E35CE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90746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US" sz="1200" b="0" i="0" dirty="0">
              <a:solidFill>
                <a:srgbClr val="000000"/>
              </a:solidFill>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BDA21F4D-5276-4E39-B71B-05E13E77D8A9}" type="slidenum">
              <a:rPr lang="en-US" smtClean="0"/>
              <a:t>10</a:t>
            </a:fld>
            <a:endParaRPr lang="en-US"/>
          </a:p>
        </p:txBody>
      </p:sp>
    </p:spTree>
    <p:extLst>
      <p:ext uri="{BB962C8B-B14F-4D97-AF65-F5344CB8AC3E}">
        <p14:creationId xmlns:p14="http://schemas.microsoft.com/office/powerpoint/2010/main" val="3184861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F2719-ECED-DD27-4774-FD51651FAA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2354C6-850F-F351-B83B-8CFCDD5045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2A79B1-08A6-3C21-449C-7162D99B55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1876A5-8F40-E2F3-747C-42EA69331B1F}"/>
              </a:ext>
            </a:extLst>
          </p:cNvPr>
          <p:cNvSpPr>
            <a:spLocks noGrp="1"/>
          </p:cNvSpPr>
          <p:nvPr>
            <p:ph type="sldNum" sz="quarter" idx="5"/>
          </p:nvPr>
        </p:nvSpPr>
        <p:spPr/>
        <p:txBody>
          <a:bodyPr/>
          <a:lstStyle/>
          <a:p>
            <a:pPr defTabSz="924916">
              <a:defRPr/>
            </a:pPr>
            <a:fld id="{06AF09D2-365C-457F-B59D-A60D2D726A65}" type="slidenum">
              <a:rPr lang="en-US">
                <a:solidFill>
                  <a:prstClr val="black"/>
                </a:solidFill>
                <a:latin typeface="Calibri" panose="020F0502020204030204"/>
              </a:rPr>
              <a:pPr defTabSz="924916">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2096361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F29102-ED10-4F3A-8106-AF875A20FCFB}" type="slidenum">
              <a:rPr lang="en-US" smtClean="0"/>
              <a:t>12</a:t>
            </a:fld>
            <a:endParaRPr lang="en-US"/>
          </a:p>
        </p:txBody>
      </p:sp>
    </p:spTree>
    <p:extLst>
      <p:ext uri="{BB962C8B-B14F-4D97-AF65-F5344CB8AC3E}">
        <p14:creationId xmlns:p14="http://schemas.microsoft.com/office/powerpoint/2010/main" val="3852124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spcBef>
                <a:spcPts val="0"/>
              </a:spcBef>
              <a:spcAft>
                <a:spcPts val="0"/>
              </a:spcAft>
              <a:buFont typeface="Arial" panose="020B0604020202020204" pitchFamily="34" charset="0"/>
              <a:buNone/>
            </a:pPr>
            <a:endParaRPr lang="en-US" b="0"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14</a:t>
            </a:fld>
            <a:endParaRPr lang="en-US"/>
          </a:p>
        </p:txBody>
      </p:sp>
    </p:spTree>
    <p:extLst>
      <p:ext uri="{BB962C8B-B14F-4D97-AF65-F5344CB8AC3E}">
        <p14:creationId xmlns:p14="http://schemas.microsoft.com/office/powerpoint/2010/main" val="3404620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spcBef>
                <a:spcPts val="0"/>
              </a:spcBef>
              <a:spcAft>
                <a:spcPts val="0"/>
              </a:spcAft>
              <a:buFont typeface="Arial" panose="020B0604020202020204" pitchFamily="34" charset="0"/>
              <a:buNone/>
            </a:pPr>
            <a:endParaRPr lang="en-US" b="0"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15</a:t>
            </a:fld>
            <a:endParaRPr lang="en-US"/>
          </a:p>
        </p:txBody>
      </p:sp>
    </p:spTree>
    <p:extLst>
      <p:ext uri="{BB962C8B-B14F-4D97-AF65-F5344CB8AC3E}">
        <p14:creationId xmlns:p14="http://schemas.microsoft.com/office/powerpoint/2010/main" val="2066663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spcBef>
                <a:spcPts val="0"/>
              </a:spcBef>
              <a:spcAft>
                <a:spcPts val="0"/>
              </a:spcAft>
              <a:buFont typeface="Arial" panose="020B0604020202020204" pitchFamily="34" charset="0"/>
              <a:buNone/>
            </a:pPr>
            <a:endParaRPr lang="en-US" b="0"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16</a:t>
            </a:fld>
            <a:endParaRPr lang="en-US"/>
          </a:p>
        </p:txBody>
      </p:sp>
    </p:spTree>
    <p:extLst>
      <p:ext uri="{BB962C8B-B14F-4D97-AF65-F5344CB8AC3E}">
        <p14:creationId xmlns:p14="http://schemas.microsoft.com/office/powerpoint/2010/main" val="2271668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spcBef>
                <a:spcPts val="0"/>
              </a:spcBef>
              <a:spcAft>
                <a:spcPts val="0"/>
              </a:spcAft>
              <a:buFont typeface="Arial" panose="020B0604020202020204" pitchFamily="34" charset="0"/>
              <a:buNone/>
            </a:pPr>
            <a:endParaRPr lang="en-US" b="0"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17</a:t>
            </a:fld>
            <a:endParaRPr lang="en-US"/>
          </a:p>
        </p:txBody>
      </p:sp>
    </p:spTree>
    <p:extLst>
      <p:ext uri="{BB962C8B-B14F-4D97-AF65-F5344CB8AC3E}">
        <p14:creationId xmlns:p14="http://schemas.microsoft.com/office/powerpoint/2010/main" val="149833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A21F4D-5276-4E39-B71B-05E13E77D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494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1ECB69-D91A-4E0F-BA76-5DA9C776CD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323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1ECB69-D91A-4E0F-BA76-5DA9C776CD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784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3175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1ECB69-D91A-4E0F-BA76-5DA9C776CD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5167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1ECB69-D91A-4E0F-BA76-5DA9C776CD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247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1ECB69-D91A-4E0F-BA76-5DA9C776CD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509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1ECB69-D91A-4E0F-BA76-5DA9C776CD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897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F29102-ED10-4F3A-8106-AF875A20FCFB}" type="slidenum">
              <a:rPr lang="en-US" smtClean="0"/>
              <a:t>30</a:t>
            </a:fld>
            <a:endParaRPr lang="en-US"/>
          </a:p>
        </p:txBody>
      </p:sp>
    </p:spTree>
    <p:extLst>
      <p:ext uri="{BB962C8B-B14F-4D97-AF65-F5344CB8AC3E}">
        <p14:creationId xmlns:p14="http://schemas.microsoft.com/office/powerpoint/2010/main" val="2313612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F29102-ED10-4F3A-8106-AF875A20FCFB}" type="slidenum">
              <a:rPr lang="en-US" smtClean="0"/>
              <a:t>31</a:t>
            </a:fld>
            <a:endParaRPr lang="en-US"/>
          </a:p>
        </p:txBody>
      </p:sp>
    </p:spTree>
    <p:extLst>
      <p:ext uri="{BB962C8B-B14F-4D97-AF65-F5344CB8AC3E}">
        <p14:creationId xmlns:p14="http://schemas.microsoft.com/office/powerpoint/2010/main" val="287186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F29102-ED10-4F3A-8106-AF875A20FCFB}" type="slidenum">
              <a:rPr lang="en-US" smtClean="0"/>
              <a:t>32</a:t>
            </a:fld>
            <a:endParaRPr lang="en-US"/>
          </a:p>
        </p:txBody>
      </p:sp>
    </p:spTree>
    <p:extLst>
      <p:ext uri="{BB962C8B-B14F-4D97-AF65-F5344CB8AC3E}">
        <p14:creationId xmlns:p14="http://schemas.microsoft.com/office/powerpoint/2010/main" val="260569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F29102-ED10-4F3A-8106-AF875A20FCFB}" type="slidenum">
              <a:rPr lang="en-US" smtClean="0"/>
              <a:t>3</a:t>
            </a:fld>
            <a:endParaRPr lang="en-US"/>
          </a:p>
        </p:txBody>
      </p:sp>
    </p:spTree>
    <p:extLst>
      <p:ext uri="{BB962C8B-B14F-4D97-AF65-F5344CB8AC3E}">
        <p14:creationId xmlns:p14="http://schemas.microsoft.com/office/powerpoint/2010/main" val="1444081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D1765-83D1-32CE-07E8-7581CE3192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7293B7-4B81-3689-BEDA-15176683A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EC0300-9697-7253-9F2D-D368DC52B82F}"/>
              </a:ext>
            </a:extLst>
          </p:cNvPr>
          <p:cNvSpPr>
            <a:spLocks noGrp="1"/>
          </p:cNvSpPr>
          <p:nvPr>
            <p:ph type="body" idx="1"/>
          </p:nvPr>
        </p:nvSpPr>
        <p:spPr/>
        <p:txBody>
          <a:bodyPr/>
          <a:lstStyle/>
          <a:p>
            <a:pPr marL="0" indent="0">
              <a:buFont typeface="Arial" panose="020B0604020202020204" pitchFamily="34" charset="0"/>
              <a:buNone/>
            </a:pPr>
            <a:endParaRPr lang="en-US" dirty="0">
              <a:ea typeface="Calibri"/>
              <a:cs typeface="Calibri"/>
            </a:endParaRPr>
          </a:p>
        </p:txBody>
      </p:sp>
      <p:sp>
        <p:nvSpPr>
          <p:cNvPr id="4" name="Slide Number Placeholder 3">
            <a:extLst>
              <a:ext uri="{FF2B5EF4-FFF2-40B4-BE49-F238E27FC236}">
                <a16:creationId xmlns:a16="http://schemas.microsoft.com/office/drawing/2014/main" id="{9EB54D9F-94CA-3EF3-AAEE-6DEFEF891C73}"/>
              </a:ext>
            </a:extLst>
          </p:cNvPr>
          <p:cNvSpPr>
            <a:spLocks noGrp="1"/>
          </p:cNvSpPr>
          <p:nvPr>
            <p:ph type="sldNum" sz="quarter" idx="5"/>
          </p:nvPr>
        </p:nvSpPr>
        <p:spPr/>
        <p:txBody>
          <a:bodyPr/>
          <a:lstStyle/>
          <a:p>
            <a:pPr defTabSz="924916">
              <a:defRPr/>
            </a:pPr>
            <a:fld id="{06AF09D2-365C-457F-B59D-A60D2D726A65}" type="slidenum">
              <a:rPr lang="en-US">
                <a:solidFill>
                  <a:prstClr val="black"/>
                </a:solidFill>
                <a:latin typeface="Calibri" panose="020F0502020204030204"/>
              </a:rPr>
              <a:pPr defTabSz="924916">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4067511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F29102-ED10-4F3A-8106-AF875A20FCFB}" type="slidenum">
              <a:rPr lang="en-US" smtClean="0"/>
              <a:t>5</a:t>
            </a:fld>
            <a:endParaRPr lang="en-US"/>
          </a:p>
        </p:txBody>
      </p:sp>
    </p:spTree>
    <p:extLst>
      <p:ext uri="{BB962C8B-B14F-4D97-AF65-F5344CB8AC3E}">
        <p14:creationId xmlns:p14="http://schemas.microsoft.com/office/powerpoint/2010/main" val="3761772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A21F4D-5276-4E39-B71B-05E13E77D8A9}" type="slidenum">
              <a:rPr lang="en-US" smtClean="0"/>
              <a:t>6</a:t>
            </a:fld>
            <a:endParaRPr lang="en-US"/>
          </a:p>
        </p:txBody>
      </p:sp>
    </p:spTree>
    <p:extLst>
      <p:ext uri="{BB962C8B-B14F-4D97-AF65-F5344CB8AC3E}">
        <p14:creationId xmlns:p14="http://schemas.microsoft.com/office/powerpoint/2010/main" val="2553622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A21F4D-5276-4E39-B71B-05E13E77D8A9}" type="slidenum">
              <a:rPr lang="en-US" smtClean="0"/>
              <a:t>7</a:t>
            </a:fld>
            <a:endParaRPr lang="en-US"/>
          </a:p>
        </p:txBody>
      </p:sp>
    </p:spTree>
    <p:extLst>
      <p:ext uri="{BB962C8B-B14F-4D97-AF65-F5344CB8AC3E}">
        <p14:creationId xmlns:p14="http://schemas.microsoft.com/office/powerpoint/2010/main" val="4221790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A21F4D-5276-4E39-B71B-05E13E77D8A9}" type="slidenum">
              <a:rPr lang="en-US" smtClean="0"/>
              <a:t>8</a:t>
            </a:fld>
            <a:endParaRPr lang="en-US"/>
          </a:p>
        </p:txBody>
      </p:sp>
    </p:spTree>
    <p:extLst>
      <p:ext uri="{BB962C8B-B14F-4D97-AF65-F5344CB8AC3E}">
        <p14:creationId xmlns:p14="http://schemas.microsoft.com/office/powerpoint/2010/main" val="1306062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A21F4D-5276-4E39-B71B-05E13E77D8A9}" type="slidenum">
              <a:rPr lang="en-US" smtClean="0"/>
              <a:t>9</a:t>
            </a:fld>
            <a:endParaRPr lang="en-US"/>
          </a:p>
        </p:txBody>
      </p:sp>
    </p:spTree>
    <p:extLst>
      <p:ext uri="{BB962C8B-B14F-4D97-AF65-F5344CB8AC3E}">
        <p14:creationId xmlns:p14="http://schemas.microsoft.com/office/powerpoint/2010/main" val="6486968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w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w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wmf"/><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wmf"/><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8.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9.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6.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9.xml"/><Relationship Id="rId4" Type="http://schemas.openxmlformats.org/officeDocument/2006/relationships/image" Target="../media/image16.sv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9.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6.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_CDC_with_tagline">
    <p:bg>
      <p:bgPr>
        <a:solidFill>
          <a:schemeClr val="bg2"/>
        </a:soli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267F8213-0BF4-9CFD-184D-957DBD90BEF9}"/>
              </a:ext>
            </a:extLst>
          </p:cNvPr>
          <p:cNvGrpSpPr/>
          <p:nvPr userDrawn="1"/>
        </p:nvGrpSpPr>
        <p:grpSpPr>
          <a:xfrm>
            <a:off x="0" y="0"/>
            <a:ext cx="12192000" cy="1158861"/>
            <a:chOff x="0" y="1079970"/>
            <a:chExt cx="7112000" cy="224439"/>
          </a:xfrm>
        </p:grpSpPr>
        <p:sp>
          <p:nvSpPr>
            <p:cNvPr id="41" name="Rectangle 40">
              <a:extLst>
                <a:ext uri="{FF2B5EF4-FFF2-40B4-BE49-F238E27FC236}">
                  <a16:creationId xmlns:a16="http://schemas.microsoft.com/office/drawing/2014/main" id="{1E8587A6-7C1A-EC72-C16A-98204569B39A}"/>
                </a:ext>
              </a:extLst>
            </p:cNvPr>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nvGrpSpPr>
            <p:cNvPr id="42" name="Group 41">
              <a:extLst>
                <a:ext uri="{FF2B5EF4-FFF2-40B4-BE49-F238E27FC236}">
                  <a16:creationId xmlns:a16="http://schemas.microsoft.com/office/drawing/2014/main" id="{2EB7A224-4867-EA38-EAA4-ECD97FF9203A}"/>
                </a:ext>
              </a:extLst>
            </p:cNvPr>
            <p:cNvGrpSpPr/>
            <p:nvPr userDrawn="1"/>
          </p:nvGrpSpPr>
          <p:grpSpPr>
            <a:xfrm>
              <a:off x="430" y="1080101"/>
              <a:ext cx="5345267" cy="224308"/>
              <a:chOff x="1771" y="389"/>
              <a:chExt cx="18815689" cy="664930"/>
            </a:xfrm>
          </p:grpSpPr>
          <p:sp>
            <p:nvSpPr>
              <p:cNvPr id="44" name="Parallelogram 9">
                <a:extLst>
                  <a:ext uri="{FF2B5EF4-FFF2-40B4-BE49-F238E27FC236}">
                    <a16:creationId xmlns:a16="http://schemas.microsoft.com/office/drawing/2014/main" id="{EA18C2A9-CD91-4656-D4FD-18B4B82E4B80}"/>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5" name="Parallelogram 44">
                <a:extLst>
                  <a:ext uri="{FF2B5EF4-FFF2-40B4-BE49-F238E27FC236}">
                    <a16:creationId xmlns:a16="http://schemas.microsoft.com/office/drawing/2014/main" id="{AE0A8C09-00C3-D95E-B5DA-0F0A402DC7AB}"/>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6" name="Parallelogram 45">
                <a:extLst>
                  <a:ext uri="{FF2B5EF4-FFF2-40B4-BE49-F238E27FC236}">
                    <a16:creationId xmlns:a16="http://schemas.microsoft.com/office/drawing/2014/main" id="{B944134F-25AD-BEB2-C0BF-43DF4B11FC3F}"/>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7" name="Parallelogram 46">
                <a:extLst>
                  <a:ext uri="{FF2B5EF4-FFF2-40B4-BE49-F238E27FC236}">
                    <a16:creationId xmlns:a16="http://schemas.microsoft.com/office/drawing/2014/main" id="{A01506F6-4045-30A7-1967-7A2272067890}"/>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8" name="Parallelogram 47">
                <a:extLst>
                  <a:ext uri="{FF2B5EF4-FFF2-40B4-BE49-F238E27FC236}">
                    <a16:creationId xmlns:a16="http://schemas.microsoft.com/office/drawing/2014/main" id="{E1EB0327-76CF-A70A-BE29-7C1C2819C1B3}"/>
                  </a:ext>
                </a:extLst>
              </p:cNvPr>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grpSp>
      <p:sp>
        <p:nvSpPr>
          <p:cNvPr id="7" name="Title 1"/>
          <p:cNvSpPr>
            <a:spLocks noGrp="1"/>
          </p:cNvSpPr>
          <p:nvPr userDrawn="1">
            <p:ph type="title"/>
          </p:nvPr>
        </p:nvSpPr>
        <p:spPr>
          <a:xfrm>
            <a:off x="609600" y="1184277"/>
            <a:ext cx="10972800" cy="1169363"/>
          </a:xfrm>
          <a:prstGeom prst="rect">
            <a:avLst/>
          </a:prstGeom>
        </p:spPr>
        <p:txBody>
          <a:bodyPr anchor="ctr"/>
          <a:lstStyle>
            <a:lvl1pPr algn="l">
              <a:lnSpc>
                <a:spcPts val="4000"/>
              </a:lnSpc>
              <a:defRPr sz="3733" b="1" baseline="0">
                <a:solidFill>
                  <a:srgbClr val="0057B7"/>
                </a:solidFill>
                <a:effectLst/>
                <a:latin typeface="Calibri" pitchFamily="34" charset="0"/>
              </a:defRPr>
            </a:lvl1pPr>
          </a:lstStyle>
          <a:p>
            <a:endParaRPr lang="en-US"/>
          </a:p>
        </p:txBody>
      </p:sp>
      <p:sp>
        <p:nvSpPr>
          <p:cNvPr id="8" name="Subtitle 2"/>
          <p:cNvSpPr>
            <a:spLocks noGrp="1"/>
          </p:cNvSpPr>
          <p:nvPr userDrawn="1">
            <p:ph type="subTitle" idx="1"/>
          </p:nvPr>
        </p:nvSpPr>
        <p:spPr>
          <a:xfrm>
            <a:off x="609600" y="2859349"/>
            <a:ext cx="8534400" cy="457200"/>
          </a:xfrm>
          <a:prstGeom prst="rect">
            <a:avLst/>
          </a:prstGeom>
        </p:spPr>
        <p:txBody>
          <a:bodyPr/>
          <a:lstStyle>
            <a:lvl1pPr marL="0" indent="0" algn="l">
              <a:buNone/>
              <a:defRPr sz="2667" b="1" baseline="0">
                <a:solidFill>
                  <a:srgbClr val="0057B7"/>
                </a:solidFill>
                <a:effectLst/>
                <a:latin typeface="Calibri" pitchFamily="34" charset="0"/>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29" name="Text Placeholder 28">
            <a:extLst>
              <a:ext uri="{FF2B5EF4-FFF2-40B4-BE49-F238E27FC236}">
                <a16:creationId xmlns:a16="http://schemas.microsoft.com/office/drawing/2014/main" id="{A617DD9D-7533-7A57-89FB-4D057BCEAC55}"/>
              </a:ext>
            </a:extLst>
          </p:cNvPr>
          <p:cNvSpPr>
            <a:spLocks noGrp="1"/>
          </p:cNvSpPr>
          <p:nvPr>
            <p:ph type="body" sz="quarter" idx="11" hasCustomPrompt="1"/>
          </p:nvPr>
        </p:nvSpPr>
        <p:spPr>
          <a:xfrm>
            <a:off x="609600" y="372533"/>
            <a:ext cx="9211733" cy="541867"/>
          </a:xfrm>
        </p:spPr>
        <p:txBody>
          <a:bodyPr/>
          <a:lstStyle>
            <a:lvl1pPr marL="0" indent="0">
              <a:buNone/>
              <a:defRPr sz="2400">
                <a:solidFill>
                  <a:schemeClr val="bg1"/>
                </a:solidFill>
              </a:defRPr>
            </a:lvl1pPr>
          </a:lstStyle>
          <a:p>
            <a:pPr lvl="0"/>
            <a:r>
              <a:rPr lang="en-US"/>
              <a:t>Place center name here</a:t>
            </a:r>
          </a:p>
        </p:txBody>
      </p:sp>
      <p:pic>
        <p:nvPicPr>
          <p:cNvPr id="19" name="Picture 18" descr="Graphical user interface, text, application&#10;&#10;Description automatically generated">
            <a:extLst>
              <a:ext uri="{FF2B5EF4-FFF2-40B4-BE49-F238E27FC236}">
                <a16:creationId xmlns:a16="http://schemas.microsoft.com/office/drawing/2014/main" id="{B73EE938-470B-9DA7-FFED-E3CE4A1A33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041" y="216208"/>
            <a:ext cx="1117600" cy="725917"/>
          </a:xfrm>
          <a:prstGeom prst="rect">
            <a:avLst/>
          </a:prstGeom>
        </p:spPr>
      </p:pic>
    </p:spTree>
    <p:extLst>
      <p:ext uri="{BB962C8B-B14F-4D97-AF65-F5344CB8AC3E}">
        <p14:creationId xmlns:p14="http://schemas.microsoft.com/office/powerpoint/2010/main" val="1166057093"/>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ctr" anchorCtr="0"/>
          <a:lstStyle>
            <a:lvl1pPr algn="l">
              <a:lnSpc>
                <a:spcPct val="100000"/>
              </a:lnSpc>
              <a:defRPr sz="3733" b="1" baseline="0">
                <a:solidFill>
                  <a:srgbClr val="003C9F"/>
                </a:solidFill>
                <a:effectLst/>
                <a:latin typeface="+mn-lt"/>
              </a:defRPr>
            </a:lvl1pPr>
          </a:lstStyle>
          <a:p>
            <a:endParaRPr lang="en-US"/>
          </a:p>
        </p:txBody>
      </p:sp>
      <p:sp>
        <p:nvSpPr>
          <p:cNvPr id="3" name="Content Placeholder 2"/>
          <p:cNvSpPr>
            <a:spLocks noGrp="1"/>
          </p:cNvSpPr>
          <p:nvPr>
            <p:ph idx="1"/>
          </p:nvPr>
        </p:nvSpPr>
        <p:spPr>
          <a:xfrm>
            <a:off x="609600" y="1600201"/>
            <a:ext cx="10972800" cy="4191000"/>
          </a:xfrm>
          <a:prstGeom prst="rect">
            <a:avLst/>
          </a:prstGeom>
        </p:spPr>
        <p:txBody>
          <a:bodyPr/>
          <a:lstStyle>
            <a:lvl1pPr marL="304776" indent="-304776">
              <a:buClr>
                <a:srgbClr val="008265"/>
              </a:buClr>
              <a:buSzPct val="75000"/>
              <a:buFont typeface="Wingdings" panose="05000000000000000000" pitchFamily="2" charset="2"/>
              <a:buChar char="§"/>
              <a:defRPr sz="3200" b="1" baseline="0">
                <a:solidFill>
                  <a:srgbClr val="003C9F"/>
                </a:solidFill>
                <a:latin typeface="Calibri" pitchFamily="34" charset="0"/>
              </a:defRPr>
            </a:lvl1pPr>
            <a:lvl2pPr marL="853376" indent="-304776">
              <a:buClr>
                <a:srgbClr val="008265"/>
              </a:buClr>
              <a:buSzPct val="75000"/>
              <a:buFont typeface="Arial" panose="020B0604020202020204" pitchFamily="34" charset="0"/>
              <a:buChar char="•"/>
              <a:defRPr sz="2667">
                <a:solidFill>
                  <a:srgbClr val="003C9F"/>
                </a:solidFill>
              </a:defRPr>
            </a:lvl2pPr>
            <a:lvl3pPr marL="1295304" indent="0">
              <a:buClr>
                <a:srgbClr val="008265"/>
              </a:buClr>
              <a:buSzPct val="75000"/>
              <a:buFont typeface="Wingdings" panose="05000000000000000000" pitchFamily="2" charset="2"/>
              <a:buNone/>
              <a:defRPr sz="2400">
                <a:solidFill>
                  <a:srgbClr val="003C9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endParaRPr lang="en-US"/>
          </a:p>
          <a:p>
            <a:pPr lvl="1"/>
            <a:endParaRPr lang="en-US"/>
          </a:p>
          <a:p>
            <a:pPr lvl="2"/>
            <a:endParaRPr lang="en-US"/>
          </a:p>
          <a:p>
            <a:pPr lvl="1"/>
            <a:endParaRPr lang="en-US"/>
          </a:p>
          <a:p>
            <a:pPr lvl="1"/>
            <a:endParaRPr lang="en-US"/>
          </a:p>
          <a:p>
            <a:pPr lvl="1"/>
            <a:endParaRPr lang="en-US"/>
          </a:p>
        </p:txBody>
      </p:sp>
      <p:grpSp>
        <p:nvGrpSpPr>
          <p:cNvPr id="13" name="Group 12"/>
          <p:cNvGrpSpPr/>
          <p:nvPr userDrawn="1"/>
        </p:nvGrpSpPr>
        <p:grpSpPr>
          <a:xfrm>
            <a:off x="-9063" y="6810361"/>
            <a:ext cx="12192000" cy="0"/>
            <a:chOff x="-6797" y="5107771"/>
            <a:chExt cx="9144000" cy="0"/>
          </a:xfrm>
        </p:grpSpPr>
        <p:cxnSp>
          <p:nvCxnSpPr>
            <p:cNvPr id="14" name="Straight Connector 13"/>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33032" y="5107771"/>
              <a:ext cx="704171" cy="0"/>
            </a:xfrm>
            <a:prstGeom prst="line">
              <a:avLst/>
            </a:prstGeom>
            <a:ln w="95250">
              <a:solidFill>
                <a:srgbClr val="73A8C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35456" y="5107771"/>
              <a:ext cx="704171" cy="0"/>
            </a:xfrm>
            <a:prstGeom prst="line">
              <a:avLst/>
            </a:prstGeom>
            <a:ln w="95250">
              <a:solidFill>
                <a:srgbClr val="5AB13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2981" y="5107771"/>
              <a:ext cx="704171" cy="0"/>
            </a:xfrm>
            <a:prstGeom prst="line">
              <a:avLst/>
            </a:prstGeom>
            <a:ln w="95250">
              <a:solidFill>
                <a:srgbClr val="000E6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737930" y="5107771"/>
              <a:ext cx="704171" cy="0"/>
            </a:xfrm>
            <a:prstGeom prst="line">
              <a:avLst/>
            </a:prstGeom>
            <a:ln w="95250">
              <a:solidFill>
                <a:srgbClr val="FF850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630507" y="5107771"/>
              <a:ext cx="704171" cy="0"/>
            </a:xfrm>
            <a:prstGeom prst="line">
              <a:avLst/>
            </a:prstGeom>
            <a:ln w="95250">
              <a:solidFill>
                <a:srgbClr val="FFCD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9457237"/>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9E55E-D2FA-72EA-036E-FB9C6A7604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F7596B-B719-39FD-AF7E-66A6408A6D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18548E-93BB-B9E3-7827-C85239C9D1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068A744-36F8-BA50-3D02-CCF8D4E00ACE}"/>
              </a:ext>
            </a:extLst>
          </p:cNvPr>
          <p:cNvSpPr>
            <a:spLocks noGrp="1"/>
          </p:cNvSpPr>
          <p:nvPr>
            <p:ph type="sldNum" sz="quarter" idx="12"/>
          </p:nvPr>
        </p:nvSpPr>
        <p:spPr/>
        <p:txBody>
          <a:bodyPr/>
          <a:lstStyle/>
          <a:p>
            <a:fld id="{36204599-15CB-48CA-AAF3-5D0FC961B09D}" type="slidenum">
              <a:rPr lang="en-US" smtClean="0"/>
              <a:t>‹#›</a:t>
            </a:fld>
            <a:endParaRPr lang="en-US"/>
          </a:p>
        </p:txBody>
      </p:sp>
    </p:spTree>
    <p:extLst>
      <p:ext uri="{BB962C8B-B14F-4D97-AF65-F5344CB8AC3E}">
        <p14:creationId xmlns:p14="http://schemas.microsoft.com/office/powerpoint/2010/main" val="18728442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D04FF-AAAD-D778-4F6C-D8719BB816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FFC14D-A39F-D081-536F-03CC0C24FF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09EC05-BCBF-AC0C-D71C-36ACBDB5DD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69DC25D5-193E-DC99-67F7-3AA62537E8C8}"/>
              </a:ext>
            </a:extLst>
          </p:cNvPr>
          <p:cNvSpPr>
            <a:spLocks noGrp="1"/>
          </p:cNvSpPr>
          <p:nvPr>
            <p:ph type="sldNum" sz="quarter" idx="12"/>
          </p:nvPr>
        </p:nvSpPr>
        <p:spPr/>
        <p:txBody>
          <a:bodyPr/>
          <a:lstStyle/>
          <a:p>
            <a:fld id="{36204599-15CB-48CA-AAF3-5D0FC961B09D}" type="slidenum">
              <a:rPr lang="en-US" smtClean="0"/>
              <a:t>‹#›</a:t>
            </a:fld>
            <a:endParaRPr lang="en-US"/>
          </a:p>
        </p:txBody>
      </p:sp>
    </p:spTree>
    <p:extLst>
      <p:ext uri="{BB962C8B-B14F-4D97-AF65-F5344CB8AC3E}">
        <p14:creationId xmlns:p14="http://schemas.microsoft.com/office/powerpoint/2010/main" val="36699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88CDB-66F7-A882-C51F-6500B6EB7B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AA8DEA-32A7-7B02-9997-FDFC9E6C3F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933A94D-58A1-99A1-2E5E-2947A9375560}"/>
              </a:ext>
            </a:extLst>
          </p:cNvPr>
          <p:cNvSpPr>
            <a:spLocks noGrp="1"/>
          </p:cNvSpPr>
          <p:nvPr>
            <p:ph type="sldNum" sz="quarter" idx="12"/>
          </p:nvPr>
        </p:nvSpPr>
        <p:spPr/>
        <p:txBody>
          <a:bodyPr/>
          <a:lstStyle/>
          <a:p>
            <a:fld id="{36204599-15CB-48CA-AAF3-5D0FC961B09D}" type="slidenum">
              <a:rPr lang="en-US" smtClean="0"/>
              <a:t>‹#›</a:t>
            </a:fld>
            <a:endParaRPr lang="en-US"/>
          </a:p>
        </p:txBody>
      </p:sp>
    </p:spTree>
    <p:extLst>
      <p:ext uri="{BB962C8B-B14F-4D97-AF65-F5344CB8AC3E}">
        <p14:creationId xmlns:p14="http://schemas.microsoft.com/office/powerpoint/2010/main" val="17063475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0E47B4-584D-6603-9FBB-327657BC58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ED4FE8-044F-ACAE-D622-01346AC87F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4C4AC95-CEE9-6201-ADDA-997B32E3F9B2}"/>
              </a:ext>
            </a:extLst>
          </p:cNvPr>
          <p:cNvSpPr>
            <a:spLocks noGrp="1"/>
          </p:cNvSpPr>
          <p:nvPr>
            <p:ph type="sldNum" sz="quarter" idx="12"/>
          </p:nvPr>
        </p:nvSpPr>
        <p:spPr/>
        <p:txBody>
          <a:bodyPr/>
          <a:lstStyle>
            <a:lvl1pPr>
              <a:defRPr>
                <a:solidFill>
                  <a:srgbClr val="13485B"/>
                </a:solidFill>
              </a:defRPr>
            </a:lvl1pPr>
          </a:lstStyle>
          <a:p>
            <a:fld id="{36204599-15CB-48CA-AAF3-5D0FC961B09D}" type="slidenum">
              <a:rPr lang="en-US" smtClean="0"/>
              <a:pPr/>
              <a:t>‹#›</a:t>
            </a:fld>
            <a:endParaRPr lang="en-US"/>
          </a:p>
        </p:txBody>
      </p:sp>
    </p:spTree>
    <p:extLst>
      <p:ext uri="{BB962C8B-B14F-4D97-AF65-F5344CB8AC3E}">
        <p14:creationId xmlns:p14="http://schemas.microsoft.com/office/powerpoint/2010/main" val="9873475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ark_Text Only">
    <p:spTree>
      <p:nvGrpSpPr>
        <p:cNvPr id="1" name=""/>
        <p:cNvGrpSpPr/>
        <p:nvPr/>
      </p:nvGrpSpPr>
      <p:grpSpPr>
        <a:xfrm>
          <a:off x="0" y="0"/>
          <a:ext cx="0" cy="0"/>
          <a:chOff x="0" y="0"/>
          <a:chExt cx="0" cy="0"/>
        </a:xfrm>
      </p:grpSpPr>
      <p:pic>
        <p:nvPicPr>
          <p:cNvPr id="5" name="Picture 4" descr="A picture containing text, dark, night sky&#10;&#10;Description automatically generated">
            <a:extLst>
              <a:ext uri="{FF2B5EF4-FFF2-40B4-BE49-F238E27FC236}">
                <a16:creationId xmlns:a16="http://schemas.microsoft.com/office/drawing/2014/main" id="{DF8657F6-BE27-E09A-50F0-DD296A7C3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7" cy="6858000"/>
          </a:xfrm>
          <a:prstGeom prst="rect">
            <a:avLst/>
          </a:prstGeom>
        </p:spPr>
      </p:pic>
      <p:sp>
        <p:nvSpPr>
          <p:cNvPr id="2" name="Title 1">
            <a:extLst>
              <a:ext uri="{FF2B5EF4-FFF2-40B4-BE49-F238E27FC236}">
                <a16:creationId xmlns:a16="http://schemas.microsoft.com/office/drawing/2014/main" id="{EAA8EC89-4198-6C4C-F4E2-2AD7619BCD2D}"/>
              </a:ext>
            </a:extLst>
          </p:cNvPr>
          <p:cNvSpPr>
            <a:spLocks noGrp="1"/>
          </p:cNvSpPr>
          <p:nvPr>
            <p:ph type="title"/>
          </p:nvPr>
        </p:nvSpPr>
        <p:spPr>
          <a:xfrm>
            <a:off x="1502736" y="1488559"/>
            <a:ext cx="9186531" cy="3880885"/>
          </a:xfrm>
        </p:spPr>
        <p:txBody>
          <a:bodyPr/>
          <a:lstStyle>
            <a:lvl1pPr algn="ct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32A28A31-CD4A-CA87-3819-C29CEBBF350B}"/>
              </a:ext>
            </a:extLst>
          </p:cNvPr>
          <p:cNvSpPr>
            <a:spLocks noGrp="1"/>
          </p:cNvSpPr>
          <p:nvPr>
            <p:ph type="sldNum" sz="quarter" idx="10"/>
          </p:nvPr>
        </p:nvSpPr>
        <p:spPr>
          <a:xfrm>
            <a:off x="10912522" y="6233575"/>
            <a:ext cx="441279" cy="389829"/>
          </a:xfrm>
        </p:spPr>
        <p:txBody>
          <a:bodyPr/>
          <a:lstStyle>
            <a:lvl1pPr>
              <a:defRPr>
                <a:solidFill>
                  <a:schemeClr val="bg1"/>
                </a:solidFill>
              </a:defRPr>
            </a:lvl1pPr>
          </a:lstStyle>
          <a:p>
            <a:fld id="{36204599-15CB-48CA-AAF3-5D0FC961B09D}" type="slidenum">
              <a:rPr lang="en-US" smtClean="0"/>
              <a:pPr/>
              <a:t>‹#›</a:t>
            </a:fld>
            <a:endParaRPr lang="en-US"/>
          </a:p>
        </p:txBody>
      </p:sp>
    </p:spTree>
    <p:extLst>
      <p:ext uri="{BB962C8B-B14F-4D97-AF65-F5344CB8AC3E}">
        <p14:creationId xmlns:p14="http://schemas.microsoft.com/office/powerpoint/2010/main" val="27248701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2_Title and Content">
    <p:bg>
      <p:bgPr>
        <a:solidFill>
          <a:schemeClr val="bg1"/>
        </a:solidFill>
        <a:effectLst/>
      </p:bgPr>
    </p:bg>
    <p:spTree>
      <p:nvGrpSpPr>
        <p:cNvPr id="1" name=""/>
        <p:cNvGrpSpPr/>
        <p:nvPr/>
      </p:nvGrpSpPr>
      <p:grpSpPr>
        <a:xfrm>
          <a:off x="0" y="0"/>
          <a:ext cx="0" cy="0"/>
          <a:chOff x="0" y="0"/>
          <a:chExt cx="0" cy="0"/>
        </a:xfrm>
      </p:grpSpPr>
      <p:grpSp>
        <p:nvGrpSpPr>
          <p:cNvPr id="57" name="!!Group 60">
            <a:extLst>
              <a:ext uri="{FF2B5EF4-FFF2-40B4-BE49-F238E27FC236}">
                <a16:creationId xmlns:a16="http://schemas.microsoft.com/office/drawing/2014/main" id="{EA64566D-D694-429A-BE80-0DC2355E390C}"/>
              </a:ext>
            </a:extLst>
          </p:cNvPr>
          <p:cNvGrpSpPr/>
          <p:nvPr userDrawn="1"/>
        </p:nvGrpSpPr>
        <p:grpSpPr>
          <a:xfrm>
            <a:off x="687325" y="580799"/>
            <a:ext cx="414434" cy="429690"/>
            <a:chOff x="5248634" y="2301884"/>
            <a:chExt cx="1379602" cy="1430386"/>
          </a:xfrm>
        </p:grpSpPr>
        <p:sp>
          <p:nvSpPr>
            <p:cNvPr id="58" name="Freeform: Shape 57">
              <a:extLst>
                <a:ext uri="{FF2B5EF4-FFF2-40B4-BE49-F238E27FC236}">
                  <a16:creationId xmlns:a16="http://schemas.microsoft.com/office/drawing/2014/main" id="{EFC31D2F-059F-1C83-82AB-C89FEEF7C83A}"/>
                </a:ext>
              </a:extLst>
            </p:cNvPr>
            <p:cNvSpPr/>
            <p:nvPr/>
          </p:nvSpPr>
          <p:spPr>
            <a:xfrm>
              <a:off x="5885051" y="2554936"/>
              <a:ext cx="91590" cy="91590"/>
            </a:xfrm>
            <a:custGeom>
              <a:avLst/>
              <a:gdLst>
                <a:gd name="connsiteX0" fmla="*/ 45795 w 91590"/>
                <a:gd name="connsiteY0" fmla="*/ 0 h 91590"/>
                <a:gd name="connsiteX1" fmla="*/ 91591 w 91590"/>
                <a:gd name="connsiteY1" fmla="*/ 45795 h 91590"/>
                <a:gd name="connsiteX2" fmla="*/ 45795 w 91590"/>
                <a:gd name="connsiteY2" fmla="*/ 91591 h 91590"/>
                <a:gd name="connsiteX3" fmla="*/ 0 w 91590"/>
                <a:gd name="connsiteY3" fmla="*/ 45795 h 91590"/>
                <a:gd name="connsiteX4" fmla="*/ 45795 w 91590"/>
                <a:gd name="connsiteY4" fmla="*/ 0 h 91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90" h="91590">
                  <a:moveTo>
                    <a:pt x="45795" y="0"/>
                  </a:moveTo>
                  <a:cubicBezTo>
                    <a:pt x="71179" y="0"/>
                    <a:pt x="91591" y="20673"/>
                    <a:pt x="91591" y="45795"/>
                  </a:cubicBezTo>
                  <a:cubicBezTo>
                    <a:pt x="91591" y="70917"/>
                    <a:pt x="71179" y="91591"/>
                    <a:pt x="45795" y="91591"/>
                  </a:cubicBezTo>
                  <a:cubicBezTo>
                    <a:pt x="20412" y="91591"/>
                    <a:pt x="0" y="71179"/>
                    <a:pt x="0" y="45795"/>
                  </a:cubicBezTo>
                  <a:cubicBezTo>
                    <a:pt x="0" y="20412"/>
                    <a:pt x="20673" y="0"/>
                    <a:pt x="45795" y="0"/>
                  </a:cubicBezTo>
                </a:path>
              </a:pathLst>
            </a:custGeom>
            <a:solidFill>
              <a:srgbClr val="FFC515"/>
            </a:solidFill>
            <a:ln w="26059"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590B67C-350A-45C9-F788-EB1583FAC82C}"/>
                </a:ext>
              </a:extLst>
            </p:cNvPr>
            <p:cNvSpPr/>
            <p:nvPr/>
          </p:nvSpPr>
          <p:spPr>
            <a:xfrm>
              <a:off x="6256686" y="3173459"/>
              <a:ext cx="91659" cy="91543"/>
            </a:xfrm>
            <a:custGeom>
              <a:avLst/>
              <a:gdLst>
                <a:gd name="connsiteX0" fmla="*/ 85534 w 91659"/>
                <a:gd name="connsiteY0" fmla="*/ 68669 h 91543"/>
                <a:gd name="connsiteX1" fmla="*/ 22990 w 91659"/>
                <a:gd name="connsiteY1" fmla="*/ 85417 h 91543"/>
                <a:gd name="connsiteX2" fmla="*/ 6242 w 91659"/>
                <a:gd name="connsiteY2" fmla="*/ 22874 h 91543"/>
                <a:gd name="connsiteX3" fmla="*/ 68786 w 91659"/>
                <a:gd name="connsiteY3" fmla="*/ 6126 h 91543"/>
                <a:gd name="connsiteX4" fmla="*/ 85534 w 91659"/>
                <a:gd name="connsiteY4" fmla="*/ 68669 h 9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59" h="91543">
                  <a:moveTo>
                    <a:pt x="85534" y="68669"/>
                  </a:moveTo>
                  <a:cubicBezTo>
                    <a:pt x="72973" y="90651"/>
                    <a:pt x="44710" y="97978"/>
                    <a:pt x="22990" y="85417"/>
                  </a:cubicBezTo>
                  <a:cubicBezTo>
                    <a:pt x="1009" y="72856"/>
                    <a:pt x="-6580" y="44594"/>
                    <a:pt x="6242" y="22874"/>
                  </a:cubicBezTo>
                  <a:cubicBezTo>
                    <a:pt x="18803" y="892"/>
                    <a:pt x="46804" y="-6435"/>
                    <a:pt x="68786" y="6126"/>
                  </a:cubicBezTo>
                  <a:cubicBezTo>
                    <a:pt x="90768" y="18687"/>
                    <a:pt x="98095" y="46949"/>
                    <a:pt x="85534" y="68669"/>
                  </a:cubicBezTo>
                  <a:close/>
                </a:path>
              </a:pathLst>
            </a:custGeom>
            <a:solidFill>
              <a:srgbClr val="FFC515"/>
            </a:solidFill>
            <a:ln w="26059"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811DC427-0746-5586-824B-B0F66A02ABCF}"/>
                </a:ext>
              </a:extLst>
            </p:cNvPr>
            <p:cNvSpPr/>
            <p:nvPr/>
          </p:nvSpPr>
          <p:spPr>
            <a:xfrm>
              <a:off x="5527740" y="2769674"/>
              <a:ext cx="91543" cy="91543"/>
            </a:xfrm>
            <a:custGeom>
              <a:avLst/>
              <a:gdLst>
                <a:gd name="connsiteX0" fmla="*/ 6126 w 91543"/>
                <a:gd name="connsiteY0" fmla="*/ 22874 h 91543"/>
                <a:gd name="connsiteX1" fmla="*/ 68669 w 91543"/>
                <a:gd name="connsiteY1" fmla="*/ 6126 h 91543"/>
                <a:gd name="connsiteX2" fmla="*/ 85418 w 91543"/>
                <a:gd name="connsiteY2" fmla="*/ 68669 h 91543"/>
                <a:gd name="connsiteX3" fmla="*/ 22874 w 91543"/>
                <a:gd name="connsiteY3" fmla="*/ 85417 h 91543"/>
                <a:gd name="connsiteX4" fmla="*/ 6126 w 91543"/>
                <a:gd name="connsiteY4" fmla="*/ 22874 h 9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3" h="91543">
                  <a:moveTo>
                    <a:pt x="6126" y="22874"/>
                  </a:moveTo>
                  <a:cubicBezTo>
                    <a:pt x="18687" y="892"/>
                    <a:pt x="46949" y="-6435"/>
                    <a:pt x="68669" y="6126"/>
                  </a:cubicBezTo>
                  <a:cubicBezTo>
                    <a:pt x="90651" y="18687"/>
                    <a:pt x="97979" y="46949"/>
                    <a:pt x="85418" y="68669"/>
                  </a:cubicBezTo>
                  <a:cubicBezTo>
                    <a:pt x="72856" y="90651"/>
                    <a:pt x="44594" y="97979"/>
                    <a:pt x="22874" y="85417"/>
                  </a:cubicBezTo>
                  <a:cubicBezTo>
                    <a:pt x="892" y="72856"/>
                    <a:pt x="-6435" y="44594"/>
                    <a:pt x="6126" y="22874"/>
                  </a:cubicBezTo>
                  <a:close/>
                </a:path>
              </a:pathLst>
            </a:custGeom>
            <a:solidFill>
              <a:srgbClr val="FFC515"/>
            </a:solidFill>
            <a:ln w="26059"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0D53FE60-0087-C756-C8AC-BC7C4CDC6461}"/>
                </a:ext>
              </a:extLst>
            </p:cNvPr>
            <p:cNvSpPr/>
            <p:nvPr/>
          </p:nvSpPr>
          <p:spPr>
            <a:xfrm>
              <a:off x="5250157" y="3042945"/>
              <a:ext cx="54247" cy="54247"/>
            </a:xfrm>
            <a:custGeom>
              <a:avLst/>
              <a:gdLst>
                <a:gd name="connsiteX0" fmla="*/ 3703 w 54247"/>
                <a:gd name="connsiteY0" fmla="*/ 40601 h 54247"/>
                <a:gd name="connsiteX1" fmla="*/ 13647 w 54247"/>
                <a:gd name="connsiteY1" fmla="*/ 3703 h 54247"/>
                <a:gd name="connsiteX2" fmla="*/ 50545 w 54247"/>
                <a:gd name="connsiteY2" fmla="*/ 13647 h 54247"/>
                <a:gd name="connsiteX3" fmla="*/ 40601 w 54247"/>
                <a:gd name="connsiteY3" fmla="*/ 50545 h 54247"/>
                <a:gd name="connsiteX4" fmla="*/ 3703 w 54247"/>
                <a:gd name="connsiteY4" fmla="*/ 40601 h 5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7" h="54247">
                  <a:moveTo>
                    <a:pt x="3703" y="40601"/>
                  </a:moveTo>
                  <a:cubicBezTo>
                    <a:pt x="-3886" y="27516"/>
                    <a:pt x="562" y="11030"/>
                    <a:pt x="13647" y="3703"/>
                  </a:cubicBezTo>
                  <a:cubicBezTo>
                    <a:pt x="26731" y="-3886"/>
                    <a:pt x="43218" y="562"/>
                    <a:pt x="50545" y="13647"/>
                  </a:cubicBezTo>
                  <a:cubicBezTo>
                    <a:pt x="58134" y="26731"/>
                    <a:pt x="53685" y="43218"/>
                    <a:pt x="40601" y="50545"/>
                  </a:cubicBezTo>
                  <a:cubicBezTo>
                    <a:pt x="27516" y="58134"/>
                    <a:pt x="11030" y="53685"/>
                    <a:pt x="3703" y="40601"/>
                  </a:cubicBezTo>
                  <a:close/>
                </a:path>
              </a:pathLst>
            </a:custGeom>
            <a:solidFill>
              <a:srgbClr val="FFC515"/>
            </a:solidFill>
            <a:ln w="26059"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01759C9F-46DA-D9DD-FBF7-045AA4924C2E}"/>
                </a:ext>
              </a:extLst>
            </p:cNvPr>
            <p:cNvSpPr/>
            <p:nvPr/>
          </p:nvSpPr>
          <p:spPr>
            <a:xfrm>
              <a:off x="5535047" y="2444319"/>
              <a:ext cx="53957" cy="54014"/>
            </a:xfrm>
            <a:custGeom>
              <a:avLst/>
              <a:gdLst>
                <a:gd name="connsiteX0" fmla="*/ 3529 w 53957"/>
                <a:gd name="connsiteY0" fmla="*/ 13530 h 54014"/>
                <a:gd name="connsiteX1" fmla="*/ 40427 w 53957"/>
                <a:gd name="connsiteY1" fmla="*/ 3586 h 54014"/>
                <a:gd name="connsiteX2" fmla="*/ 50372 w 53957"/>
                <a:gd name="connsiteY2" fmla="*/ 40484 h 54014"/>
                <a:gd name="connsiteX3" fmla="*/ 13474 w 53957"/>
                <a:gd name="connsiteY3" fmla="*/ 50428 h 54014"/>
                <a:gd name="connsiteX4" fmla="*/ 3529 w 53957"/>
                <a:gd name="connsiteY4" fmla="*/ 13530 h 5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57" h="54014">
                  <a:moveTo>
                    <a:pt x="3529" y="13530"/>
                  </a:moveTo>
                  <a:cubicBezTo>
                    <a:pt x="11118" y="446"/>
                    <a:pt x="27605" y="-3741"/>
                    <a:pt x="40427" y="3586"/>
                  </a:cubicBezTo>
                  <a:cubicBezTo>
                    <a:pt x="53512" y="11175"/>
                    <a:pt x="57699" y="27662"/>
                    <a:pt x="50372" y="40484"/>
                  </a:cubicBezTo>
                  <a:cubicBezTo>
                    <a:pt x="42783" y="53569"/>
                    <a:pt x="26296" y="57756"/>
                    <a:pt x="13474" y="50428"/>
                  </a:cubicBezTo>
                  <a:cubicBezTo>
                    <a:pt x="651" y="42840"/>
                    <a:pt x="-3798" y="26353"/>
                    <a:pt x="3529" y="13530"/>
                  </a:cubicBezTo>
                  <a:close/>
                </a:path>
              </a:pathLst>
            </a:custGeom>
            <a:solidFill>
              <a:srgbClr val="FFC515"/>
            </a:solidFill>
            <a:ln w="26059"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913EB5EA-D034-5A79-9BBD-63859E7EBF11}"/>
                </a:ext>
              </a:extLst>
            </p:cNvPr>
            <p:cNvSpPr/>
            <p:nvPr/>
          </p:nvSpPr>
          <p:spPr>
            <a:xfrm>
              <a:off x="6195675" y="2391642"/>
              <a:ext cx="54169" cy="53907"/>
            </a:xfrm>
            <a:custGeom>
              <a:avLst/>
              <a:gdLst>
                <a:gd name="connsiteX0" fmla="*/ 27216 w 54169"/>
                <a:gd name="connsiteY0" fmla="*/ 0 h 53907"/>
                <a:gd name="connsiteX1" fmla="*/ 54169 w 54169"/>
                <a:gd name="connsiteY1" fmla="*/ 26954 h 53907"/>
                <a:gd name="connsiteX2" fmla="*/ 27216 w 54169"/>
                <a:gd name="connsiteY2" fmla="*/ 53908 h 53907"/>
                <a:gd name="connsiteX3" fmla="*/ 0 w 54169"/>
                <a:gd name="connsiteY3" fmla="*/ 26954 h 53907"/>
                <a:gd name="connsiteX4" fmla="*/ 27216 w 54169"/>
                <a:gd name="connsiteY4" fmla="*/ 0 h 5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9" h="53907">
                  <a:moveTo>
                    <a:pt x="27216" y="0"/>
                  </a:moveTo>
                  <a:cubicBezTo>
                    <a:pt x="42132" y="0"/>
                    <a:pt x="54169" y="12038"/>
                    <a:pt x="54169" y="26954"/>
                  </a:cubicBezTo>
                  <a:cubicBezTo>
                    <a:pt x="54169" y="41870"/>
                    <a:pt x="42132" y="53908"/>
                    <a:pt x="27216" y="53908"/>
                  </a:cubicBezTo>
                  <a:cubicBezTo>
                    <a:pt x="12299" y="53908"/>
                    <a:pt x="0" y="41870"/>
                    <a:pt x="0" y="26954"/>
                  </a:cubicBezTo>
                  <a:cubicBezTo>
                    <a:pt x="0" y="12038"/>
                    <a:pt x="12038" y="0"/>
                    <a:pt x="27216" y="0"/>
                  </a:cubicBezTo>
                  <a:close/>
                </a:path>
              </a:pathLst>
            </a:custGeom>
            <a:solidFill>
              <a:srgbClr val="FFC515"/>
            </a:solidFill>
            <a:ln w="26059"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4B4BCC7B-7D54-7E2E-3B90-628CCC9E09CA}"/>
                </a:ext>
              </a:extLst>
            </p:cNvPr>
            <p:cNvSpPr/>
            <p:nvPr/>
          </p:nvSpPr>
          <p:spPr>
            <a:xfrm>
              <a:off x="6571682" y="2937485"/>
              <a:ext cx="54247" cy="54247"/>
            </a:xfrm>
            <a:custGeom>
              <a:avLst/>
              <a:gdLst>
                <a:gd name="connsiteX0" fmla="*/ 50545 w 54247"/>
                <a:gd name="connsiteY0" fmla="*/ 13647 h 54247"/>
                <a:gd name="connsiteX1" fmla="*/ 40601 w 54247"/>
                <a:gd name="connsiteY1" fmla="*/ 50545 h 54247"/>
                <a:gd name="connsiteX2" fmla="*/ 3703 w 54247"/>
                <a:gd name="connsiteY2" fmla="*/ 40601 h 54247"/>
                <a:gd name="connsiteX3" fmla="*/ 13647 w 54247"/>
                <a:gd name="connsiteY3" fmla="*/ 3703 h 54247"/>
                <a:gd name="connsiteX4" fmla="*/ 50545 w 54247"/>
                <a:gd name="connsiteY4" fmla="*/ 13647 h 5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7" h="54247">
                  <a:moveTo>
                    <a:pt x="50545" y="13647"/>
                  </a:moveTo>
                  <a:cubicBezTo>
                    <a:pt x="58134" y="26731"/>
                    <a:pt x="53685" y="43218"/>
                    <a:pt x="40601" y="50545"/>
                  </a:cubicBezTo>
                  <a:cubicBezTo>
                    <a:pt x="27778" y="58134"/>
                    <a:pt x="11030" y="53685"/>
                    <a:pt x="3703" y="40601"/>
                  </a:cubicBezTo>
                  <a:cubicBezTo>
                    <a:pt x="-3886" y="27516"/>
                    <a:pt x="562" y="11030"/>
                    <a:pt x="13647" y="3703"/>
                  </a:cubicBezTo>
                  <a:cubicBezTo>
                    <a:pt x="26469" y="-3886"/>
                    <a:pt x="43218" y="562"/>
                    <a:pt x="50545" y="13647"/>
                  </a:cubicBezTo>
                  <a:close/>
                </a:path>
              </a:pathLst>
            </a:custGeom>
            <a:solidFill>
              <a:srgbClr val="FFC515"/>
            </a:solidFill>
            <a:ln w="26059"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B56FC4C4-33ED-2E72-1B43-5351572C1E27}"/>
                </a:ext>
              </a:extLst>
            </p:cNvPr>
            <p:cNvSpPr/>
            <p:nvPr/>
          </p:nvSpPr>
          <p:spPr>
            <a:xfrm>
              <a:off x="6287081" y="3536343"/>
              <a:ext cx="54014" cy="54014"/>
            </a:xfrm>
            <a:custGeom>
              <a:avLst/>
              <a:gdLst>
                <a:gd name="connsiteX0" fmla="*/ 50429 w 54014"/>
                <a:gd name="connsiteY0" fmla="*/ 40484 h 54014"/>
                <a:gd name="connsiteX1" fmla="*/ 13530 w 54014"/>
                <a:gd name="connsiteY1" fmla="*/ 50428 h 54014"/>
                <a:gd name="connsiteX2" fmla="*/ 3586 w 54014"/>
                <a:gd name="connsiteY2" fmla="*/ 13530 h 54014"/>
                <a:gd name="connsiteX3" fmla="*/ 40484 w 54014"/>
                <a:gd name="connsiteY3" fmla="*/ 3586 h 54014"/>
                <a:gd name="connsiteX4" fmla="*/ 50429 w 54014"/>
                <a:gd name="connsiteY4" fmla="*/ 40484 h 5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4" h="54014">
                  <a:moveTo>
                    <a:pt x="50429" y="40484"/>
                  </a:moveTo>
                  <a:cubicBezTo>
                    <a:pt x="42840" y="53569"/>
                    <a:pt x="26353" y="57756"/>
                    <a:pt x="13530" y="50428"/>
                  </a:cubicBezTo>
                  <a:cubicBezTo>
                    <a:pt x="446" y="42840"/>
                    <a:pt x="-3741" y="26353"/>
                    <a:pt x="3586" y="13530"/>
                  </a:cubicBezTo>
                  <a:cubicBezTo>
                    <a:pt x="11175" y="446"/>
                    <a:pt x="27662" y="-3741"/>
                    <a:pt x="40484" y="3586"/>
                  </a:cubicBezTo>
                  <a:cubicBezTo>
                    <a:pt x="53569" y="11175"/>
                    <a:pt x="57756" y="27662"/>
                    <a:pt x="50429" y="40484"/>
                  </a:cubicBezTo>
                  <a:close/>
                </a:path>
              </a:pathLst>
            </a:custGeom>
            <a:solidFill>
              <a:srgbClr val="FFC515"/>
            </a:solidFill>
            <a:ln w="26059"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08EE3691-835A-0CC5-0754-8CDC28121FA8}"/>
                </a:ext>
              </a:extLst>
            </p:cNvPr>
            <p:cNvSpPr/>
            <p:nvPr/>
          </p:nvSpPr>
          <p:spPr>
            <a:xfrm>
              <a:off x="5626241" y="3588865"/>
              <a:ext cx="53907" cy="54169"/>
            </a:xfrm>
            <a:custGeom>
              <a:avLst/>
              <a:gdLst>
                <a:gd name="connsiteX0" fmla="*/ 26954 w 53907"/>
                <a:gd name="connsiteY0" fmla="*/ 54169 h 54169"/>
                <a:gd name="connsiteX1" fmla="*/ 0 w 53907"/>
                <a:gd name="connsiteY1" fmla="*/ 26954 h 54169"/>
                <a:gd name="connsiteX2" fmla="*/ 26954 w 53907"/>
                <a:gd name="connsiteY2" fmla="*/ 0 h 54169"/>
                <a:gd name="connsiteX3" fmla="*/ 53908 w 53907"/>
                <a:gd name="connsiteY3" fmla="*/ 26954 h 54169"/>
                <a:gd name="connsiteX4" fmla="*/ 26954 w 53907"/>
                <a:gd name="connsiteY4" fmla="*/ 54169 h 54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 h="54169">
                  <a:moveTo>
                    <a:pt x="26954" y="54169"/>
                  </a:moveTo>
                  <a:cubicBezTo>
                    <a:pt x="12038" y="54169"/>
                    <a:pt x="0" y="42132"/>
                    <a:pt x="0" y="26954"/>
                  </a:cubicBezTo>
                  <a:cubicBezTo>
                    <a:pt x="0" y="11776"/>
                    <a:pt x="12038" y="0"/>
                    <a:pt x="26954" y="0"/>
                  </a:cubicBezTo>
                  <a:cubicBezTo>
                    <a:pt x="41870" y="0"/>
                    <a:pt x="53908" y="12038"/>
                    <a:pt x="53908" y="26954"/>
                  </a:cubicBezTo>
                  <a:cubicBezTo>
                    <a:pt x="53908" y="41870"/>
                    <a:pt x="41870" y="54169"/>
                    <a:pt x="26954" y="54169"/>
                  </a:cubicBezTo>
                  <a:close/>
                </a:path>
              </a:pathLst>
            </a:custGeom>
            <a:solidFill>
              <a:srgbClr val="FFC515"/>
            </a:solidFill>
            <a:ln w="26059"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06A30AB9-F92C-B33C-3686-3EDB1BB29D3E}"/>
                </a:ext>
              </a:extLst>
            </p:cNvPr>
            <p:cNvSpPr/>
            <p:nvPr/>
          </p:nvSpPr>
          <p:spPr>
            <a:xfrm>
              <a:off x="5272088" y="3186282"/>
              <a:ext cx="354783" cy="160087"/>
            </a:xfrm>
            <a:custGeom>
              <a:avLst/>
              <a:gdLst>
                <a:gd name="connsiteX0" fmla="*/ 245291 w 354783"/>
                <a:gd name="connsiteY0" fmla="*/ 69193 h 160087"/>
                <a:gd name="connsiteX1" fmla="*/ 167308 w 354783"/>
                <a:gd name="connsiteY1" fmla="*/ 83586 h 160087"/>
                <a:gd name="connsiteX2" fmla="*/ 138784 w 354783"/>
                <a:gd name="connsiteY2" fmla="*/ 109231 h 160087"/>
                <a:gd name="connsiteX3" fmla="*/ 106334 w 354783"/>
                <a:gd name="connsiteY3" fmla="*/ 150578 h 160087"/>
                <a:gd name="connsiteX4" fmla="*/ 9510 w 354783"/>
                <a:gd name="connsiteY4" fmla="*/ 124671 h 160087"/>
                <a:gd name="connsiteX5" fmla="*/ 35417 w 354783"/>
                <a:gd name="connsiteY5" fmla="*/ 28108 h 160087"/>
                <a:gd name="connsiteX6" fmla="*/ 127269 w 354783"/>
                <a:gd name="connsiteY6" fmla="*/ 46688 h 160087"/>
                <a:gd name="connsiteX7" fmla="*/ 163121 w 354783"/>
                <a:gd name="connsiteY7" fmla="*/ 60557 h 160087"/>
                <a:gd name="connsiteX8" fmla="*/ 241365 w 354783"/>
                <a:gd name="connsiteY8" fmla="*/ 46164 h 160087"/>
                <a:gd name="connsiteX9" fmla="*/ 267796 w 354783"/>
                <a:gd name="connsiteY9" fmla="*/ 26014 h 160087"/>
                <a:gd name="connsiteX10" fmla="*/ 286114 w 354783"/>
                <a:gd name="connsiteY10" fmla="*/ 6126 h 160087"/>
                <a:gd name="connsiteX11" fmla="*/ 348658 w 354783"/>
                <a:gd name="connsiteY11" fmla="*/ 22874 h 160087"/>
                <a:gd name="connsiteX12" fmla="*/ 331910 w 354783"/>
                <a:gd name="connsiteY12" fmla="*/ 85418 h 160087"/>
                <a:gd name="connsiteX13" fmla="*/ 277478 w 354783"/>
                <a:gd name="connsiteY13" fmla="*/ 78875 h 160087"/>
                <a:gd name="connsiteX14" fmla="*/ 245552 w 354783"/>
                <a:gd name="connsiteY14" fmla="*/ 69455 h 16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783" h="160087">
                  <a:moveTo>
                    <a:pt x="245291" y="69193"/>
                  </a:moveTo>
                  <a:lnTo>
                    <a:pt x="167308" y="83586"/>
                  </a:lnTo>
                  <a:cubicBezTo>
                    <a:pt x="153438" y="86203"/>
                    <a:pt x="142709" y="95623"/>
                    <a:pt x="138784" y="109231"/>
                  </a:cubicBezTo>
                  <a:cubicBezTo>
                    <a:pt x="133812" y="125979"/>
                    <a:pt x="122559" y="141157"/>
                    <a:pt x="106334" y="150578"/>
                  </a:cubicBezTo>
                  <a:cubicBezTo>
                    <a:pt x="72577" y="170204"/>
                    <a:pt x="29136" y="158428"/>
                    <a:pt x="9510" y="124671"/>
                  </a:cubicBezTo>
                  <a:cubicBezTo>
                    <a:pt x="-10117" y="90913"/>
                    <a:pt x="1659" y="47473"/>
                    <a:pt x="35417" y="28108"/>
                  </a:cubicBezTo>
                  <a:cubicBezTo>
                    <a:pt x="66820" y="10051"/>
                    <a:pt x="106073" y="18425"/>
                    <a:pt x="127269" y="46688"/>
                  </a:cubicBezTo>
                  <a:cubicBezTo>
                    <a:pt x="135905" y="57940"/>
                    <a:pt x="149251" y="63174"/>
                    <a:pt x="163121" y="60557"/>
                  </a:cubicBezTo>
                  <a:lnTo>
                    <a:pt x="241365" y="46164"/>
                  </a:lnTo>
                  <a:cubicBezTo>
                    <a:pt x="253141" y="44071"/>
                    <a:pt x="262562" y="36744"/>
                    <a:pt x="267796" y="26014"/>
                  </a:cubicBezTo>
                  <a:cubicBezTo>
                    <a:pt x="271721" y="17902"/>
                    <a:pt x="278002" y="10836"/>
                    <a:pt x="286114" y="6126"/>
                  </a:cubicBezTo>
                  <a:cubicBezTo>
                    <a:pt x="308096" y="-6435"/>
                    <a:pt x="336097" y="892"/>
                    <a:pt x="348658" y="22874"/>
                  </a:cubicBezTo>
                  <a:cubicBezTo>
                    <a:pt x="361219" y="44856"/>
                    <a:pt x="353891" y="72856"/>
                    <a:pt x="331910" y="85418"/>
                  </a:cubicBezTo>
                  <a:cubicBezTo>
                    <a:pt x="313853" y="95885"/>
                    <a:pt x="291610" y="92483"/>
                    <a:pt x="277478" y="78875"/>
                  </a:cubicBezTo>
                  <a:cubicBezTo>
                    <a:pt x="268843" y="70501"/>
                    <a:pt x="257590" y="67099"/>
                    <a:pt x="245552" y="69455"/>
                  </a:cubicBezTo>
                  <a:close/>
                </a:path>
              </a:pathLst>
            </a:custGeom>
            <a:solidFill>
              <a:srgbClr val="5E649C"/>
            </a:solidFill>
            <a:ln w="26059"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18A8B715-DA37-024D-6E52-FB067A2B115A}"/>
                </a:ext>
              </a:extLst>
            </p:cNvPr>
            <p:cNvSpPr/>
            <p:nvPr/>
          </p:nvSpPr>
          <p:spPr>
            <a:xfrm>
              <a:off x="5402236" y="3303691"/>
              <a:ext cx="532273" cy="428579"/>
            </a:xfrm>
            <a:custGeom>
              <a:avLst/>
              <a:gdLst>
                <a:gd name="connsiteX0" fmla="*/ 403523 w 532273"/>
                <a:gd name="connsiteY0" fmla="*/ 281249 h 428579"/>
                <a:gd name="connsiteX1" fmla="*/ 379971 w 532273"/>
                <a:gd name="connsiteY1" fmla="*/ 240688 h 428579"/>
                <a:gd name="connsiteX2" fmla="*/ 340980 w 532273"/>
                <a:gd name="connsiteY2" fmla="*/ 223154 h 428579"/>
                <a:gd name="connsiteX3" fmla="*/ 221650 w 532273"/>
                <a:gd name="connsiteY3" fmla="*/ 168985 h 428579"/>
                <a:gd name="connsiteX4" fmla="*/ 221126 w 532273"/>
                <a:gd name="connsiteY4" fmla="*/ 168200 h 428579"/>
                <a:gd name="connsiteX5" fmla="*/ 182397 w 532273"/>
                <a:gd name="connsiteY5" fmla="*/ 150143 h 428579"/>
                <a:gd name="connsiteX6" fmla="*/ 169312 w 532273"/>
                <a:gd name="connsiteY6" fmla="*/ 152499 h 428579"/>
                <a:gd name="connsiteX7" fmla="*/ 140788 w 532273"/>
                <a:gd name="connsiteY7" fmla="*/ 178406 h 428579"/>
                <a:gd name="connsiteX8" fmla="*/ 71703 w 532273"/>
                <a:gd name="connsiteY8" fmla="*/ 230482 h 428579"/>
                <a:gd name="connsiteX9" fmla="*/ 0 w 532273"/>
                <a:gd name="connsiteY9" fmla="*/ 158517 h 428579"/>
                <a:gd name="connsiteX10" fmla="*/ 71703 w 532273"/>
                <a:gd name="connsiteY10" fmla="*/ 86553 h 428579"/>
                <a:gd name="connsiteX11" fmla="*/ 129012 w 532273"/>
                <a:gd name="connsiteY11" fmla="*/ 115077 h 428579"/>
                <a:gd name="connsiteX12" fmla="*/ 164864 w 532273"/>
                <a:gd name="connsiteY12" fmla="*/ 128947 h 428579"/>
                <a:gd name="connsiteX13" fmla="*/ 177948 w 532273"/>
                <a:gd name="connsiteY13" fmla="*/ 126592 h 428579"/>
                <a:gd name="connsiteX14" fmla="*/ 207519 w 532273"/>
                <a:gd name="connsiteY14" fmla="*/ 95974 h 428579"/>
                <a:gd name="connsiteX15" fmla="*/ 262473 w 532273"/>
                <a:gd name="connsiteY15" fmla="*/ 15112 h 428579"/>
                <a:gd name="connsiteX16" fmla="*/ 416084 w 532273"/>
                <a:gd name="connsiteY16" fmla="*/ 56197 h 428579"/>
                <a:gd name="connsiteX17" fmla="*/ 403785 w 532273"/>
                <a:gd name="connsiteY17" fmla="*/ 185995 h 428579"/>
                <a:gd name="connsiteX18" fmla="*/ 399859 w 532273"/>
                <a:gd name="connsiteY18" fmla="*/ 228388 h 428579"/>
                <a:gd name="connsiteX19" fmla="*/ 423411 w 532273"/>
                <a:gd name="connsiteY19" fmla="*/ 268950 h 428579"/>
                <a:gd name="connsiteX20" fmla="*/ 457169 w 532273"/>
                <a:gd name="connsiteY20" fmla="*/ 287006 h 428579"/>
                <a:gd name="connsiteX21" fmla="*/ 461356 w 532273"/>
                <a:gd name="connsiteY21" fmla="*/ 287006 h 428579"/>
                <a:gd name="connsiteX22" fmla="*/ 532274 w 532273"/>
                <a:gd name="connsiteY22" fmla="*/ 357662 h 428579"/>
                <a:gd name="connsiteX23" fmla="*/ 461356 w 532273"/>
                <a:gd name="connsiteY23" fmla="*/ 428580 h 428579"/>
                <a:gd name="connsiteX24" fmla="*/ 390439 w 532273"/>
                <a:gd name="connsiteY24" fmla="*/ 357662 h 428579"/>
                <a:gd name="connsiteX25" fmla="*/ 401953 w 532273"/>
                <a:gd name="connsiteY25" fmla="*/ 319194 h 428579"/>
                <a:gd name="connsiteX26" fmla="*/ 403000 w 532273"/>
                <a:gd name="connsiteY26" fmla="*/ 280726 h 42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2273" h="428579">
                  <a:moveTo>
                    <a:pt x="403523" y="281249"/>
                  </a:moveTo>
                  <a:lnTo>
                    <a:pt x="379971" y="240688"/>
                  </a:lnTo>
                  <a:cubicBezTo>
                    <a:pt x="371859" y="226818"/>
                    <a:pt x="356681" y="220014"/>
                    <a:pt x="340980" y="223154"/>
                  </a:cubicBezTo>
                  <a:cubicBezTo>
                    <a:pt x="294923" y="232314"/>
                    <a:pt x="246249" y="211902"/>
                    <a:pt x="221650" y="168985"/>
                  </a:cubicBezTo>
                  <a:cubicBezTo>
                    <a:pt x="221650" y="168723"/>
                    <a:pt x="221388" y="168462"/>
                    <a:pt x="221126" y="168200"/>
                  </a:cubicBezTo>
                  <a:cubicBezTo>
                    <a:pt x="213276" y="154330"/>
                    <a:pt x="198098" y="147265"/>
                    <a:pt x="182397" y="150143"/>
                  </a:cubicBezTo>
                  <a:lnTo>
                    <a:pt x="169312" y="152499"/>
                  </a:lnTo>
                  <a:cubicBezTo>
                    <a:pt x="155181" y="155116"/>
                    <a:pt x="144714" y="164798"/>
                    <a:pt x="140788" y="178406"/>
                  </a:cubicBezTo>
                  <a:cubicBezTo>
                    <a:pt x="132153" y="208500"/>
                    <a:pt x="104414" y="230482"/>
                    <a:pt x="71703" y="230482"/>
                  </a:cubicBezTo>
                  <a:cubicBezTo>
                    <a:pt x="31926" y="230482"/>
                    <a:pt x="0" y="198294"/>
                    <a:pt x="0" y="158517"/>
                  </a:cubicBezTo>
                  <a:cubicBezTo>
                    <a:pt x="0" y="118741"/>
                    <a:pt x="32188" y="86553"/>
                    <a:pt x="71703" y="86553"/>
                  </a:cubicBezTo>
                  <a:cubicBezTo>
                    <a:pt x="95254" y="86553"/>
                    <a:pt x="115928" y="97806"/>
                    <a:pt x="129012" y="115077"/>
                  </a:cubicBezTo>
                  <a:cubicBezTo>
                    <a:pt x="137648" y="126330"/>
                    <a:pt x="150994" y="131564"/>
                    <a:pt x="164864" y="128947"/>
                  </a:cubicBezTo>
                  <a:lnTo>
                    <a:pt x="177948" y="126592"/>
                  </a:lnTo>
                  <a:cubicBezTo>
                    <a:pt x="193649" y="123713"/>
                    <a:pt x="205163" y="111675"/>
                    <a:pt x="207519" y="95974"/>
                  </a:cubicBezTo>
                  <a:cubicBezTo>
                    <a:pt x="212491" y="63263"/>
                    <a:pt x="231594" y="32907"/>
                    <a:pt x="262473" y="15112"/>
                  </a:cubicBezTo>
                  <a:cubicBezTo>
                    <a:pt x="316381" y="-16028"/>
                    <a:pt x="385205" y="2551"/>
                    <a:pt x="416084" y="56197"/>
                  </a:cubicBezTo>
                  <a:cubicBezTo>
                    <a:pt x="440683" y="98853"/>
                    <a:pt x="434141" y="150667"/>
                    <a:pt x="403785" y="185995"/>
                  </a:cubicBezTo>
                  <a:cubicBezTo>
                    <a:pt x="393317" y="198032"/>
                    <a:pt x="391747" y="214519"/>
                    <a:pt x="399859" y="228388"/>
                  </a:cubicBezTo>
                  <a:lnTo>
                    <a:pt x="423411" y="268950"/>
                  </a:lnTo>
                  <a:cubicBezTo>
                    <a:pt x="430477" y="281249"/>
                    <a:pt x="443038" y="288053"/>
                    <a:pt x="457169" y="287006"/>
                  </a:cubicBezTo>
                  <a:cubicBezTo>
                    <a:pt x="458739" y="287006"/>
                    <a:pt x="460048" y="287006"/>
                    <a:pt x="461356" y="287006"/>
                  </a:cubicBezTo>
                  <a:cubicBezTo>
                    <a:pt x="500348" y="287006"/>
                    <a:pt x="532274" y="318671"/>
                    <a:pt x="532274" y="357662"/>
                  </a:cubicBezTo>
                  <a:cubicBezTo>
                    <a:pt x="532274" y="396654"/>
                    <a:pt x="500609" y="428580"/>
                    <a:pt x="461356" y="428580"/>
                  </a:cubicBezTo>
                  <a:cubicBezTo>
                    <a:pt x="422103" y="428580"/>
                    <a:pt x="390439" y="396915"/>
                    <a:pt x="390439" y="357662"/>
                  </a:cubicBezTo>
                  <a:cubicBezTo>
                    <a:pt x="390439" y="343531"/>
                    <a:pt x="394626" y="330185"/>
                    <a:pt x="401953" y="319194"/>
                  </a:cubicBezTo>
                  <a:cubicBezTo>
                    <a:pt x="409804" y="307418"/>
                    <a:pt x="410065" y="293025"/>
                    <a:pt x="403000" y="280726"/>
                  </a:cubicBezTo>
                  <a:close/>
                </a:path>
              </a:pathLst>
            </a:custGeom>
            <a:solidFill>
              <a:srgbClr val="164E62"/>
            </a:solidFill>
            <a:ln w="26059"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2331D275-F223-F7B4-A194-9F0B6C2A1218}"/>
                </a:ext>
              </a:extLst>
            </p:cNvPr>
            <p:cNvSpPr/>
            <p:nvPr/>
          </p:nvSpPr>
          <p:spPr>
            <a:xfrm>
              <a:off x="5899182" y="3388150"/>
              <a:ext cx="264113" cy="325988"/>
            </a:xfrm>
            <a:custGeom>
              <a:avLst/>
              <a:gdLst>
                <a:gd name="connsiteX0" fmla="*/ 126919 w 264113"/>
                <a:gd name="connsiteY0" fmla="*/ 181088 h 325988"/>
                <a:gd name="connsiteX1" fmla="*/ 74843 w 264113"/>
                <a:gd name="connsiteY1" fmla="*/ 107030 h 325988"/>
                <a:gd name="connsiteX2" fmla="*/ 45272 w 264113"/>
                <a:gd name="connsiteY2" fmla="*/ 91591 h 325988"/>
                <a:gd name="connsiteX3" fmla="*/ 0 w 264113"/>
                <a:gd name="connsiteY3" fmla="*/ 45795 h 325988"/>
                <a:gd name="connsiteX4" fmla="*/ 45795 w 264113"/>
                <a:gd name="connsiteY4" fmla="*/ 0 h 325988"/>
                <a:gd name="connsiteX5" fmla="*/ 91591 w 264113"/>
                <a:gd name="connsiteY5" fmla="*/ 45795 h 325988"/>
                <a:gd name="connsiteX6" fmla="*/ 89236 w 264113"/>
                <a:gd name="connsiteY6" fmla="*/ 60712 h 325988"/>
                <a:gd name="connsiteX7" fmla="*/ 93946 w 264113"/>
                <a:gd name="connsiteY7" fmla="*/ 93684 h 325988"/>
                <a:gd name="connsiteX8" fmla="*/ 146022 w 264113"/>
                <a:gd name="connsiteY8" fmla="*/ 167742 h 325988"/>
                <a:gd name="connsiteX9" fmla="*/ 181612 w 264113"/>
                <a:gd name="connsiteY9" fmla="*/ 182920 h 325988"/>
                <a:gd name="connsiteX10" fmla="*/ 228192 w 264113"/>
                <a:gd name="connsiteY10" fmla="*/ 191817 h 325988"/>
                <a:gd name="connsiteX11" fmla="*/ 254623 w 264113"/>
                <a:gd name="connsiteY11" fmla="*/ 289950 h 325988"/>
                <a:gd name="connsiteX12" fmla="*/ 156489 w 264113"/>
                <a:gd name="connsiteY12" fmla="*/ 316381 h 325988"/>
                <a:gd name="connsiteX13" fmla="*/ 129274 w 264113"/>
                <a:gd name="connsiteY13" fmla="*/ 220080 h 325988"/>
                <a:gd name="connsiteX14" fmla="*/ 126919 w 264113"/>
                <a:gd name="connsiteY14" fmla="*/ 181612 h 32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4113" h="325988">
                  <a:moveTo>
                    <a:pt x="126919" y="181088"/>
                  </a:moveTo>
                  <a:lnTo>
                    <a:pt x="74843" y="107030"/>
                  </a:lnTo>
                  <a:cubicBezTo>
                    <a:pt x="67777" y="97086"/>
                    <a:pt x="57571" y="91591"/>
                    <a:pt x="45272" y="91591"/>
                  </a:cubicBezTo>
                  <a:cubicBezTo>
                    <a:pt x="20412" y="91329"/>
                    <a:pt x="0" y="70918"/>
                    <a:pt x="0" y="45795"/>
                  </a:cubicBezTo>
                  <a:cubicBezTo>
                    <a:pt x="0" y="20673"/>
                    <a:pt x="20673" y="0"/>
                    <a:pt x="45795" y="0"/>
                  </a:cubicBezTo>
                  <a:cubicBezTo>
                    <a:pt x="70917" y="0"/>
                    <a:pt x="91591" y="20412"/>
                    <a:pt x="91591" y="45795"/>
                  </a:cubicBezTo>
                  <a:cubicBezTo>
                    <a:pt x="91591" y="51029"/>
                    <a:pt x="90806" y="56001"/>
                    <a:pt x="89236" y="60712"/>
                  </a:cubicBezTo>
                  <a:cubicBezTo>
                    <a:pt x="85310" y="72226"/>
                    <a:pt x="86880" y="83740"/>
                    <a:pt x="93946" y="93684"/>
                  </a:cubicBezTo>
                  <a:lnTo>
                    <a:pt x="146022" y="167742"/>
                  </a:lnTo>
                  <a:cubicBezTo>
                    <a:pt x="154134" y="179256"/>
                    <a:pt x="167480" y="185014"/>
                    <a:pt x="181612" y="182920"/>
                  </a:cubicBezTo>
                  <a:cubicBezTo>
                    <a:pt x="197051" y="180565"/>
                    <a:pt x="213538" y="183182"/>
                    <a:pt x="228192" y="191817"/>
                  </a:cubicBezTo>
                  <a:cubicBezTo>
                    <a:pt x="262473" y="211706"/>
                    <a:pt x="274249" y="255669"/>
                    <a:pt x="254623" y="289950"/>
                  </a:cubicBezTo>
                  <a:cubicBezTo>
                    <a:pt x="234734" y="324232"/>
                    <a:pt x="190771" y="336269"/>
                    <a:pt x="156489" y="316381"/>
                  </a:cubicBezTo>
                  <a:cubicBezTo>
                    <a:pt x="122732" y="297016"/>
                    <a:pt x="110694" y="254099"/>
                    <a:pt x="129274" y="220080"/>
                  </a:cubicBezTo>
                  <a:cubicBezTo>
                    <a:pt x="136078" y="207519"/>
                    <a:pt x="135293" y="193126"/>
                    <a:pt x="126919" y="181612"/>
                  </a:cubicBezTo>
                  <a:close/>
                </a:path>
              </a:pathLst>
            </a:custGeom>
            <a:solidFill>
              <a:srgbClr val="08747A"/>
            </a:solidFill>
            <a:ln w="26059"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E1A963C2-7774-055B-191D-E134FC59B293}"/>
                </a:ext>
              </a:extLst>
            </p:cNvPr>
            <p:cNvSpPr/>
            <p:nvPr/>
          </p:nvSpPr>
          <p:spPr>
            <a:xfrm>
              <a:off x="6062999" y="3124649"/>
              <a:ext cx="565237" cy="392514"/>
            </a:xfrm>
            <a:custGeom>
              <a:avLst/>
              <a:gdLst>
                <a:gd name="connsiteX0" fmla="*/ 462403 w 565237"/>
                <a:gd name="connsiteY0" fmla="*/ 164846 h 392514"/>
                <a:gd name="connsiteX1" fmla="*/ 447487 w 565237"/>
                <a:gd name="connsiteY1" fmla="*/ 197033 h 392514"/>
                <a:gd name="connsiteX2" fmla="*/ 451935 w 565237"/>
                <a:gd name="connsiteY2" fmla="*/ 235240 h 392514"/>
                <a:gd name="connsiteX3" fmla="*/ 457693 w 565237"/>
                <a:gd name="connsiteY3" fmla="*/ 314531 h 392514"/>
                <a:gd name="connsiteX4" fmla="*/ 360868 w 565237"/>
                <a:gd name="connsiteY4" fmla="*/ 340438 h 392514"/>
                <a:gd name="connsiteX5" fmla="*/ 333129 w 565237"/>
                <a:gd name="connsiteY5" fmla="*/ 311129 h 392514"/>
                <a:gd name="connsiteX6" fmla="*/ 300418 w 565237"/>
                <a:gd name="connsiteY6" fmla="*/ 290979 h 392514"/>
                <a:gd name="connsiteX7" fmla="*/ 253576 w 565237"/>
                <a:gd name="connsiteY7" fmla="*/ 290979 h 392514"/>
                <a:gd name="connsiteX8" fmla="*/ 219033 w 565237"/>
                <a:gd name="connsiteY8" fmla="*/ 316101 h 392514"/>
                <a:gd name="connsiteX9" fmla="*/ 112526 w 565237"/>
                <a:gd name="connsiteY9" fmla="*/ 392514 h 392514"/>
                <a:gd name="connsiteX10" fmla="*/ 0 w 565237"/>
                <a:gd name="connsiteY10" fmla="*/ 279988 h 392514"/>
                <a:gd name="connsiteX11" fmla="*/ 112526 w 565237"/>
                <a:gd name="connsiteY11" fmla="*/ 167462 h 392514"/>
                <a:gd name="connsiteX12" fmla="*/ 218771 w 565237"/>
                <a:gd name="connsiteY12" fmla="*/ 243090 h 392514"/>
                <a:gd name="connsiteX13" fmla="*/ 253576 w 565237"/>
                <a:gd name="connsiteY13" fmla="*/ 267689 h 392514"/>
                <a:gd name="connsiteX14" fmla="*/ 300418 w 565237"/>
                <a:gd name="connsiteY14" fmla="*/ 267689 h 392514"/>
                <a:gd name="connsiteX15" fmla="*/ 333129 w 565237"/>
                <a:gd name="connsiteY15" fmla="*/ 247277 h 392514"/>
                <a:gd name="connsiteX16" fmla="*/ 335222 w 565237"/>
                <a:gd name="connsiteY16" fmla="*/ 243614 h 392514"/>
                <a:gd name="connsiteX17" fmla="*/ 394364 w 565237"/>
                <a:gd name="connsiteY17" fmla="*/ 208286 h 392514"/>
                <a:gd name="connsiteX18" fmla="*/ 426552 w 565237"/>
                <a:gd name="connsiteY18" fmla="*/ 187089 h 392514"/>
                <a:gd name="connsiteX19" fmla="*/ 441468 w 565237"/>
                <a:gd name="connsiteY19" fmla="*/ 154901 h 392514"/>
                <a:gd name="connsiteX20" fmla="*/ 437019 w 565237"/>
                <a:gd name="connsiteY20" fmla="*/ 116695 h 392514"/>
                <a:gd name="connsiteX21" fmla="*/ 431000 w 565237"/>
                <a:gd name="connsiteY21" fmla="*/ 107798 h 392514"/>
                <a:gd name="connsiteX22" fmla="*/ 457431 w 565237"/>
                <a:gd name="connsiteY22" fmla="*/ 9664 h 392514"/>
                <a:gd name="connsiteX23" fmla="*/ 555564 w 565237"/>
                <a:gd name="connsiteY23" fmla="*/ 36095 h 392514"/>
                <a:gd name="connsiteX24" fmla="*/ 529395 w 565237"/>
                <a:gd name="connsiteY24" fmla="*/ 134228 h 392514"/>
                <a:gd name="connsiteX25" fmla="*/ 495376 w 565237"/>
                <a:gd name="connsiteY25" fmla="*/ 143910 h 392514"/>
                <a:gd name="connsiteX26" fmla="*/ 463188 w 565237"/>
                <a:gd name="connsiteY26" fmla="*/ 165107 h 39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5237" h="392514">
                  <a:moveTo>
                    <a:pt x="462403" y="164846"/>
                  </a:moveTo>
                  <a:lnTo>
                    <a:pt x="447487" y="197033"/>
                  </a:lnTo>
                  <a:cubicBezTo>
                    <a:pt x="441468" y="209856"/>
                    <a:pt x="443300" y="223987"/>
                    <a:pt x="451935" y="235240"/>
                  </a:cubicBezTo>
                  <a:cubicBezTo>
                    <a:pt x="469469" y="257221"/>
                    <a:pt x="472609" y="288624"/>
                    <a:pt x="457693" y="314531"/>
                  </a:cubicBezTo>
                  <a:cubicBezTo>
                    <a:pt x="438066" y="348289"/>
                    <a:pt x="394887" y="360065"/>
                    <a:pt x="360868" y="340438"/>
                  </a:cubicBezTo>
                  <a:cubicBezTo>
                    <a:pt x="348569" y="333373"/>
                    <a:pt x="339148" y="323167"/>
                    <a:pt x="333129" y="311129"/>
                  </a:cubicBezTo>
                  <a:cubicBezTo>
                    <a:pt x="326587" y="298568"/>
                    <a:pt x="314549" y="290979"/>
                    <a:pt x="300418" y="290979"/>
                  </a:cubicBezTo>
                  <a:lnTo>
                    <a:pt x="253576" y="290979"/>
                  </a:lnTo>
                  <a:cubicBezTo>
                    <a:pt x="237613" y="290979"/>
                    <a:pt x="224005" y="300923"/>
                    <a:pt x="219033" y="316101"/>
                  </a:cubicBezTo>
                  <a:cubicBezTo>
                    <a:pt x="203855" y="360588"/>
                    <a:pt x="161985" y="392514"/>
                    <a:pt x="112526" y="392514"/>
                  </a:cubicBezTo>
                  <a:cubicBezTo>
                    <a:pt x="50506" y="392514"/>
                    <a:pt x="0" y="342270"/>
                    <a:pt x="0" y="279988"/>
                  </a:cubicBezTo>
                  <a:cubicBezTo>
                    <a:pt x="0" y="217706"/>
                    <a:pt x="50244" y="167462"/>
                    <a:pt x="112526" y="167462"/>
                  </a:cubicBezTo>
                  <a:cubicBezTo>
                    <a:pt x="161723" y="167462"/>
                    <a:pt x="203593" y="199127"/>
                    <a:pt x="218771" y="243090"/>
                  </a:cubicBezTo>
                  <a:cubicBezTo>
                    <a:pt x="224005" y="258268"/>
                    <a:pt x="237613" y="267689"/>
                    <a:pt x="253576" y="267689"/>
                  </a:cubicBezTo>
                  <a:lnTo>
                    <a:pt x="300418" y="267689"/>
                  </a:lnTo>
                  <a:cubicBezTo>
                    <a:pt x="314549" y="267689"/>
                    <a:pt x="326587" y="259838"/>
                    <a:pt x="333129" y="247277"/>
                  </a:cubicBezTo>
                  <a:cubicBezTo>
                    <a:pt x="333652" y="245969"/>
                    <a:pt x="334437" y="244660"/>
                    <a:pt x="335222" y="243614"/>
                  </a:cubicBezTo>
                  <a:cubicBezTo>
                    <a:pt x="347783" y="221632"/>
                    <a:pt x="370550" y="209071"/>
                    <a:pt x="394364" y="208286"/>
                  </a:cubicBezTo>
                  <a:cubicBezTo>
                    <a:pt x="408495" y="207762"/>
                    <a:pt x="420533" y="199912"/>
                    <a:pt x="426552" y="187089"/>
                  </a:cubicBezTo>
                  <a:lnTo>
                    <a:pt x="441468" y="154901"/>
                  </a:lnTo>
                  <a:cubicBezTo>
                    <a:pt x="447487" y="142079"/>
                    <a:pt x="445655" y="127686"/>
                    <a:pt x="437019" y="116695"/>
                  </a:cubicBezTo>
                  <a:cubicBezTo>
                    <a:pt x="434926" y="113816"/>
                    <a:pt x="432832" y="110938"/>
                    <a:pt x="431000" y="107798"/>
                  </a:cubicBezTo>
                  <a:cubicBezTo>
                    <a:pt x="411112" y="73516"/>
                    <a:pt x="422888" y="29553"/>
                    <a:pt x="457431" y="9664"/>
                  </a:cubicBezTo>
                  <a:cubicBezTo>
                    <a:pt x="491712" y="-10224"/>
                    <a:pt x="535676" y="1552"/>
                    <a:pt x="555564" y="36095"/>
                  </a:cubicBezTo>
                  <a:cubicBezTo>
                    <a:pt x="575452" y="70376"/>
                    <a:pt x="563676" y="114340"/>
                    <a:pt x="529395" y="134228"/>
                  </a:cubicBezTo>
                  <a:cubicBezTo>
                    <a:pt x="518666" y="140509"/>
                    <a:pt x="506890" y="143649"/>
                    <a:pt x="495376" y="143910"/>
                  </a:cubicBezTo>
                  <a:cubicBezTo>
                    <a:pt x="481244" y="144172"/>
                    <a:pt x="469207" y="152284"/>
                    <a:pt x="463188" y="165107"/>
                  </a:cubicBezTo>
                  <a:close/>
                </a:path>
              </a:pathLst>
            </a:custGeom>
            <a:solidFill>
              <a:srgbClr val="26B9A0"/>
            </a:solidFill>
            <a:ln w="26059"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3BEEDDE-FEB1-E1A9-D14A-92E3F6AF0198}"/>
                </a:ext>
              </a:extLst>
            </p:cNvPr>
            <p:cNvSpPr/>
            <p:nvPr/>
          </p:nvSpPr>
          <p:spPr>
            <a:xfrm>
              <a:off x="6279685" y="2688308"/>
              <a:ext cx="324573" cy="429453"/>
            </a:xfrm>
            <a:custGeom>
              <a:avLst/>
              <a:gdLst>
                <a:gd name="connsiteX0" fmla="*/ 216146 w 324573"/>
                <a:gd name="connsiteY0" fmla="*/ 159719 h 429453"/>
                <a:gd name="connsiteX1" fmla="*/ 192856 w 324573"/>
                <a:gd name="connsiteY1" fmla="*/ 200542 h 429453"/>
                <a:gd name="connsiteX2" fmla="*/ 197043 w 324573"/>
                <a:gd name="connsiteY2" fmla="*/ 242935 h 429453"/>
                <a:gd name="connsiteX3" fmla="*/ 209866 w 324573"/>
                <a:gd name="connsiteY3" fmla="*/ 373256 h 429453"/>
                <a:gd name="connsiteX4" fmla="*/ 56255 w 324573"/>
                <a:gd name="connsiteY4" fmla="*/ 414341 h 429453"/>
                <a:gd name="connsiteX5" fmla="*/ 15170 w 324573"/>
                <a:gd name="connsiteY5" fmla="*/ 260730 h 429453"/>
                <a:gd name="connsiteX6" fmla="*/ 133714 w 324573"/>
                <a:gd name="connsiteY6" fmla="*/ 206561 h 429453"/>
                <a:gd name="connsiteX7" fmla="*/ 172444 w 324573"/>
                <a:gd name="connsiteY7" fmla="*/ 188766 h 429453"/>
                <a:gd name="connsiteX8" fmla="*/ 195734 w 324573"/>
                <a:gd name="connsiteY8" fmla="*/ 148204 h 429453"/>
                <a:gd name="connsiteX9" fmla="*/ 194688 w 324573"/>
                <a:gd name="connsiteY9" fmla="*/ 109736 h 429453"/>
                <a:gd name="connsiteX10" fmla="*/ 192332 w 324573"/>
                <a:gd name="connsiteY10" fmla="*/ 106073 h 429453"/>
                <a:gd name="connsiteX11" fmla="*/ 218240 w 324573"/>
                <a:gd name="connsiteY11" fmla="*/ 9510 h 429453"/>
                <a:gd name="connsiteX12" fmla="*/ 315064 w 324573"/>
                <a:gd name="connsiteY12" fmla="*/ 35417 h 429453"/>
                <a:gd name="connsiteX13" fmla="*/ 289157 w 324573"/>
                <a:gd name="connsiteY13" fmla="*/ 131980 h 429453"/>
                <a:gd name="connsiteX14" fmla="*/ 250166 w 324573"/>
                <a:gd name="connsiteY14" fmla="*/ 141401 h 429453"/>
                <a:gd name="connsiteX15" fmla="*/ 216408 w 324573"/>
                <a:gd name="connsiteY15" fmla="*/ 159719 h 42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4573" h="429453">
                  <a:moveTo>
                    <a:pt x="216146" y="159719"/>
                  </a:moveTo>
                  <a:lnTo>
                    <a:pt x="192856" y="200542"/>
                  </a:lnTo>
                  <a:cubicBezTo>
                    <a:pt x="185005" y="214411"/>
                    <a:pt x="186575" y="230898"/>
                    <a:pt x="197043" y="242935"/>
                  </a:cubicBezTo>
                  <a:cubicBezTo>
                    <a:pt x="227922" y="278263"/>
                    <a:pt x="234726" y="330601"/>
                    <a:pt x="209866" y="373256"/>
                  </a:cubicBezTo>
                  <a:cubicBezTo>
                    <a:pt x="178725" y="426902"/>
                    <a:pt x="109901" y="445482"/>
                    <a:pt x="56255" y="414341"/>
                  </a:cubicBezTo>
                  <a:cubicBezTo>
                    <a:pt x="2347" y="383200"/>
                    <a:pt x="-15971" y="314376"/>
                    <a:pt x="15170" y="260730"/>
                  </a:cubicBezTo>
                  <a:cubicBezTo>
                    <a:pt x="39768" y="218075"/>
                    <a:pt x="87919" y="197663"/>
                    <a:pt x="133714" y="206561"/>
                  </a:cubicBezTo>
                  <a:cubicBezTo>
                    <a:pt x="149416" y="209701"/>
                    <a:pt x="164594" y="202636"/>
                    <a:pt x="172444" y="188766"/>
                  </a:cubicBezTo>
                  <a:lnTo>
                    <a:pt x="195734" y="148204"/>
                  </a:lnTo>
                  <a:cubicBezTo>
                    <a:pt x="202800" y="135905"/>
                    <a:pt x="202277" y="121512"/>
                    <a:pt x="194688" y="109736"/>
                  </a:cubicBezTo>
                  <a:cubicBezTo>
                    <a:pt x="193903" y="108690"/>
                    <a:pt x="193118" y="107381"/>
                    <a:pt x="192332" y="106073"/>
                  </a:cubicBezTo>
                  <a:cubicBezTo>
                    <a:pt x="172706" y="72315"/>
                    <a:pt x="184482" y="28875"/>
                    <a:pt x="218240" y="9510"/>
                  </a:cubicBezTo>
                  <a:cubicBezTo>
                    <a:pt x="251997" y="-10117"/>
                    <a:pt x="295438" y="1659"/>
                    <a:pt x="315064" y="35417"/>
                  </a:cubicBezTo>
                  <a:cubicBezTo>
                    <a:pt x="334691" y="69175"/>
                    <a:pt x="322915" y="112615"/>
                    <a:pt x="289157" y="131980"/>
                  </a:cubicBezTo>
                  <a:cubicBezTo>
                    <a:pt x="276858" y="139045"/>
                    <a:pt x="263250" y="142186"/>
                    <a:pt x="250166" y="141401"/>
                  </a:cubicBezTo>
                  <a:cubicBezTo>
                    <a:pt x="236034" y="140615"/>
                    <a:pt x="223473" y="147419"/>
                    <a:pt x="216408" y="159719"/>
                  </a:cubicBezTo>
                  <a:close/>
                </a:path>
              </a:pathLst>
            </a:custGeom>
            <a:solidFill>
              <a:srgbClr val="20C0D7"/>
            </a:solidFill>
            <a:ln w="26059"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1F86B1EB-80D4-4A7D-BDC4-B20D7749AF65}"/>
                </a:ext>
              </a:extLst>
            </p:cNvPr>
            <p:cNvSpPr/>
            <p:nvPr/>
          </p:nvSpPr>
          <p:spPr>
            <a:xfrm>
              <a:off x="6042129" y="2500766"/>
              <a:ext cx="431719" cy="347833"/>
            </a:xfrm>
            <a:custGeom>
              <a:avLst/>
              <a:gdLst>
                <a:gd name="connsiteX0" fmla="*/ 207453 w 431719"/>
                <a:gd name="connsiteY0" fmla="*/ 222435 h 347833"/>
                <a:gd name="connsiteX1" fmla="*/ 213734 w 431719"/>
                <a:gd name="connsiteY1" fmla="*/ 230809 h 347833"/>
                <a:gd name="connsiteX2" fmla="*/ 246968 w 431719"/>
                <a:gd name="connsiteY2" fmla="*/ 245202 h 347833"/>
                <a:gd name="connsiteX3" fmla="*/ 276277 w 431719"/>
                <a:gd name="connsiteY3" fmla="*/ 224267 h 347833"/>
                <a:gd name="connsiteX4" fmla="*/ 308465 w 431719"/>
                <a:gd name="connsiteY4" fmla="*/ 154658 h 347833"/>
                <a:gd name="connsiteX5" fmla="*/ 303754 w 431719"/>
                <a:gd name="connsiteY5" fmla="*/ 116451 h 347833"/>
                <a:gd name="connsiteX6" fmla="*/ 288053 w 431719"/>
                <a:gd name="connsiteY6" fmla="*/ 71703 h 347833"/>
                <a:gd name="connsiteX7" fmla="*/ 359756 w 431719"/>
                <a:gd name="connsiteY7" fmla="*/ 0 h 347833"/>
                <a:gd name="connsiteX8" fmla="*/ 431720 w 431719"/>
                <a:gd name="connsiteY8" fmla="*/ 71703 h 347833"/>
                <a:gd name="connsiteX9" fmla="*/ 361849 w 431719"/>
                <a:gd name="connsiteY9" fmla="*/ 143405 h 347833"/>
                <a:gd name="connsiteX10" fmla="*/ 329662 w 431719"/>
                <a:gd name="connsiteY10" fmla="*/ 164602 h 347833"/>
                <a:gd name="connsiteX11" fmla="*/ 291717 w 431719"/>
                <a:gd name="connsiteY11" fmla="*/ 246510 h 347833"/>
                <a:gd name="connsiteX12" fmla="*/ 293025 w 431719"/>
                <a:gd name="connsiteY12" fmla="*/ 279745 h 347833"/>
                <a:gd name="connsiteX13" fmla="*/ 276016 w 431719"/>
                <a:gd name="connsiteY13" fmla="*/ 341765 h 347833"/>
                <a:gd name="connsiteX14" fmla="*/ 213472 w 431719"/>
                <a:gd name="connsiteY14" fmla="*/ 325017 h 347833"/>
                <a:gd name="connsiteX15" fmla="*/ 209285 w 431719"/>
                <a:gd name="connsiteY15" fmla="*/ 288904 h 347833"/>
                <a:gd name="connsiteX16" fmla="*/ 203266 w 431719"/>
                <a:gd name="connsiteY16" fmla="*/ 256193 h 347833"/>
                <a:gd name="connsiteX17" fmla="*/ 188612 w 431719"/>
                <a:gd name="connsiteY17" fmla="*/ 237089 h 347833"/>
                <a:gd name="connsiteX18" fmla="*/ 147788 w 431719"/>
                <a:gd name="connsiteY18" fmla="*/ 224528 h 347833"/>
                <a:gd name="connsiteX19" fmla="*/ 15112 w 431719"/>
                <a:gd name="connsiteY19" fmla="*/ 174023 h 347833"/>
                <a:gd name="connsiteX20" fmla="*/ 56198 w 431719"/>
                <a:gd name="connsiteY20" fmla="*/ 20412 h 347833"/>
                <a:gd name="connsiteX21" fmla="*/ 209808 w 431719"/>
                <a:gd name="connsiteY21" fmla="*/ 61497 h 347833"/>
                <a:gd name="connsiteX22" fmla="*/ 205883 w 431719"/>
                <a:gd name="connsiteY22" fmla="*/ 180303 h 347833"/>
                <a:gd name="connsiteX23" fmla="*/ 207192 w 431719"/>
                <a:gd name="connsiteY23" fmla="*/ 222958 h 34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1719" h="347833">
                  <a:moveTo>
                    <a:pt x="207453" y="222435"/>
                  </a:moveTo>
                  <a:lnTo>
                    <a:pt x="213734" y="230809"/>
                  </a:lnTo>
                  <a:cubicBezTo>
                    <a:pt x="221584" y="241276"/>
                    <a:pt x="233622" y="246510"/>
                    <a:pt x="246968" y="245202"/>
                  </a:cubicBezTo>
                  <a:cubicBezTo>
                    <a:pt x="260053" y="243893"/>
                    <a:pt x="270782" y="236304"/>
                    <a:pt x="276277" y="224267"/>
                  </a:cubicBezTo>
                  <a:lnTo>
                    <a:pt x="308465" y="154658"/>
                  </a:lnTo>
                  <a:cubicBezTo>
                    <a:pt x="314484" y="141835"/>
                    <a:pt x="312652" y="127442"/>
                    <a:pt x="303754" y="116451"/>
                  </a:cubicBezTo>
                  <a:cubicBezTo>
                    <a:pt x="293810" y="104152"/>
                    <a:pt x="288053" y="88451"/>
                    <a:pt x="288053" y="71703"/>
                  </a:cubicBezTo>
                  <a:cubicBezTo>
                    <a:pt x="288053" y="31926"/>
                    <a:pt x="320241" y="0"/>
                    <a:pt x="359756" y="0"/>
                  </a:cubicBezTo>
                  <a:cubicBezTo>
                    <a:pt x="399271" y="0"/>
                    <a:pt x="431720" y="32188"/>
                    <a:pt x="431720" y="71703"/>
                  </a:cubicBezTo>
                  <a:cubicBezTo>
                    <a:pt x="431720" y="111217"/>
                    <a:pt x="400579" y="142358"/>
                    <a:pt x="361849" y="143405"/>
                  </a:cubicBezTo>
                  <a:cubicBezTo>
                    <a:pt x="347718" y="143667"/>
                    <a:pt x="335680" y="151779"/>
                    <a:pt x="329662" y="164602"/>
                  </a:cubicBezTo>
                  <a:lnTo>
                    <a:pt x="291717" y="246510"/>
                  </a:lnTo>
                  <a:cubicBezTo>
                    <a:pt x="286483" y="257501"/>
                    <a:pt x="287006" y="269277"/>
                    <a:pt x="293025" y="279745"/>
                  </a:cubicBezTo>
                  <a:cubicBezTo>
                    <a:pt x="305325" y="301465"/>
                    <a:pt x="297736" y="329204"/>
                    <a:pt x="276016" y="341765"/>
                  </a:cubicBezTo>
                  <a:cubicBezTo>
                    <a:pt x="254034" y="354326"/>
                    <a:pt x="226033" y="346737"/>
                    <a:pt x="213472" y="325017"/>
                  </a:cubicBezTo>
                  <a:cubicBezTo>
                    <a:pt x="206930" y="313502"/>
                    <a:pt x="205883" y="300418"/>
                    <a:pt x="209285" y="288904"/>
                  </a:cubicBezTo>
                  <a:cubicBezTo>
                    <a:pt x="212687" y="277389"/>
                    <a:pt x="210855" y="265875"/>
                    <a:pt x="203266" y="256193"/>
                  </a:cubicBezTo>
                  <a:lnTo>
                    <a:pt x="188612" y="237089"/>
                  </a:lnTo>
                  <a:cubicBezTo>
                    <a:pt x="178929" y="224267"/>
                    <a:pt x="162966" y="219295"/>
                    <a:pt x="147788" y="224528"/>
                  </a:cubicBezTo>
                  <a:cubicBezTo>
                    <a:pt x="98329" y="241015"/>
                    <a:pt x="42328" y="220865"/>
                    <a:pt x="15112" y="174023"/>
                  </a:cubicBezTo>
                  <a:cubicBezTo>
                    <a:pt x="-16028" y="120115"/>
                    <a:pt x="2551" y="51291"/>
                    <a:pt x="56198" y="20412"/>
                  </a:cubicBezTo>
                  <a:cubicBezTo>
                    <a:pt x="110105" y="-10729"/>
                    <a:pt x="178929" y="7851"/>
                    <a:pt x="209808" y="61497"/>
                  </a:cubicBezTo>
                  <a:cubicBezTo>
                    <a:pt x="232052" y="99965"/>
                    <a:pt x="228912" y="146022"/>
                    <a:pt x="205883" y="180303"/>
                  </a:cubicBezTo>
                  <a:cubicBezTo>
                    <a:pt x="196986" y="193387"/>
                    <a:pt x="197509" y="210135"/>
                    <a:pt x="207192" y="222958"/>
                  </a:cubicBezTo>
                  <a:close/>
                </a:path>
              </a:pathLst>
            </a:custGeom>
            <a:solidFill>
              <a:srgbClr val="038AB8"/>
            </a:solidFill>
            <a:ln w="26059"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2A3777E6-1BB9-BD4C-9666-C8715C3AAF5B}"/>
                </a:ext>
              </a:extLst>
            </p:cNvPr>
            <p:cNvSpPr/>
            <p:nvPr/>
          </p:nvSpPr>
          <p:spPr>
            <a:xfrm>
              <a:off x="5248634" y="2559819"/>
              <a:ext cx="347766" cy="581756"/>
            </a:xfrm>
            <a:custGeom>
              <a:avLst/>
              <a:gdLst>
                <a:gd name="connsiteX0" fmla="*/ 138424 w 347766"/>
                <a:gd name="connsiteY0" fmla="*/ 163121 h 581756"/>
                <a:gd name="connsiteX1" fmla="*/ 123508 w 347766"/>
                <a:gd name="connsiteY1" fmla="*/ 195308 h 581756"/>
                <a:gd name="connsiteX2" fmla="*/ 128219 w 347766"/>
                <a:gd name="connsiteY2" fmla="*/ 233515 h 581756"/>
                <a:gd name="connsiteX3" fmla="*/ 134237 w 347766"/>
                <a:gd name="connsiteY3" fmla="*/ 242412 h 581756"/>
                <a:gd name="connsiteX4" fmla="*/ 138163 w 347766"/>
                <a:gd name="connsiteY4" fmla="*/ 306264 h 581756"/>
                <a:gd name="connsiteX5" fmla="*/ 143920 w 347766"/>
                <a:gd name="connsiteY5" fmla="*/ 344470 h 581756"/>
                <a:gd name="connsiteX6" fmla="*/ 152556 w 347766"/>
                <a:gd name="connsiteY6" fmla="*/ 354676 h 581756"/>
                <a:gd name="connsiteX7" fmla="*/ 193902 w 347766"/>
                <a:gd name="connsiteY7" fmla="*/ 364882 h 581756"/>
                <a:gd name="connsiteX8" fmla="*/ 291512 w 347766"/>
                <a:gd name="connsiteY8" fmla="*/ 371948 h 581756"/>
                <a:gd name="connsiteX9" fmla="*/ 332597 w 347766"/>
                <a:gd name="connsiteY9" fmla="*/ 525559 h 581756"/>
                <a:gd name="connsiteX10" fmla="*/ 178986 w 347766"/>
                <a:gd name="connsiteY10" fmla="*/ 566644 h 581756"/>
                <a:gd name="connsiteX11" fmla="*/ 137901 w 347766"/>
                <a:gd name="connsiteY11" fmla="*/ 413033 h 581756"/>
                <a:gd name="connsiteX12" fmla="*/ 138424 w 347766"/>
                <a:gd name="connsiteY12" fmla="*/ 412248 h 581756"/>
                <a:gd name="connsiteX13" fmla="*/ 134761 w 347766"/>
                <a:gd name="connsiteY13" fmla="*/ 369854 h 581756"/>
                <a:gd name="connsiteX14" fmla="*/ 126125 w 347766"/>
                <a:gd name="connsiteY14" fmla="*/ 359648 h 581756"/>
                <a:gd name="connsiteX15" fmla="*/ 89227 w 347766"/>
                <a:gd name="connsiteY15" fmla="*/ 347872 h 581756"/>
                <a:gd name="connsiteX16" fmla="*/ 9674 w 347766"/>
                <a:gd name="connsiteY16" fmla="*/ 314115 h 581756"/>
                <a:gd name="connsiteX17" fmla="*/ 35843 w 347766"/>
                <a:gd name="connsiteY17" fmla="*/ 215982 h 581756"/>
                <a:gd name="connsiteX18" fmla="*/ 69862 w 347766"/>
                <a:gd name="connsiteY18" fmla="*/ 206299 h 581756"/>
                <a:gd name="connsiteX19" fmla="*/ 102050 w 347766"/>
                <a:gd name="connsiteY19" fmla="*/ 185102 h 581756"/>
                <a:gd name="connsiteX20" fmla="*/ 116966 w 347766"/>
                <a:gd name="connsiteY20" fmla="*/ 152915 h 581756"/>
                <a:gd name="connsiteX21" fmla="*/ 112517 w 347766"/>
                <a:gd name="connsiteY21" fmla="*/ 114708 h 581756"/>
                <a:gd name="connsiteX22" fmla="*/ 106760 w 347766"/>
                <a:gd name="connsiteY22" fmla="*/ 35417 h 581756"/>
                <a:gd name="connsiteX23" fmla="*/ 203585 w 347766"/>
                <a:gd name="connsiteY23" fmla="*/ 9510 h 581756"/>
                <a:gd name="connsiteX24" fmla="*/ 229492 w 347766"/>
                <a:gd name="connsiteY24" fmla="*/ 106334 h 581756"/>
                <a:gd name="connsiteX25" fmla="*/ 170350 w 347766"/>
                <a:gd name="connsiteY25" fmla="*/ 141662 h 581756"/>
                <a:gd name="connsiteX26" fmla="*/ 138424 w 347766"/>
                <a:gd name="connsiteY26" fmla="*/ 162859 h 58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7766" h="581756">
                  <a:moveTo>
                    <a:pt x="138424" y="163121"/>
                  </a:moveTo>
                  <a:lnTo>
                    <a:pt x="123508" y="195308"/>
                  </a:lnTo>
                  <a:cubicBezTo>
                    <a:pt x="117489" y="208131"/>
                    <a:pt x="119321" y="222524"/>
                    <a:pt x="128219" y="233515"/>
                  </a:cubicBezTo>
                  <a:cubicBezTo>
                    <a:pt x="130312" y="236393"/>
                    <a:pt x="132406" y="239272"/>
                    <a:pt x="134237" y="242412"/>
                  </a:cubicBezTo>
                  <a:cubicBezTo>
                    <a:pt x="146013" y="262562"/>
                    <a:pt x="146537" y="286376"/>
                    <a:pt x="138163" y="306264"/>
                  </a:cubicBezTo>
                  <a:cubicBezTo>
                    <a:pt x="132667" y="319348"/>
                    <a:pt x="134761" y="333480"/>
                    <a:pt x="143920" y="344470"/>
                  </a:cubicBezTo>
                  <a:lnTo>
                    <a:pt x="152556" y="354676"/>
                  </a:lnTo>
                  <a:cubicBezTo>
                    <a:pt x="163023" y="366714"/>
                    <a:pt x="178986" y="370901"/>
                    <a:pt x="193902" y="364882"/>
                  </a:cubicBezTo>
                  <a:cubicBezTo>
                    <a:pt x="224781" y="352583"/>
                    <a:pt x="260633" y="354153"/>
                    <a:pt x="291512" y="371948"/>
                  </a:cubicBezTo>
                  <a:cubicBezTo>
                    <a:pt x="345420" y="403089"/>
                    <a:pt x="363738" y="471651"/>
                    <a:pt x="332597" y="525559"/>
                  </a:cubicBezTo>
                  <a:cubicBezTo>
                    <a:pt x="301456" y="579205"/>
                    <a:pt x="232632" y="597784"/>
                    <a:pt x="178986" y="566644"/>
                  </a:cubicBezTo>
                  <a:cubicBezTo>
                    <a:pt x="125078" y="535503"/>
                    <a:pt x="106760" y="466679"/>
                    <a:pt x="137901" y="413033"/>
                  </a:cubicBezTo>
                  <a:cubicBezTo>
                    <a:pt x="137901" y="412771"/>
                    <a:pt x="138163" y="412509"/>
                    <a:pt x="138424" y="412248"/>
                  </a:cubicBezTo>
                  <a:cubicBezTo>
                    <a:pt x="146537" y="398640"/>
                    <a:pt x="144967" y="381892"/>
                    <a:pt x="134761" y="369854"/>
                  </a:cubicBezTo>
                  <a:lnTo>
                    <a:pt x="126125" y="359648"/>
                  </a:lnTo>
                  <a:cubicBezTo>
                    <a:pt x="116966" y="348919"/>
                    <a:pt x="103097" y="344470"/>
                    <a:pt x="89227" y="347872"/>
                  </a:cubicBezTo>
                  <a:cubicBezTo>
                    <a:pt x="58871" y="355461"/>
                    <a:pt x="26160" y="342377"/>
                    <a:pt x="9674" y="314115"/>
                  </a:cubicBezTo>
                  <a:cubicBezTo>
                    <a:pt x="-10214" y="279834"/>
                    <a:pt x="1562" y="235870"/>
                    <a:pt x="35843" y="215982"/>
                  </a:cubicBezTo>
                  <a:cubicBezTo>
                    <a:pt x="46572" y="209701"/>
                    <a:pt x="58086" y="206561"/>
                    <a:pt x="69862" y="206299"/>
                  </a:cubicBezTo>
                  <a:cubicBezTo>
                    <a:pt x="83993" y="206037"/>
                    <a:pt x="96031" y="197925"/>
                    <a:pt x="102050" y="185102"/>
                  </a:cubicBezTo>
                  <a:lnTo>
                    <a:pt x="116966" y="152915"/>
                  </a:lnTo>
                  <a:cubicBezTo>
                    <a:pt x="122985" y="140092"/>
                    <a:pt x="121415" y="125961"/>
                    <a:pt x="112517" y="114708"/>
                  </a:cubicBezTo>
                  <a:cubicBezTo>
                    <a:pt x="94984" y="92727"/>
                    <a:pt x="91844" y="61324"/>
                    <a:pt x="106760" y="35417"/>
                  </a:cubicBezTo>
                  <a:cubicBezTo>
                    <a:pt x="126387" y="1659"/>
                    <a:pt x="169565" y="-10117"/>
                    <a:pt x="203585" y="9510"/>
                  </a:cubicBezTo>
                  <a:cubicBezTo>
                    <a:pt x="237343" y="29136"/>
                    <a:pt x="249118" y="72315"/>
                    <a:pt x="229492" y="106334"/>
                  </a:cubicBezTo>
                  <a:cubicBezTo>
                    <a:pt x="216931" y="128316"/>
                    <a:pt x="194164" y="140877"/>
                    <a:pt x="170350" y="141662"/>
                  </a:cubicBezTo>
                  <a:cubicBezTo>
                    <a:pt x="156219" y="142186"/>
                    <a:pt x="144443" y="150036"/>
                    <a:pt x="138424" y="162859"/>
                  </a:cubicBezTo>
                  <a:close/>
                </a:path>
              </a:pathLst>
            </a:custGeom>
            <a:solidFill>
              <a:srgbClr val="6397D0"/>
            </a:solidFill>
            <a:ln w="2605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B5013C42-5752-2C97-5043-DE84DD43D9A7}"/>
                </a:ext>
              </a:extLst>
            </p:cNvPr>
            <p:cNvSpPr/>
            <p:nvPr/>
          </p:nvSpPr>
          <p:spPr>
            <a:xfrm>
              <a:off x="5588297" y="2301884"/>
              <a:ext cx="494852" cy="440159"/>
            </a:xfrm>
            <a:custGeom>
              <a:avLst/>
              <a:gdLst>
                <a:gd name="connsiteX0" fmla="*/ 112264 w 494852"/>
                <a:gd name="connsiteY0" fmla="*/ 215631 h 440159"/>
                <a:gd name="connsiteX1" fmla="*/ 113311 w 494852"/>
                <a:gd name="connsiteY1" fmla="*/ 215631 h 440159"/>
                <a:gd name="connsiteX2" fmla="*/ 148115 w 494852"/>
                <a:gd name="connsiteY2" fmla="*/ 191294 h 440159"/>
                <a:gd name="connsiteX3" fmla="*/ 152564 w 494852"/>
                <a:gd name="connsiteY3" fmla="*/ 178733 h 440159"/>
                <a:gd name="connsiteX4" fmla="*/ 144452 w 494852"/>
                <a:gd name="connsiteY4" fmla="*/ 141050 h 440159"/>
                <a:gd name="connsiteX5" fmla="*/ 133984 w 494852"/>
                <a:gd name="connsiteY5" fmla="*/ 55216 h 440159"/>
                <a:gd name="connsiteX6" fmla="*/ 232117 w 494852"/>
                <a:gd name="connsiteY6" fmla="*/ 29047 h 440159"/>
                <a:gd name="connsiteX7" fmla="*/ 257501 w 494852"/>
                <a:gd name="connsiteY7" fmla="*/ 53646 h 440159"/>
                <a:gd name="connsiteX8" fmla="*/ 292044 w 494852"/>
                <a:gd name="connsiteY8" fmla="*/ 70917 h 440159"/>
                <a:gd name="connsiteX9" fmla="*/ 327372 w 494852"/>
                <a:gd name="connsiteY9" fmla="*/ 67777 h 440159"/>
                <a:gd name="connsiteX10" fmla="*/ 358251 w 494852"/>
                <a:gd name="connsiteY10" fmla="*/ 44749 h 440159"/>
                <a:gd name="connsiteX11" fmla="*/ 423935 w 494852"/>
                <a:gd name="connsiteY11" fmla="*/ 0 h 440159"/>
                <a:gd name="connsiteX12" fmla="*/ 494852 w 494852"/>
                <a:gd name="connsiteY12" fmla="*/ 70917 h 440159"/>
                <a:gd name="connsiteX13" fmla="*/ 423935 w 494852"/>
                <a:gd name="connsiteY13" fmla="*/ 141573 h 440159"/>
                <a:gd name="connsiteX14" fmla="*/ 363746 w 494852"/>
                <a:gd name="connsiteY14" fmla="*/ 108077 h 440159"/>
                <a:gd name="connsiteX15" fmla="*/ 329465 w 494852"/>
                <a:gd name="connsiteY15" fmla="*/ 90806 h 440159"/>
                <a:gd name="connsiteX16" fmla="*/ 294137 w 494852"/>
                <a:gd name="connsiteY16" fmla="*/ 93946 h 440159"/>
                <a:gd name="connsiteX17" fmla="*/ 263258 w 494852"/>
                <a:gd name="connsiteY17" fmla="*/ 116975 h 440159"/>
                <a:gd name="connsiteX18" fmla="*/ 258548 w 494852"/>
                <a:gd name="connsiteY18" fmla="*/ 126657 h 440159"/>
                <a:gd name="connsiteX19" fmla="*/ 205163 w 494852"/>
                <a:gd name="connsiteY19" fmla="*/ 161985 h 440159"/>
                <a:gd name="connsiteX20" fmla="*/ 175069 w 494852"/>
                <a:gd name="connsiteY20" fmla="*/ 186060 h 440159"/>
                <a:gd name="connsiteX21" fmla="*/ 170621 w 494852"/>
                <a:gd name="connsiteY21" fmla="*/ 198621 h 440159"/>
                <a:gd name="connsiteX22" fmla="*/ 182397 w 494852"/>
                <a:gd name="connsiteY22" fmla="*/ 239445 h 440159"/>
                <a:gd name="connsiteX23" fmla="*/ 225052 w 494852"/>
                <a:gd name="connsiteY23" fmla="*/ 327633 h 440159"/>
                <a:gd name="connsiteX24" fmla="*/ 112526 w 494852"/>
                <a:gd name="connsiteY24" fmla="*/ 440159 h 440159"/>
                <a:gd name="connsiteX25" fmla="*/ 0 w 494852"/>
                <a:gd name="connsiteY25" fmla="*/ 327633 h 440159"/>
                <a:gd name="connsiteX26" fmla="*/ 112526 w 494852"/>
                <a:gd name="connsiteY26" fmla="*/ 215108 h 44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4852" h="440159">
                  <a:moveTo>
                    <a:pt x="112264" y="215631"/>
                  </a:moveTo>
                  <a:lnTo>
                    <a:pt x="113311" y="215631"/>
                  </a:lnTo>
                  <a:cubicBezTo>
                    <a:pt x="129274" y="215631"/>
                    <a:pt x="142882" y="206210"/>
                    <a:pt x="148115" y="191294"/>
                  </a:cubicBezTo>
                  <a:lnTo>
                    <a:pt x="152564" y="178733"/>
                  </a:lnTo>
                  <a:cubicBezTo>
                    <a:pt x="157275" y="165387"/>
                    <a:pt x="154396" y="151256"/>
                    <a:pt x="144452" y="141050"/>
                  </a:cubicBezTo>
                  <a:cubicBezTo>
                    <a:pt x="122732" y="118545"/>
                    <a:pt x="117498" y="83740"/>
                    <a:pt x="133984" y="55216"/>
                  </a:cubicBezTo>
                  <a:cubicBezTo>
                    <a:pt x="153873" y="20935"/>
                    <a:pt x="197836" y="9159"/>
                    <a:pt x="232117" y="29047"/>
                  </a:cubicBezTo>
                  <a:cubicBezTo>
                    <a:pt x="242847" y="35066"/>
                    <a:pt x="251221" y="43702"/>
                    <a:pt x="257501" y="53646"/>
                  </a:cubicBezTo>
                  <a:cubicBezTo>
                    <a:pt x="264828" y="65945"/>
                    <a:pt x="277651" y="72226"/>
                    <a:pt x="292044" y="70917"/>
                  </a:cubicBezTo>
                  <a:lnTo>
                    <a:pt x="327372" y="67777"/>
                  </a:lnTo>
                  <a:cubicBezTo>
                    <a:pt x="341503" y="66469"/>
                    <a:pt x="353017" y="58095"/>
                    <a:pt x="358251" y="44749"/>
                  </a:cubicBezTo>
                  <a:cubicBezTo>
                    <a:pt x="368719" y="18580"/>
                    <a:pt x="394102" y="0"/>
                    <a:pt x="423935" y="0"/>
                  </a:cubicBezTo>
                  <a:cubicBezTo>
                    <a:pt x="462926" y="0"/>
                    <a:pt x="494852" y="31664"/>
                    <a:pt x="494852" y="70917"/>
                  </a:cubicBezTo>
                  <a:cubicBezTo>
                    <a:pt x="494852" y="110171"/>
                    <a:pt x="463188" y="141573"/>
                    <a:pt x="423935" y="141573"/>
                  </a:cubicBezTo>
                  <a:cubicBezTo>
                    <a:pt x="398551" y="141573"/>
                    <a:pt x="376308" y="128227"/>
                    <a:pt x="363746" y="108077"/>
                  </a:cubicBezTo>
                  <a:cubicBezTo>
                    <a:pt x="356158" y="96040"/>
                    <a:pt x="343597" y="89759"/>
                    <a:pt x="329465" y="90806"/>
                  </a:cubicBezTo>
                  <a:lnTo>
                    <a:pt x="294137" y="93946"/>
                  </a:lnTo>
                  <a:cubicBezTo>
                    <a:pt x="280006" y="95254"/>
                    <a:pt x="268492" y="103628"/>
                    <a:pt x="263258" y="116975"/>
                  </a:cubicBezTo>
                  <a:cubicBezTo>
                    <a:pt x="261950" y="120115"/>
                    <a:pt x="260380" y="123517"/>
                    <a:pt x="258548" y="126657"/>
                  </a:cubicBezTo>
                  <a:cubicBezTo>
                    <a:pt x="246772" y="147069"/>
                    <a:pt x="226622" y="159368"/>
                    <a:pt x="205163" y="161985"/>
                  </a:cubicBezTo>
                  <a:cubicBezTo>
                    <a:pt x="191032" y="163817"/>
                    <a:pt x="179780" y="172714"/>
                    <a:pt x="175069" y="186060"/>
                  </a:cubicBezTo>
                  <a:lnTo>
                    <a:pt x="170621" y="198621"/>
                  </a:lnTo>
                  <a:cubicBezTo>
                    <a:pt x="165387" y="213799"/>
                    <a:pt x="169836" y="229762"/>
                    <a:pt x="182397" y="239445"/>
                  </a:cubicBezTo>
                  <a:cubicBezTo>
                    <a:pt x="208304" y="260118"/>
                    <a:pt x="225052" y="291782"/>
                    <a:pt x="225052" y="327633"/>
                  </a:cubicBezTo>
                  <a:cubicBezTo>
                    <a:pt x="225052" y="389653"/>
                    <a:pt x="174808" y="440159"/>
                    <a:pt x="112526" y="440159"/>
                  </a:cubicBezTo>
                  <a:cubicBezTo>
                    <a:pt x="50244" y="440159"/>
                    <a:pt x="0" y="389915"/>
                    <a:pt x="0" y="327633"/>
                  </a:cubicBezTo>
                  <a:cubicBezTo>
                    <a:pt x="0" y="265352"/>
                    <a:pt x="50244" y="215108"/>
                    <a:pt x="112526" y="215108"/>
                  </a:cubicBezTo>
                  <a:close/>
                </a:path>
              </a:pathLst>
            </a:custGeom>
            <a:solidFill>
              <a:srgbClr val="1964A7"/>
            </a:solidFill>
            <a:ln w="26059" cap="flat">
              <a:noFill/>
              <a:prstDash val="solid"/>
              <a:miter/>
            </a:ln>
          </p:spPr>
          <p:txBody>
            <a:bodyPr rtlCol="0" anchor="ctr"/>
            <a:lstStyle/>
            <a:p>
              <a:endParaRPr lang="en-US"/>
            </a:p>
          </p:txBody>
        </p:sp>
      </p:grpSp>
      <p:sp>
        <p:nvSpPr>
          <p:cNvPr id="77" name="Content Placeholder 40">
            <a:extLst>
              <a:ext uri="{FF2B5EF4-FFF2-40B4-BE49-F238E27FC236}">
                <a16:creationId xmlns:a16="http://schemas.microsoft.com/office/drawing/2014/main" id="{B0171B42-6F8B-2B59-2CB1-99C4CDE38397}"/>
              </a:ext>
            </a:extLst>
          </p:cNvPr>
          <p:cNvSpPr>
            <a:spLocks noGrp="1"/>
          </p:cNvSpPr>
          <p:nvPr>
            <p:ph sz="quarter" idx="10"/>
          </p:nvPr>
        </p:nvSpPr>
        <p:spPr>
          <a:xfrm>
            <a:off x="687325" y="1341180"/>
            <a:ext cx="8245008" cy="4741233"/>
          </a:xfrm>
        </p:spPr>
        <p:txBody>
          <a:bodyPr/>
          <a:lstStyle>
            <a:lvl1pPr>
              <a:defRPr>
                <a:solidFill>
                  <a:schemeClr val="tx1">
                    <a:lumMod val="90000"/>
                    <a:lumOff val="10000"/>
                  </a:schemeClr>
                </a:solidFill>
              </a:defRPr>
            </a:lvl1pPr>
            <a:lvl2pPr>
              <a:defRPr sz="1600">
                <a:solidFill>
                  <a:schemeClr val="tx1">
                    <a:lumMod val="90000"/>
                    <a:lumOff val="10000"/>
                  </a:schemeClr>
                </a:solidFill>
              </a:defRPr>
            </a:lvl2pPr>
            <a:lvl3pPr>
              <a:defRPr sz="1400">
                <a:solidFill>
                  <a:schemeClr val="tx1">
                    <a:lumMod val="90000"/>
                    <a:lumOff val="10000"/>
                  </a:schemeClr>
                </a:solidFill>
              </a:defRPr>
            </a:lvl3pPr>
            <a:lvl4pPr>
              <a:defRPr>
                <a:solidFill>
                  <a:schemeClr val="tx1">
                    <a:lumMod val="90000"/>
                    <a:lumOff val="10000"/>
                  </a:schemeClr>
                </a:solidFill>
              </a:defRPr>
            </a:lvl4pPr>
            <a:lvl5pPr>
              <a:defRPr sz="1000">
                <a:solidFill>
                  <a:schemeClr val="tx1">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 name="Picture Placeholder 27">
            <a:extLst>
              <a:ext uri="{FF2B5EF4-FFF2-40B4-BE49-F238E27FC236}">
                <a16:creationId xmlns:a16="http://schemas.microsoft.com/office/drawing/2014/main" id="{DCE8260F-20E3-BC6F-F5F9-A91D589A3E63}"/>
              </a:ext>
            </a:extLst>
          </p:cNvPr>
          <p:cNvSpPr>
            <a:spLocks noGrp="1"/>
          </p:cNvSpPr>
          <p:nvPr>
            <p:ph type="pic" sz="quarter" idx="13"/>
          </p:nvPr>
        </p:nvSpPr>
        <p:spPr>
          <a:xfrm>
            <a:off x="9040813" y="1341180"/>
            <a:ext cx="2511425" cy="4741233"/>
          </a:xfrm>
        </p:spPr>
        <p:txBody>
          <a:bodyPr/>
          <a:lstStyle>
            <a:lvl1pPr>
              <a:defRPr>
                <a:solidFill>
                  <a:schemeClr val="tx1">
                    <a:lumMod val="90000"/>
                    <a:lumOff val="10000"/>
                  </a:schemeClr>
                </a:solidFill>
              </a:defRPr>
            </a:lvl1pPr>
          </a:lstStyle>
          <a:p>
            <a:r>
              <a:rPr lang="en-US"/>
              <a:t>Click icon to add picture</a:t>
            </a:r>
          </a:p>
        </p:txBody>
      </p:sp>
      <p:sp>
        <p:nvSpPr>
          <p:cNvPr id="79" name="Title 1">
            <a:extLst>
              <a:ext uri="{FF2B5EF4-FFF2-40B4-BE49-F238E27FC236}">
                <a16:creationId xmlns:a16="http://schemas.microsoft.com/office/drawing/2014/main" id="{EA5C5A34-AA09-3EB0-9790-D48CAD81BD4B}"/>
              </a:ext>
            </a:extLst>
          </p:cNvPr>
          <p:cNvSpPr>
            <a:spLocks noGrp="1"/>
          </p:cNvSpPr>
          <p:nvPr>
            <p:ph type="title"/>
          </p:nvPr>
        </p:nvSpPr>
        <p:spPr>
          <a:xfrm>
            <a:off x="1101759" y="485448"/>
            <a:ext cx="10447113" cy="605163"/>
          </a:xfrm>
        </p:spPr>
        <p:txBody>
          <a:bodyPr anchor="ctr" anchorCtr="0">
            <a:normAutofit/>
          </a:bodyPr>
          <a:lstStyle>
            <a:lvl1pPr>
              <a:defRPr>
                <a:solidFill>
                  <a:srgbClr val="1964A7"/>
                </a:solidFill>
              </a:defRPr>
            </a:lvl1pPr>
          </a:lstStyle>
          <a:p>
            <a:r>
              <a:rPr lang="en-US"/>
              <a:t>Click to edit Master title style</a:t>
            </a:r>
          </a:p>
        </p:txBody>
      </p:sp>
      <p:pic>
        <p:nvPicPr>
          <p:cNvPr id="2" name="Graphic 1">
            <a:extLst>
              <a:ext uri="{FF2B5EF4-FFF2-40B4-BE49-F238E27FC236}">
                <a16:creationId xmlns:a16="http://schemas.microsoft.com/office/drawing/2014/main" id="{D4474D4C-D946-1031-B9DF-46F0AD2B565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8971" y="6261502"/>
            <a:ext cx="660630" cy="434887"/>
          </a:xfrm>
          <a:prstGeom prst="rect">
            <a:avLst/>
          </a:prstGeom>
        </p:spPr>
      </p:pic>
      <p:sp>
        <p:nvSpPr>
          <p:cNvPr id="3" name="Footer Placeholder 4">
            <a:extLst>
              <a:ext uri="{FF2B5EF4-FFF2-40B4-BE49-F238E27FC236}">
                <a16:creationId xmlns:a16="http://schemas.microsoft.com/office/drawing/2014/main" id="{4DB6FC18-65C6-8FAF-9953-AC6FF5427BC5}"/>
              </a:ext>
            </a:extLst>
          </p:cNvPr>
          <p:cNvSpPr>
            <a:spLocks noGrp="1"/>
          </p:cNvSpPr>
          <p:nvPr>
            <p:ph type="ftr" sz="quarter" idx="3"/>
          </p:nvPr>
        </p:nvSpPr>
        <p:spPr>
          <a:xfrm>
            <a:off x="6260369" y="6304102"/>
            <a:ext cx="4874727" cy="365125"/>
          </a:xfrm>
          <a:prstGeom prst="rect">
            <a:avLst/>
          </a:prstGeom>
        </p:spPr>
        <p:txBody>
          <a:bodyPr vert="horz" lIns="91440" tIns="45720" rIns="91440" bIns="45720" rtlCol="0" anchor="ctr"/>
          <a:lstStyle>
            <a:lvl1pPr algn="r">
              <a:defRPr lang="en-US" sz="800" kern="1200" spc="100" baseline="0">
                <a:solidFill>
                  <a:srgbClr val="1964A7"/>
                </a:solidFill>
                <a:latin typeface="Century Gothic" panose="020B0502020202020204" pitchFamily="34" charset="0"/>
                <a:ea typeface="+mn-ea"/>
                <a:cs typeface="+mn-cs"/>
              </a:defRPr>
            </a:lvl1pPr>
          </a:lstStyle>
          <a:p>
            <a:r>
              <a:rPr lang="en-US"/>
              <a:t>OFFICE OF PUBLIC HEALTH DATA, SURVEILLANCE, AND TECHNOLOGY</a:t>
            </a:r>
          </a:p>
        </p:txBody>
      </p:sp>
      <p:sp>
        <p:nvSpPr>
          <p:cNvPr id="4" name="Slide Number Placeholder 5">
            <a:extLst>
              <a:ext uri="{FF2B5EF4-FFF2-40B4-BE49-F238E27FC236}">
                <a16:creationId xmlns:a16="http://schemas.microsoft.com/office/drawing/2014/main" id="{BF3578E0-6F62-BA20-A824-F9B5F2D8A402}"/>
              </a:ext>
            </a:extLst>
          </p:cNvPr>
          <p:cNvSpPr>
            <a:spLocks noGrp="1"/>
          </p:cNvSpPr>
          <p:nvPr>
            <p:ph type="sldNum" sz="quarter" idx="4"/>
          </p:nvPr>
        </p:nvSpPr>
        <p:spPr>
          <a:xfrm>
            <a:off x="11135096" y="6304102"/>
            <a:ext cx="416578" cy="365125"/>
          </a:xfrm>
          <a:prstGeom prst="rect">
            <a:avLst/>
          </a:prstGeom>
        </p:spPr>
        <p:txBody>
          <a:bodyPr vert="horz" lIns="91440" tIns="45720" rIns="91440" bIns="45720" rtlCol="0" anchor="ctr"/>
          <a:lstStyle>
            <a:lvl1pPr marL="0" algn="r" defTabSz="914400" rtl="0" eaLnBrk="1" latinLnBrk="0" hangingPunct="1">
              <a:defRPr lang="en-US" sz="800" kern="1200" smtClean="0">
                <a:solidFill>
                  <a:srgbClr val="1964A7"/>
                </a:solidFill>
                <a:latin typeface="Century Gothic" panose="020B0502020202020204" pitchFamily="34" charset="0"/>
                <a:ea typeface="+mn-ea"/>
                <a:cs typeface="+mn-cs"/>
              </a:defRPr>
            </a:lvl1pPr>
          </a:lstStyle>
          <a:p>
            <a:fld id="{9ABF8E7D-0782-4402-876D-ACDA350B323A}" type="slidenum">
              <a:rPr lang="en-US" smtClean="0"/>
              <a:pPr/>
              <a:t>‹#›</a:t>
            </a:fld>
            <a:endParaRPr lang="en-US"/>
          </a:p>
        </p:txBody>
      </p:sp>
    </p:spTree>
    <p:extLst>
      <p:ext uri="{BB962C8B-B14F-4D97-AF65-F5344CB8AC3E}">
        <p14:creationId xmlns:p14="http://schemas.microsoft.com/office/powerpoint/2010/main" val="29992546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2_DAT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609600" y="1545167"/>
            <a:ext cx="10972800" cy="4455584"/>
          </a:xfrm>
        </p:spPr>
        <p:txBody>
          <a:bodyPr/>
          <a:lstStyle>
            <a:lvl1pPr marL="342882" indent="-342882">
              <a:buClr>
                <a:srgbClr val="005DAA"/>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
        <p:nvSpPr>
          <p:cNvPr id="4" name="Rectangle 3">
            <a:extLst>
              <a:ext uri="{FF2B5EF4-FFF2-40B4-BE49-F238E27FC236}">
                <a16:creationId xmlns:a16="http://schemas.microsoft.com/office/drawing/2014/main" id="{96062A5E-9622-49E0-6738-D3A7C7DA6237}"/>
              </a:ext>
            </a:extLst>
          </p:cNvPr>
          <p:cNvSpPr/>
          <p:nvPr userDrawn="1"/>
        </p:nvSpPr>
        <p:spPr>
          <a:xfrm>
            <a:off x="0" y="6689835"/>
            <a:ext cx="12192000" cy="168167"/>
          </a:xfrm>
          <a:prstGeom prst="rect">
            <a:avLst/>
          </a:prstGeom>
          <a:solidFill>
            <a:srgbClr val="0F5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193181702"/>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DATA SLIDE_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580322"/>
          </a:xfrm>
          <a:prstGeom prst="rect">
            <a:avLst/>
          </a:prstGeom>
        </p:spPr>
        <p:txBody>
          <a:bodyPr anchor="b" anchorCtr="0"/>
          <a:lstStyle>
            <a:lvl1pPr algn="l">
              <a:lnSpc>
                <a:spcPct val="100000"/>
              </a:lnSpc>
              <a:defRPr sz="3200" b="1" baseline="0">
                <a:solidFill>
                  <a:srgbClr val="005DAA"/>
                </a:solidFill>
                <a:effectLst/>
                <a:latin typeface="Myriad Web Pro"/>
              </a:defRPr>
            </a:lvl1pPr>
          </a:lstStyle>
          <a:p>
            <a:r>
              <a:rPr lang="en-US"/>
              <a:t>Bottom band: OD</a:t>
            </a:r>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42" b="-5052"/>
          <a:stretch/>
        </p:blipFill>
        <p:spPr>
          <a:xfrm>
            <a:off x="8587" y="6690957"/>
            <a:ext cx="12192001" cy="248992"/>
          </a:xfrm>
          <a:prstGeom prst="rect">
            <a:avLst/>
          </a:prstGeom>
        </p:spPr>
      </p:pic>
      <p:sp>
        <p:nvSpPr>
          <p:cNvPr id="5" name="Text Placeholder 7"/>
          <p:cNvSpPr>
            <a:spLocks noGrp="1"/>
          </p:cNvSpPr>
          <p:nvPr>
            <p:ph type="body" sz="quarter" idx="10"/>
          </p:nvPr>
        </p:nvSpPr>
        <p:spPr>
          <a:xfrm>
            <a:off x="609600" y="1545167"/>
            <a:ext cx="10972800" cy="4455584"/>
          </a:xfrm>
        </p:spPr>
        <p:txBody>
          <a:bodyPr/>
          <a:lstStyle>
            <a:lvl1pPr marL="342891" indent="-342891">
              <a:buClr>
                <a:srgbClr val="005DAA"/>
              </a:buClr>
              <a:buFont typeface="Wingdings" panose="05000000000000000000" pitchFamily="2" charset="2"/>
              <a:buChar char="§"/>
              <a:defRPr sz="2800">
                <a:solidFill>
                  <a:schemeClr val="accent4">
                    <a:lumMod val="75000"/>
                  </a:schemeClr>
                </a:solidFill>
              </a:defRPr>
            </a:lvl1pPr>
            <a:lvl2pPr>
              <a:buClr>
                <a:srgbClr val="532E63"/>
              </a:buClr>
              <a:defRPr sz="24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78396625"/>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4_Title and Content">
    <p:bg>
      <p:bgPr>
        <a:solidFill>
          <a:schemeClr val="bg1"/>
        </a:solidFill>
        <a:effectLst/>
      </p:bgPr>
    </p:bg>
    <p:spTree>
      <p:nvGrpSpPr>
        <p:cNvPr id="1" name=""/>
        <p:cNvGrpSpPr/>
        <p:nvPr/>
      </p:nvGrpSpPr>
      <p:grpSpPr>
        <a:xfrm>
          <a:off x="0" y="0"/>
          <a:ext cx="0" cy="0"/>
          <a:chOff x="0" y="0"/>
          <a:chExt cx="0" cy="0"/>
        </a:xfrm>
      </p:grpSpPr>
      <p:sp>
        <p:nvSpPr>
          <p:cNvPr id="61" name="Slide Number Placeholder 60">
            <a:extLst>
              <a:ext uri="{FF2B5EF4-FFF2-40B4-BE49-F238E27FC236}">
                <a16:creationId xmlns:a16="http://schemas.microsoft.com/office/drawing/2014/main" id="{DE3C4178-BC36-EEBB-B952-2A64159BA7F0}"/>
              </a:ext>
            </a:extLst>
          </p:cNvPr>
          <p:cNvSpPr>
            <a:spLocks noGrp="1"/>
          </p:cNvSpPr>
          <p:nvPr userDrawn="1">
            <p:ph type="sldNum" sz="quarter" idx="12"/>
          </p:nvPr>
        </p:nvSpPr>
        <p:spPr>
          <a:xfrm>
            <a:off x="8805672" y="6304103"/>
            <a:ext cx="2743200" cy="365125"/>
          </a:xfrm>
          <a:prstGeom prst="rect">
            <a:avLst/>
          </a:prstGeom>
        </p:spPr>
        <p:txBody>
          <a:bodyPr anchor="ctr">
            <a:noAutofit/>
          </a:bodyPr>
          <a:lstStyle>
            <a:lvl1pPr algn="r">
              <a:defRPr b="0" i="0">
                <a:solidFill>
                  <a:srgbClr val="1964A7"/>
                </a:solidFill>
              </a:defRPr>
            </a:lvl1pPr>
          </a:lstStyle>
          <a:p>
            <a:fld id="{9ABF8E7D-0782-4402-876D-ACDA350B323A}" type="slidenum">
              <a:rPr lang="en-US" smtClean="0"/>
              <a:pPr/>
              <a:t>‹#›</a:t>
            </a:fld>
            <a:endParaRPr lang="en-US"/>
          </a:p>
        </p:txBody>
      </p:sp>
      <p:grpSp>
        <p:nvGrpSpPr>
          <p:cNvPr id="36" name="!!Group 60">
            <a:extLst>
              <a:ext uri="{FF2B5EF4-FFF2-40B4-BE49-F238E27FC236}">
                <a16:creationId xmlns:a16="http://schemas.microsoft.com/office/drawing/2014/main" id="{7E3DC753-F383-AF8D-BC3E-30E4E4F015AF}"/>
              </a:ext>
            </a:extLst>
          </p:cNvPr>
          <p:cNvGrpSpPr/>
          <p:nvPr userDrawn="1"/>
        </p:nvGrpSpPr>
        <p:grpSpPr>
          <a:xfrm>
            <a:off x="687324" y="580799"/>
            <a:ext cx="414435" cy="429691"/>
            <a:chOff x="5248634" y="2301884"/>
            <a:chExt cx="1379602" cy="1430386"/>
          </a:xfrm>
        </p:grpSpPr>
        <p:sp>
          <p:nvSpPr>
            <p:cNvPr id="37" name="Freeform: Shape 36">
              <a:extLst>
                <a:ext uri="{FF2B5EF4-FFF2-40B4-BE49-F238E27FC236}">
                  <a16:creationId xmlns:a16="http://schemas.microsoft.com/office/drawing/2014/main" id="{CACB272D-2418-9A72-A357-2465DEB3FD19}"/>
                </a:ext>
              </a:extLst>
            </p:cNvPr>
            <p:cNvSpPr/>
            <p:nvPr/>
          </p:nvSpPr>
          <p:spPr>
            <a:xfrm>
              <a:off x="5885051" y="2554936"/>
              <a:ext cx="91590" cy="91590"/>
            </a:xfrm>
            <a:custGeom>
              <a:avLst/>
              <a:gdLst>
                <a:gd name="connsiteX0" fmla="*/ 45795 w 91590"/>
                <a:gd name="connsiteY0" fmla="*/ 0 h 91590"/>
                <a:gd name="connsiteX1" fmla="*/ 91591 w 91590"/>
                <a:gd name="connsiteY1" fmla="*/ 45795 h 91590"/>
                <a:gd name="connsiteX2" fmla="*/ 45795 w 91590"/>
                <a:gd name="connsiteY2" fmla="*/ 91591 h 91590"/>
                <a:gd name="connsiteX3" fmla="*/ 0 w 91590"/>
                <a:gd name="connsiteY3" fmla="*/ 45795 h 91590"/>
                <a:gd name="connsiteX4" fmla="*/ 45795 w 91590"/>
                <a:gd name="connsiteY4" fmla="*/ 0 h 91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90" h="91590">
                  <a:moveTo>
                    <a:pt x="45795" y="0"/>
                  </a:moveTo>
                  <a:cubicBezTo>
                    <a:pt x="71179" y="0"/>
                    <a:pt x="91591" y="20673"/>
                    <a:pt x="91591" y="45795"/>
                  </a:cubicBezTo>
                  <a:cubicBezTo>
                    <a:pt x="91591" y="70917"/>
                    <a:pt x="71179" y="91591"/>
                    <a:pt x="45795" y="91591"/>
                  </a:cubicBezTo>
                  <a:cubicBezTo>
                    <a:pt x="20412" y="91591"/>
                    <a:pt x="0" y="71179"/>
                    <a:pt x="0" y="45795"/>
                  </a:cubicBezTo>
                  <a:cubicBezTo>
                    <a:pt x="0" y="20412"/>
                    <a:pt x="20673" y="0"/>
                    <a:pt x="45795" y="0"/>
                  </a:cubicBezTo>
                </a:path>
              </a:pathLst>
            </a:custGeom>
            <a:solidFill>
              <a:srgbClr val="FFC515"/>
            </a:solidFill>
            <a:ln w="26059" cap="flat">
              <a:noFill/>
              <a:prstDash val="solid"/>
              <a:miter/>
            </a:ln>
          </p:spPr>
          <p:txBody>
            <a:bodyPr rtlCol="0" anchor="ctr">
              <a:noAutofit/>
            </a:bodyPr>
            <a:lstStyle/>
            <a:p>
              <a:endParaRPr lang="en-US" sz="1400"/>
            </a:p>
          </p:txBody>
        </p:sp>
        <p:sp>
          <p:nvSpPr>
            <p:cNvPr id="38" name="Freeform: Shape 37">
              <a:extLst>
                <a:ext uri="{FF2B5EF4-FFF2-40B4-BE49-F238E27FC236}">
                  <a16:creationId xmlns:a16="http://schemas.microsoft.com/office/drawing/2014/main" id="{F56D1EC9-90E1-869D-37A4-1B77596B9DCC}"/>
                </a:ext>
              </a:extLst>
            </p:cNvPr>
            <p:cNvSpPr/>
            <p:nvPr/>
          </p:nvSpPr>
          <p:spPr>
            <a:xfrm>
              <a:off x="6256686" y="3173459"/>
              <a:ext cx="91659" cy="91543"/>
            </a:xfrm>
            <a:custGeom>
              <a:avLst/>
              <a:gdLst>
                <a:gd name="connsiteX0" fmla="*/ 85534 w 91659"/>
                <a:gd name="connsiteY0" fmla="*/ 68669 h 91543"/>
                <a:gd name="connsiteX1" fmla="*/ 22990 w 91659"/>
                <a:gd name="connsiteY1" fmla="*/ 85417 h 91543"/>
                <a:gd name="connsiteX2" fmla="*/ 6242 w 91659"/>
                <a:gd name="connsiteY2" fmla="*/ 22874 h 91543"/>
                <a:gd name="connsiteX3" fmla="*/ 68786 w 91659"/>
                <a:gd name="connsiteY3" fmla="*/ 6126 h 91543"/>
                <a:gd name="connsiteX4" fmla="*/ 85534 w 91659"/>
                <a:gd name="connsiteY4" fmla="*/ 68669 h 9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59" h="91543">
                  <a:moveTo>
                    <a:pt x="85534" y="68669"/>
                  </a:moveTo>
                  <a:cubicBezTo>
                    <a:pt x="72973" y="90651"/>
                    <a:pt x="44710" y="97978"/>
                    <a:pt x="22990" y="85417"/>
                  </a:cubicBezTo>
                  <a:cubicBezTo>
                    <a:pt x="1009" y="72856"/>
                    <a:pt x="-6580" y="44594"/>
                    <a:pt x="6242" y="22874"/>
                  </a:cubicBezTo>
                  <a:cubicBezTo>
                    <a:pt x="18803" y="892"/>
                    <a:pt x="46804" y="-6435"/>
                    <a:pt x="68786" y="6126"/>
                  </a:cubicBezTo>
                  <a:cubicBezTo>
                    <a:pt x="90768" y="18687"/>
                    <a:pt x="98095" y="46949"/>
                    <a:pt x="85534" y="68669"/>
                  </a:cubicBezTo>
                  <a:close/>
                </a:path>
              </a:pathLst>
            </a:custGeom>
            <a:solidFill>
              <a:srgbClr val="FFC515"/>
            </a:solidFill>
            <a:ln w="26059" cap="flat">
              <a:noFill/>
              <a:prstDash val="solid"/>
              <a:miter/>
            </a:ln>
          </p:spPr>
          <p:txBody>
            <a:bodyPr rtlCol="0" anchor="ctr">
              <a:noAutofit/>
            </a:bodyPr>
            <a:lstStyle/>
            <a:p>
              <a:endParaRPr lang="en-US" sz="1400"/>
            </a:p>
          </p:txBody>
        </p:sp>
        <p:sp>
          <p:nvSpPr>
            <p:cNvPr id="40" name="Freeform: Shape 39">
              <a:extLst>
                <a:ext uri="{FF2B5EF4-FFF2-40B4-BE49-F238E27FC236}">
                  <a16:creationId xmlns:a16="http://schemas.microsoft.com/office/drawing/2014/main" id="{ECF11097-3132-D2FA-716C-E362E59AFE78}"/>
                </a:ext>
              </a:extLst>
            </p:cNvPr>
            <p:cNvSpPr/>
            <p:nvPr/>
          </p:nvSpPr>
          <p:spPr>
            <a:xfrm>
              <a:off x="5527740" y="2769674"/>
              <a:ext cx="91543" cy="91543"/>
            </a:xfrm>
            <a:custGeom>
              <a:avLst/>
              <a:gdLst>
                <a:gd name="connsiteX0" fmla="*/ 6126 w 91543"/>
                <a:gd name="connsiteY0" fmla="*/ 22874 h 91543"/>
                <a:gd name="connsiteX1" fmla="*/ 68669 w 91543"/>
                <a:gd name="connsiteY1" fmla="*/ 6126 h 91543"/>
                <a:gd name="connsiteX2" fmla="*/ 85418 w 91543"/>
                <a:gd name="connsiteY2" fmla="*/ 68669 h 91543"/>
                <a:gd name="connsiteX3" fmla="*/ 22874 w 91543"/>
                <a:gd name="connsiteY3" fmla="*/ 85417 h 91543"/>
                <a:gd name="connsiteX4" fmla="*/ 6126 w 91543"/>
                <a:gd name="connsiteY4" fmla="*/ 22874 h 9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3" h="91543">
                  <a:moveTo>
                    <a:pt x="6126" y="22874"/>
                  </a:moveTo>
                  <a:cubicBezTo>
                    <a:pt x="18687" y="892"/>
                    <a:pt x="46949" y="-6435"/>
                    <a:pt x="68669" y="6126"/>
                  </a:cubicBezTo>
                  <a:cubicBezTo>
                    <a:pt x="90651" y="18687"/>
                    <a:pt x="97979" y="46949"/>
                    <a:pt x="85418" y="68669"/>
                  </a:cubicBezTo>
                  <a:cubicBezTo>
                    <a:pt x="72856" y="90651"/>
                    <a:pt x="44594" y="97979"/>
                    <a:pt x="22874" y="85417"/>
                  </a:cubicBezTo>
                  <a:cubicBezTo>
                    <a:pt x="892" y="72856"/>
                    <a:pt x="-6435" y="44594"/>
                    <a:pt x="6126" y="22874"/>
                  </a:cubicBezTo>
                  <a:close/>
                </a:path>
              </a:pathLst>
            </a:custGeom>
            <a:solidFill>
              <a:srgbClr val="FFC515"/>
            </a:solidFill>
            <a:ln w="26059" cap="flat">
              <a:noFill/>
              <a:prstDash val="solid"/>
              <a:miter/>
            </a:ln>
          </p:spPr>
          <p:txBody>
            <a:bodyPr rtlCol="0" anchor="ctr">
              <a:noAutofit/>
            </a:bodyPr>
            <a:lstStyle/>
            <a:p>
              <a:endParaRPr lang="en-US" sz="1400"/>
            </a:p>
          </p:txBody>
        </p:sp>
        <p:sp>
          <p:nvSpPr>
            <p:cNvPr id="42" name="Freeform: Shape 41">
              <a:extLst>
                <a:ext uri="{FF2B5EF4-FFF2-40B4-BE49-F238E27FC236}">
                  <a16:creationId xmlns:a16="http://schemas.microsoft.com/office/drawing/2014/main" id="{AF4E7ACF-7786-B1C9-88E7-EEADFFF4F200}"/>
                </a:ext>
              </a:extLst>
            </p:cNvPr>
            <p:cNvSpPr/>
            <p:nvPr/>
          </p:nvSpPr>
          <p:spPr>
            <a:xfrm>
              <a:off x="5250157" y="3042945"/>
              <a:ext cx="54247" cy="54247"/>
            </a:xfrm>
            <a:custGeom>
              <a:avLst/>
              <a:gdLst>
                <a:gd name="connsiteX0" fmla="*/ 3703 w 54247"/>
                <a:gd name="connsiteY0" fmla="*/ 40601 h 54247"/>
                <a:gd name="connsiteX1" fmla="*/ 13647 w 54247"/>
                <a:gd name="connsiteY1" fmla="*/ 3703 h 54247"/>
                <a:gd name="connsiteX2" fmla="*/ 50545 w 54247"/>
                <a:gd name="connsiteY2" fmla="*/ 13647 h 54247"/>
                <a:gd name="connsiteX3" fmla="*/ 40601 w 54247"/>
                <a:gd name="connsiteY3" fmla="*/ 50545 h 54247"/>
                <a:gd name="connsiteX4" fmla="*/ 3703 w 54247"/>
                <a:gd name="connsiteY4" fmla="*/ 40601 h 5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7" h="54247">
                  <a:moveTo>
                    <a:pt x="3703" y="40601"/>
                  </a:moveTo>
                  <a:cubicBezTo>
                    <a:pt x="-3886" y="27516"/>
                    <a:pt x="562" y="11030"/>
                    <a:pt x="13647" y="3703"/>
                  </a:cubicBezTo>
                  <a:cubicBezTo>
                    <a:pt x="26731" y="-3886"/>
                    <a:pt x="43218" y="562"/>
                    <a:pt x="50545" y="13647"/>
                  </a:cubicBezTo>
                  <a:cubicBezTo>
                    <a:pt x="58134" y="26731"/>
                    <a:pt x="53685" y="43218"/>
                    <a:pt x="40601" y="50545"/>
                  </a:cubicBezTo>
                  <a:cubicBezTo>
                    <a:pt x="27516" y="58134"/>
                    <a:pt x="11030" y="53685"/>
                    <a:pt x="3703" y="40601"/>
                  </a:cubicBezTo>
                  <a:close/>
                </a:path>
              </a:pathLst>
            </a:custGeom>
            <a:solidFill>
              <a:srgbClr val="FFC515"/>
            </a:solidFill>
            <a:ln w="26059" cap="flat">
              <a:noFill/>
              <a:prstDash val="solid"/>
              <a:miter/>
            </a:ln>
          </p:spPr>
          <p:txBody>
            <a:bodyPr rtlCol="0" anchor="ctr">
              <a:noAutofit/>
            </a:bodyPr>
            <a:lstStyle/>
            <a:p>
              <a:endParaRPr lang="en-US" sz="1400"/>
            </a:p>
          </p:txBody>
        </p:sp>
        <p:sp>
          <p:nvSpPr>
            <p:cNvPr id="43" name="Freeform: Shape 42">
              <a:extLst>
                <a:ext uri="{FF2B5EF4-FFF2-40B4-BE49-F238E27FC236}">
                  <a16:creationId xmlns:a16="http://schemas.microsoft.com/office/drawing/2014/main" id="{F75A9444-26E0-B263-DBD7-370339FADE47}"/>
                </a:ext>
              </a:extLst>
            </p:cNvPr>
            <p:cNvSpPr/>
            <p:nvPr/>
          </p:nvSpPr>
          <p:spPr>
            <a:xfrm>
              <a:off x="5535047" y="2444319"/>
              <a:ext cx="53957" cy="54014"/>
            </a:xfrm>
            <a:custGeom>
              <a:avLst/>
              <a:gdLst>
                <a:gd name="connsiteX0" fmla="*/ 3529 w 53957"/>
                <a:gd name="connsiteY0" fmla="*/ 13530 h 54014"/>
                <a:gd name="connsiteX1" fmla="*/ 40427 w 53957"/>
                <a:gd name="connsiteY1" fmla="*/ 3586 h 54014"/>
                <a:gd name="connsiteX2" fmla="*/ 50372 w 53957"/>
                <a:gd name="connsiteY2" fmla="*/ 40484 h 54014"/>
                <a:gd name="connsiteX3" fmla="*/ 13474 w 53957"/>
                <a:gd name="connsiteY3" fmla="*/ 50428 h 54014"/>
                <a:gd name="connsiteX4" fmla="*/ 3529 w 53957"/>
                <a:gd name="connsiteY4" fmla="*/ 13530 h 5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57" h="54014">
                  <a:moveTo>
                    <a:pt x="3529" y="13530"/>
                  </a:moveTo>
                  <a:cubicBezTo>
                    <a:pt x="11118" y="446"/>
                    <a:pt x="27605" y="-3741"/>
                    <a:pt x="40427" y="3586"/>
                  </a:cubicBezTo>
                  <a:cubicBezTo>
                    <a:pt x="53512" y="11175"/>
                    <a:pt x="57699" y="27662"/>
                    <a:pt x="50372" y="40484"/>
                  </a:cubicBezTo>
                  <a:cubicBezTo>
                    <a:pt x="42783" y="53569"/>
                    <a:pt x="26296" y="57756"/>
                    <a:pt x="13474" y="50428"/>
                  </a:cubicBezTo>
                  <a:cubicBezTo>
                    <a:pt x="651" y="42840"/>
                    <a:pt x="-3798" y="26353"/>
                    <a:pt x="3529" y="13530"/>
                  </a:cubicBezTo>
                  <a:close/>
                </a:path>
              </a:pathLst>
            </a:custGeom>
            <a:solidFill>
              <a:srgbClr val="FFC515"/>
            </a:solidFill>
            <a:ln w="26059" cap="flat">
              <a:noFill/>
              <a:prstDash val="solid"/>
              <a:miter/>
            </a:ln>
          </p:spPr>
          <p:txBody>
            <a:bodyPr rtlCol="0" anchor="ctr">
              <a:noAutofit/>
            </a:bodyPr>
            <a:lstStyle/>
            <a:p>
              <a:endParaRPr lang="en-US" sz="1400"/>
            </a:p>
          </p:txBody>
        </p:sp>
        <p:sp>
          <p:nvSpPr>
            <p:cNvPr id="44" name="Freeform: Shape 43">
              <a:extLst>
                <a:ext uri="{FF2B5EF4-FFF2-40B4-BE49-F238E27FC236}">
                  <a16:creationId xmlns:a16="http://schemas.microsoft.com/office/drawing/2014/main" id="{BC39609F-8820-E154-7EFB-B672D4F3D4D9}"/>
                </a:ext>
              </a:extLst>
            </p:cNvPr>
            <p:cNvSpPr/>
            <p:nvPr/>
          </p:nvSpPr>
          <p:spPr>
            <a:xfrm>
              <a:off x="6195675" y="2391642"/>
              <a:ext cx="54169" cy="53907"/>
            </a:xfrm>
            <a:custGeom>
              <a:avLst/>
              <a:gdLst>
                <a:gd name="connsiteX0" fmla="*/ 27216 w 54169"/>
                <a:gd name="connsiteY0" fmla="*/ 0 h 53907"/>
                <a:gd name="connsiteX1" fmla="*/ 54169 w 54169"/>
                <a:gd name="connsiteY1" fmla="*/ 26954 h 53907"/>
                <a:gd name="connsiteX2" fmla="*/ 27216 w 54169"/>
                <a:gd name="connsiteY2" fmla="*/ 53908 h 53907"/>
                <a:gd name="connsiteX3" fmla="*/ 0 w 54169"/>
                <a:gd name="connsiteY3" fmla="*/ 26954 h 53907"/>
                <a:gd name="connsiteX4" fmla="*/ 27216 w 54169"/>
                <a:gd name="connsiteY4" fmla="*/ 0 h 5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9" h="53907">
                  <a:moveTo>
                    <a:pt x="27216" y="0"/>
                  </a:moveTo>
                  <a:cubicBezTo>
                    <a:pt x="42132" y="0"/>
                    <a:pt x="54169" y="12038"/>
                    <a:pt x="54169" y="26954"/>
                  </a:cubicBezTo>
                  <a:cubicBezTo>
                    <a:pt x="54169" y="41870"/>
                    <a:pt x="42132" y="53908"/>
                    <a:pt x="27216" y="53908"/>
                  </a:cubicBezTo>
                  <a:cubicBezTo>
                    <a:pt x="12299" y="53908"/>
                    <a:pt x="0" y="41870"/>
                    <a:pt x="0" y="26954"/>
                  </a:cubicBezTo>
                  <a:cubicBezTo>
                    <a:pt x="0" y="12038"/>
                    <a:pt x="12038" y="0"/>
                    <a:pt x="27216" y="0"/>
                  </a:cubicBezTo>
                  <a:close/>
                </a:path>
              </a:pathLst>
            </a:custGeom>
            <a:solidFill>
              <a:srgbClr val="FFC515"/>
            </a:solidFill>
            <a:ln w="26059" cap="flat">
              <a:noFill/>
              <a:prstDash val="solid"/>
              <a:miter/>
            </a:ln>
          </p:spPr>
          <p:txBody>
            <a:bodyPr rtlCol="0" anchor="ctr">
              <a:noAutofit/>
            </a:bodyPr>
            <a:lstStyle/>
            <a:p>
              <a:endParaRPr lang="en-US" sz="1400"/>
            </a:p>
          </p:txBody>
        </p:sp>
        <p:sp>
          <p:nvSpPr>
            <p:cNvPr id="45" name="Freeform: Shape 44">
              <a:extLst>
                <a:ext uri="{FF2B5EF4-FFF2-40B4-BE49-F238E27FC236}">
                  <a16:creationId xmlns:a16="http://schemas.microsoft.com/office/drawing/2014/main" id="{92C24D62-1E35-3EEA-3946-982DB84314E0}"/>
                </a:ext>
              </a:extLst>
            </p:cNvPr>
            <p:cNvSpPr/>
            <p:nvPr/>
          </p:nvSpPr>
          <p:spPr>
            <a:xfrm>
              <a:off x="6571682" y="2937485"/>
              <a:ext cx="54247" cy="54247"/>
            </a:xfrm>
            <a:custGeom>
              <a:avLst/>
              <a:gdLst>
                <a:gd name="connsiteX0" fmla="*/ 50545 w 54247"/>
                <a:gd name="connsiteY0" fmla="*/ 13647 h 54247"/>
                <a:gd name="connsiteX1" fmla="*/ 40601 w 54247"/>
                <a:gd name="connsiteY1" fmla="*/ 50545 h 54247"/>
                <a:gd name="connsiteX2" fmla="*/ 3703 w 54247"/>
                <a:gd name="connsiteY2" fmla="*/ 40601 h 54247"/>
                <a:gd name="connsiteX3" fmla="*/ 13647 w 54247"/>
                <a:gd name="connsiteY3" fmla="*/ 3703 h 54247"/>
                <a:gd name="connsiteX4" fmla="*/ 50545 w 54247"/>
                <a:gd name="connsiteY4" fmla="*/ 13647 h 5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7" h="54247">
                  <a:moveTo>
                    <a:pt x="50545" y="13647"/>
                  </a:moveTo>
                  <a:cubicBezTo>
                    <a:pt x="58134" y="26731"/>
                    <a:pt x="53685" y="43218"/>
                    <a:pt x="40601" y="50545"/>
                  </a:cubicBezTo>
                  <a:cubicBezTo>
                    <a:pt x="27778" y="58134"/>
                    <a:pt x="11030" y="53685"/>
                    <a:pt x="3703" y="40601"/>
                  </a:cubicBezTo>
                  <a:cubicBezTo>
                    <a:pt x="-3886" y="27516"/>
                    <a:pt x="562" y="11030"/>
                    <a:pt x="13647" y="3703"/>
                  </a:cubicBezTo>
                  <a:cubicBezTo>
                    <a:pt x="26469" y="-3886"/>
                    <a:pt x="43218" y="562"/>
                    <a:pt x="50545" y="13647"/>
                  </a:cubicBezTo>
                  <a:close/>
                </a:path>
              </a:pathLst>
            </a:custGeom>
            <a:solidFill>
              <a:srgbClr val="FFC515"/>
            </a:solidFill>
            <a:ln w="26059" cap="flat">
              <a:noFill/>
              <a:prstDash val="solid"/>
              <a:miter/>
            </a:ln>
          </p:spPr>
          <p:txBody>
            <a:bodyPr rtlCol="0" anchor="ctr">
              <a:noAutofit/>
            </a:bodyPr>
            <a:lstStyle/>
            <a:p>
              <a:endParaRPr lang="en-US" sz="1400"/>
            </a:p>
          </p:txBody>
        </p:sp>
        <p:sp>
          <p:nvSpPr>
            <p:cNvPr id="46" name="Freeform: Shape 45">
              <a:extLst>
                <a:ext uri="{FF2B5EF4-FFF2-40B4-BE49-F238E27FC236}">
                  <a16:creationId xmlns:a16="http://schemas.microsoft.com/office/drawing/2014/main" id="{907C6133-3EB5-C72B-5916-BA6BDC2F4DA8}"/>
                </a:ext>
              </a:extLst>
            </p:cNvPr>
            <p:cNvSpPr/>
            <p:nvPr/>
          </p:nvSpPr>
          <p:spPr>
            <a:xfrm>
              <a:off x="6287081" y="3536343"/>
              <a:ext cx="54014" cy="54014"/>
            </a:xfrm>
            <a:custGeom>
              <a:avLst/>
              <a:gdLst>
                <a:gd name="connsiteX0" fmla="*/ 50429 w 54014"/>
                <a:gd name="connsiteY0" fmla="*/ 40484 h 54014"/>
                <a:gd name="connsiteX1" fmla="*/ 13530 w 54014"/>
                <a:gd name="connsiteY1" fmla="*/ 50428 h 54014"/>
                <a:gd name="connsiteX2" fmla="*/ 3586 w 54014"/>
                <a:gd name="connsiteY2" fmla="*/ 13530 h 54014"/>
                <a:gd name="connsiteX3" fmla="*/ 40484 w 54014"/>
                <a:gd name="connsiteY3" fmla="*/ 3586 h 54014"/>
                <a:gd name="connsiteX4" fmla="*/ 50429 w 54014"/>
                <a:gd name="connsiteY4" fmla="*/ 40484 h 5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4" h="54014">
                  <a:moveTo>
                    <a:pt x="50429" y="40484"/>
                  </a:moveTo>
                  <a:cubicBezTo>
                    <a:pt x="42840" y="53569"/>
                    <a:pt x="26353" y="57756"/>
                    <a:pt x="13530" y="50428"/>
                  </a:cubicBezTo>
                  <a:cubicBezTo>
                    <a:pt x="446" y="42840"/>
                    <a:pt x="-3741" y="26353"/>
                    <a:pt x="3586" y="13530"/>
                  </a:cubicBezTo>
                  <a:cubicBezTo>
                    <a:pt x="11175" y="446"/>
                    <a:pt x="27662" y="-3741"/>
                    <a:pt x="40484" y="3586"/>
                  </a:cubicBezTo>
                  <a:cubicBezTo>
                    <a:pt x="53569" y="11175"/>
                    <a:pt x="57756" y="27662"/>
                    <a:pt x="50429" y="40484"/>
                  </a:cubicBezTo>
                  <a:close/>
                </a:path>
              </a:pathLst>
            </a:custGeom>
            <a:solidFill>
              <a:srgbClr val="FFC515"/>
            </a:solidFill>
            <a:ln w="26059" cap="flat">
              <a:noFill/>
              <a:prstDash val="solid"/>
              <a:miter/>
            </a:ln>
          </p:spPr>
          <p:txBody>
            <a:bodyPr rtlCol="0" anchor="ctr">
              <a:noAutofit/>
            </a:bodyPr>
            <a:lstStyle/>
            <a:p>
              <a:endParaRPr lang="en-US" sz="1400"/>
            </a:p>
          </p:txBody>
        </p:sp>
        <p:sp>
          <p:nvSpPr>
            <p:cNvPr id="47" name="Freeform: Shape 46">
              <a:extLst>
                <a:ext uri="{FF2B5EF4-FFF2-40B4-BE49-F238E27FC236}">
                  <a16:creationId xmlns:a16="http://schemas.microsoft.com/office/drawing/2014/main" id="{265FC725-8B32-E9BD-724E-D8ED69E05A6F}"/>
                </a:ext>
              </a:extLst>
            </p:cNvPr>
            <p:cNvSpPr/>
            <p:nvPr/>
          </p:nvSpPr>
          <p:spPr>
            <a:xfrm>
              <a:off x="5626241" y="3588865"/>
              <a:ext cx="53907" cy="54169"/>
            </a:xfrm>
            <a:custGeom>
              <a:avLst/>
              <a:gdLst>
                <a:gd name="connsiteX0" fmla="*/ 26954 w 53907"/>
                <a:gd name="connsiteY0" fmla="*/ 54169 h 54169"/>
                <a:gd name="connsiteX1" fmla="*/ 0 w 53907"/>
                <a:gd name="connsiteY1" fmla="*/ 26954 h 54169"/>
                <a:gd name="connsiteX2" fmla="*/ 26954 w 53907"/>
                <a:gd name="connsiteY2" fmla="*/ 0 h 54169"/>
                <a:gd name="connsiteX3" fmla="*/ 53908 w 53907"/>
                <a:gd name="connsiteY3" fmla="*/ 26954 h 54169"/>
                <a:gd name="connsiteX4" fmla="*/ 26954 w 53907"/>
                <a:gd name="connsiteY4" fmla="*/ 54169 h 54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 h="54169">
                  <a:moveTo>
                    <a:pt x="26954" y="54169"/>
                  </a:moveTo>
                  <a:cubicBezTo>
                    <a:pt x="12038" y="54169"/>
                    <a:pt x="0" y="42132"/>
                    <a:pt x="0" y="26954"/>
                  </a:cubicBezTo>
                  <a:cubicBezTo>
                    <a:pt x="0" y="11776"/>
                    <a:pt x="12038" y="0"/>
                    <a:pt x="26954" y="0"/>
                  </a:cubicBezTo>
                  <a:cubicBezTo>
                    <a:pt x="41870" y="0"/>
                    <a:pt x="53908" y="12038"/>
                    <a:pt x="53908" y="26954"/>
                  </a:cubicBezTo>
                  <a:cubicBezTo>
                    <a:pt x="53908" y="41870"/>
                    <a:pt x="41870" y="54169"/>
                    <a:pt x="26954" y="54169"/>
                  </a:cubicBezTo>
                  <a:close/>
                </a:path>
              </a:pathLst>
            </a:custGeom>
            <a:solidFill>
              <a:srgbClr val="FFC515"/>
            </a:solidFill>
            <a:ln w="26059" cap="flat">
              <a:noFill/>
              <a:prstDash val="solid"/>
              <a:miter/>
            </a:ln>
          </p:spPr>
          <p:txBody>
            <a:bodyPr rtlCol="0" anchor="ctr">
              <a:noAutofit/>
            </a:bodyPr>
            <a:lstStyle/>
            <a:p>
              <a:endParaRPr lang="en-US" sz="1400"/>
            </a:p>
          </p:txBody>
        </p:sp>
        <p:sp>
          <p:nvSpPr>
            <p:cNvPr id="48" name="Freeform: Shape 47">
              <a:extLst>
                <a:ext uri="{FF2B5EF4-FFF2-40B4-BE49-F238E27FC236}">
                  <a16:creationId xmlns:a16="http://schemas.microsoft.com/office/drawing/2014/main" id="{8879C85F-71F9-864D-3785-EE15A50D67F6}"/>
                </a:ext>
              </a:extLst>
            </p:cNvPr>
            <p:cNvSpPr/>
            <p:nvPr/>
          </p:nvSpPr>
          <p:spPr>
            <a:xfrm>
              <a:off x="5272088" y="3186282"/>
              <a:ext cx="354783" cy="160087"/>
            </a:xfrm>
            <a:custGeom>
              <a:avLst/>
              <a:gdLst>
                <a:gd name="connsiteX0" fmla="*/ 245291 w 354783"/>
                <a:gd name="connsiteY0" fmla="*/ 69193 h 160087"/>
                <a:gd name="connsiteX1" fmla="*/ 167308 w 354783"/>
                <a:gd name="connsiteY1" fmla="*/ 83586 h 160087"/>
                <a:gd name="connsiteX2" fmla="*/ 138784 w 354783"/>
                <a:gd name="connsiteY2" fmla="*/ 109231 h 160087"/>
                <a:gd name="connsiteX3" fmla="*/ 106334 w 354783"/>
                <a:gd name="connsiteY3" fmla="*/ 150578 h 160087"/>
                <a:gd name="connsiteX4" fmla="*/ 9510 w 354783"/>
                <a:gd name="connsiteY4" fmla="*/ 124671 h 160087"/>
                <a:gd name="connsiteX5" fmla="*/ 35417 w 354783"/>
                <a:gd name="connsiteY5" fmla="*/ 28108 h 160087"/>
                <a:gd name="connsiteX6" fmla="*/ 127269 w 354783"/>
                <a:gd name="connsiteY6" fmla="*/ 46688 h 160087"/>
                <a:gd name="connsiteX7" fmla="*/ 163121 w 354783"/>
                <a:gd name="connsiteY7" fmla="*/ 60557 h 160087"/>
                <a:gd name="connsiteX8" fmla="*/ 241365 w 354783"/>
                <a:gd name="connsiteY8" fmla="*/ 46164 h 160087"/>
                <a:gd name="connsiteX9" fmla="*/ 267796 w 354783"/>
                <a:gd name="connsiteY9" fmla="*/ 26014 h 160087"/>
                <a:gd name="connsiteX10" fmla="*/ 286114 w 354783"/>
                <a:gd name="connsiteY10" fmla="*/ 6126 h 160087"/>
                <a:gd name="connsiteX11" fmla="*/ 348658 w 354783"/>
                <a:gd name="connsiteY11" fmla="*/ 22874 h 160087"/>
                <a:gd name="connsiteX12" fmla="*/ 331910 w 354783"/>
                <a:gd name="connsiteY12" fmla="*/ 85418 h 160087"/>
                <a:gd name="connsiteX13" fmla="*/ 277478 w 354783"/>
                <a:gd name="connsiteY13" fmla="*/ 78875 h 160087"/>
                <a:gd name="connsiteX14" fmla="*/ 245552 w 354783"/>
                <a:gd name="connsiteY14" fmla="*/ 69455 h 16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783" h="160087">
                  <a:moveTo>
                    <a:pt x="245291" y="69193"/>
                  </a:moveTo>
                  <a:lnTo>
                    <a:pt x="167308" y="83586"/>
                  </a:lnTo>
                  <a:cubicBezTo>
                    <a:pt x="153438" y="86203"/>
                    <a:pt x="142709" y="95623"/>
                    <a:pt x="138784" y="109231"/>
                  </a:cubicBezTo>
                  <a:cubicBezTo>
                    <a:pt x="133812" y="125979"/>
                    <a:pt x="122559" y="141157"/>
                    <a:pt x="106334" y="150578"/>
                  </a:cubicBezTo>
                  <a:cubicBezTo>
                    <a:pt x="72577" y="170204"/>
                    <a:pt x="29136" y="158428"/>
                    <a:pt x="9510" y="124671"/>
                  </a:cubicBezTo>
                  <a:cubicBezTo>
                    <a:pt x="-10117" y="90913"/>
                    <a:pt x="1659" y="47473"/>
                    <a:pt x="35417" y="28108"/>
                  </a:cubicBezTo>
                  <a:cubicBezTo>
                    <a:pt x="66820" y="10051"/>
                    <a:pt x="106073" y="18425"/>
                    <a:pt x="127269" y="46688"/>
                  </a:cubicBezTo>
                  <a:cubicBezTo>
                    <a:pt x="135905" y="57940"/>
                    <a:pt x="149251" y="63174"/>
                    <a:pt x="163121" y="60557"/>
                  </a:cubicBezTo>
                  <a:lnTo>
                    <a:pt x="241365" y="46164"/>
                  </a:lnTo>
                  <a:cubicBezTo>
                    <a:pt x="253141" y="44071"/>
                    <a:pt x="262562" y="36744"/>
                    <a:pt x="267796" y="26014"/>
                  </a:cubicBezTo>
                  <a:cubicBezTo>
                    <a:pt x="271721" y="17902"/>
                    <a:pt x="278002" y="10836"/>
                    <a:pt x="286114" y="6126"/>
                  </a:cubicBezTo>
                  <a:cubicBezTo>
                    <a:pt x="308096" y="-6435"/>
                    <a:pt x="336097" y="892"/>
                    <a:pt x="348658" y="22874"/>
                  </a:cubicBezTo>
                  <a:cubicBezTo>
                    <a:pt x="361219" y="44856"/>
                    <a:pt x="353891" y="72856"/>
                    <a:pt x="331910" y="85418"/>
                  </a:cubicBezTo>
                  <a:cubicBezTo>
                    <a:pt x="313853" y="95885"/>
                    <a:pt x="291610" y="92483"/>
                    <a:pt x="277478" y="78875"/>
                  </a:cubicBezTo>
                  <a:cubicBezTo>
                    <a:pt x="268843" y="70501"/>
                    <a:pt x="257590" y="67099"/>
                    <a:pt x="245552" y="69455"/>
                  </a:cubicBezTo>
                  <a:close/>
                </a:path>
              </a:pathLst>
            </a:custGeom>
            <a:solidFill>
              <a:srgbClr val="5E649C"/>
            </a:solidFill>
            <a:ln w="26059" cap="flat">
              <a:noFill/>
              <a:prstDash val="solid"/>
              <a:miter/>
            </a:ln>
          </p:spPr>
          <p:txBody>
            <a:bodyPr rtlCol="0" anchor="ctr">
              <a:noAutofit/>
            </a:bodyPr>
            <a:lstStyle/>
            <a:p>
              <a:endParaRPr lang="en-US" sz="1400"/>
            </a:p>
          </p:txBody>
        </p:sp>
        <p:sp>
          <p:nvSpPr>
            <p:cNvPr id="49" name="Freeform: Shape 48">
              <a:extLst>
                <a:ext uri="{FF2B5EF4-FFF2-40B4-BE49-F238E27FC236}">
                  <a16:creationId xmlns:a16="http://schemas.microsoft.com/office/drawing/2014/main" id="{384FA75B-28A6-2E62-979F-904ECE0333DB}"/>
                </a:ext>
              </a:extLst>
            </p:cNvPr>
            <p:cNvSpPr/>
            <p:nvPr/>
          </p:nvSpPr>
          <p:spPr>
            <a:xfrm>
              <a:off x="5402236" y="3303691"/>
              <a:ext cx="532273" cy="428579"/>
            </a:xfrm>
            <a:custGeom>
              <a:avLst/>
              <a:gdLst>
                <a:gd name="connsiteX0" fmla="*/ 403523 w 532273"/>
                <a:gd name="connsiteY0" fmla="*/ 281249 h 428579"/>
                <a:gd name="connsiteX1" fmla="*/ 379971 w 532273"/>
                <a:gd name="connsiteY1" fmla="*/ 240688 h 428579"/>
                <a:gd name="connsiteX2" fmla="*/ 340980 w 532273"/>
                <a:gd name="connsiteY2" fmla="*/ 223154 h 428579"/>
                <a:gd name="connsiteX3" fmla="*/ 221650 w 532273"/>
                <a:gd name="connsiteY3" fmla="*/ 168985 h 428579"/>
                <a:gd name="connsiteX4" fmla="*/ 221126 w 532273"/>
                <a:gd name="connsiteY4" fmla="*/ 168200 h 428579"/>
                <a:gd name="connsiteX5" fmla="*/ 182397 w 532273"/>
                <a:gd name="connsiteY5" fmla="*/ 150143 h 428579"/>
                <a:gd name="connsiteX6" fmla="*/ 169312 w 532273"/>
                <a:gd name="connsiteY6" fmla="*/ 152499 h 428579"/>
                <a:gd name="connsiteX7" fmla="*/ 140788 w 532273"/>
                <a:gd name="connsiteY7" fmla="*/ 178406 h 428579"/>
                <a:gd name="connsiteX8" fmla="*/ 71703 w 532273"/>
                <a:gd name="connsiteY8" fmla="*/ 230482 h 428579"/>
                <a:gd name="connsiteX9" fmla="*/ 0 w 532273"/>
                <a:gd name="connsiteY9" fmla="*/ 158517 h 428579"/>
                <a:gd name="connsiteX10" fmla="*/ 71703 w 532273"/>
                <a:gd name="connsiteY10" fmla="*/ 86553 h 428579"/>
                <a:gd name="connsiteX11" fmla="*/ 129012 w 532273"/>
                <a:gd name="connsiteY11" fmla="*/ 115077 h 428579"/>
                <a:gd name="connsiteX12" fmla="*/ 164864 w 532273"/>
                <a:gd name="connsiteY12" fmla="*/ 128947 h 428579"/>
                <a:gd name="connsiteX13" fmla="*/ 177948 w 532273"/>
                <a:gd name="connsiteY13" fmla="*/ 126592 h 428579"/>
                <a:gd name="connsiteX14" fmla="*/ 207519 w 532273"/>
                <a:gd name="connsiteY14" fmla="*/ 95974 h 428579"/>
                <a:gd name="connsiteX15" fmla="*/ 262473 w 532273"/>
                <a:gd name="connsiteY15" fmla="*/ 15112 h 428579"/>
                <a:gd name="connsiteX16" fmla="*/ 416084 w 532273"/>
                <a:gd name="connsiteY16" fmla="*/ 56197 h 428579"/>
                <a:gd name="connsiteX17" fmla="*/ 403785 w 532273"/>
                <a:gd name="connsiteY17" fmla="*/ 185995 h 428579"/>
                <a:gd name="connsiteX18" fmla="*/ 399859 w 532273"/>
                <a:gd name="connsiteY18" fmla="*/ 228388 h 428579"/>
                <a:gd name="connsiteX19" fmla="*/ 423411 w 532273"/>
                <a:gd name="connsiteY19" fmla="*/ 268950 h 428579"/>
                <a:gd name="connsiteX20" fmla="*/ 457169 w 532273"/>
                <a:gd name="connsiteY20" fmla="*/ 287006 h 428579"/>
                <a:gd name="connsiteX21" fmla="*/ 461356 w 532273"/>
                <a:gd name="connsiteY21" fmla="*/ 287006 h 428579"/>
                <a:gd name="connsiteX22" fmla="*/ 532274 w 532273"/>
                <a:gd name="connsiteY22" fmla="*/ 357662 h 428579"/>
                <a:gd name="connsiteX23" fmla="*/ 461356 w 532273"/>
                <a:gd name="connsiteY23" fmla="*/ 428580 h 428579"/>
                <a:gd name="connsiteX24" fmla="*/ 390439 w 532273"/>
                <a:gd name="connsiteY24" fmla="*/ 357662 h 428579"/>
                <a:gd name="connsiteX25" fmla="*/ 401953 w 532273"/>
                <a:gd name="connsiteY25" fmla="*/ 319194 h 428579"/>
                <a:gd name="connsiteX26" fmla="*/ 403000 w 532273"/>
                <a:gd name="connsiteY26" fmla="*/ 280726 h 42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2273" h="428579">
                  <a:moveTo>
                    <a:pt x="403523" y="281249"/>
                  </a:moveTo>
                  <a:lnTo>
                    <a:pt x="379971" y="240688"/>
                  </a:lnTo>
                  <a:cubicBezTo>
                    <a:pt x="371859" y="226818"/>
                    <a:pt x="356681" y="220014"/>
                    <a:pt x="340980" y="223154"/>
                  </a:cubicBezTo>
                  <a:cubicBezTo>
                    <a:pt x="294923" y="232314"/>
                    <a:pt x="246249" y="211902"/>
                    <a:pt x="221650" y="168985"/>
                  </a:cubicBezTo>
                  <a:cubicBezTo>
                    <a:pt x="221650" y="168723"/>
                    <a:pt x="221388" y="168462"/>
                    <a:pt x="221126" y="168200"/>
                  </a:cubicBezTo>
                  <a:cubicBezTo>
                    <a:pt x="213276" y="154330"/>
                    <a:pt x="198098" y="147265"/>
                    <a:pt x="182397" y="150143"/>
                  </a:cubicBezTo>
                  <a:lnTo>
                    <a:pt x="169312" y="152499"/>
                  </a:lnTo>
                  <a:cubicBezTo>
                    <a:pt x="155181" y="155116"/>
                    <a:pt x="144714" y="164798"/>
                    <a:pt x="140788" y="178406"/>
                  </a:cubicBezTo>
                  <a:cubicBezTo>
                    <a:pt x="132153" y="208500"/>
                    <a:pt x="104414" y="230482"/>
                    <a:pt x="71703" y="230482"/>
                  </a:cubicBezTo>
                  <a:cubicBezTo>
                    <a:pt x="31926" y="230482"/>
                    <a:pt x="0" y="198294"/>
                    <a:pt x="0" y="158517"/>
                  </a:cubicBezTo>
                  <a:cubicBezTo>
                    <a:pt x="0" y="118741"/>
                    <a:pt x="32188" y="86553"/>
                    <a:pt x="71703" y="86553"/>
                  </a:cubicBezTo>
                  <a:cubicBezTo>
                    <a:pt x="95254" y="86553"/>
                    <a:pt x="115928" y="97806"/>
                    <a:pt x="129012" y="115077"/>
                  </a:cubicBezTo>
                  <a:cubicBezTo>
                    <a:pt x="137648" y="126330"/>
                    <a:pt x="150994" y="131564"/>
                    <a:pt x="164864" y="128947"/>
                  </a:cubicBezTo>
                  <a:lnTo>
                    <a:pt x="177948" y="126592"/>
                  </a:lnTo>
                  <a:cubicBezTo>
                    <a:pt x="193649" y="123713"/>
                    <a:pt x="205163" y="111675"/>
                    <a:pt x="207519" y="95974"/>
                  </a:cubicBezTo>
                  <a:cubicBezTo>
                    <a:pt x="212491" y="63263"/>
                    <a:pt x="231594" y="32907"/>
                    <a:pt x="262473" y="15112"/>
                  </a:cubicBezTo>
                  <a:cubicBezTo>
                    <a:pt x="316381" y="-16028"/>
                    <a:pt x="385205" y="2551"/>
                    <a:pt x="416084" y="56197"/>
                  </a:cubicBezTo>
                  <a:cubicBezTo>
                    <a:pt x="440683" y="98853"/>
                    <a:pt x="434141" y="150667"/>
                    <a:pt x="403785" y="185995"/>
                  </a:cubicBezTo>
                  <a:cubicBezTo>
                    <a:pt x="393317" y="198032"/>
                    <a:pt x="391747" y="214519"/>
                    <a:pt x="399859" y="228388"/>
                  </a:cubicBezTo>
                  <a:lnTo>
                    <a:pt x="423411" y="268950"/>
                  </a:lnTo>
                  <a:cubicBezTo>
                    <a:pt x="430477" y="281249"/>
                    <a:pt x="443038" y="288053"/>
                    <a:pt x="457169" y="287006"/>
                  </a:cubicBezTo>
                  <a:cubicBezTo>
                    <a:pt x="458739" y="287006"/>
                    <a:pt x="460048" y="287006"/>
                    <a:pt x="461356" y="287006"/>
                  </a:cubicBezTo>
                  <a:cubicBezTo>
                    <a:pt x="500348" y="287006"/>
                    <a:pt x="532274" y="318671"/>
                    <a:pt x="532274" y="357662"/>
                  </a:cubicBezTo>
                  <a:cubicBezTo>
                    <a:pt x="532274" y="396654"/>
                    <a:pt x="500609" y="428580"/>
                    <a:pt x="461356" y="428580"/>
                  </a:cubicBezTo>
                  <a:cubicBezTo>
                    <a:pt x="422103" y="428580"/>
                    <a:pt x="390439" y="396915"/>
                    <a:pt x="390439" y="357662"/>
                  </a:cubicBezTo>
                  <a:cubicBezTo>
                    <a:pt x="390439" y="343531"/>
                    <a:pt x="394626" y="330185"/>
                    <a:pt x="401953" y="319194"/>
                  </a:cubicBezTo>
                  <a:cubicBezTo>
                    <a:pt x="409804" y="307418"/>
                    <a:pt x="410065" y="293025"/>
                    <a:pt x="403000" y="280726"/>
                  </a:cubicBezTo>
                  <a:close/>
                </a:path>
              </a:pathLst>
            </a:custGeom>
            <a:solidFill>
              <a:srgbClr val="164E62"/>
            </a:solidFill>
            <a:ln w="26059" cap="flat">
              <a:noFill/>
              <a:prstDash val="solid"/>
              <a:miter/>
            </a:ln>
          </p:spPr>
          <p:txBody>
            <a:bodyPr rtlCol="0" anchor="ctr">
              <a:noAutofit/>
            </a:bodyPr>
            <a:lstStyle/>
            <a:p>
              <a:endParaRPr lang="en-US" sz="1400"/>
            </a:p>
          </p:txBody>
        </p:sp>
        <p:sp>
          <p:nvSpPr>
            <p:cNvPr id="50" name="Freeform: Shape 49">
              <a:extLst>
                <a:ext uri="{FF2B5EF4-FFF2-40B4-BE49-F238E27FC236}">
                  <a16:creationId xmlns:a16="http://schemas.microsoft.com/office/drawing/2014/main" id="{5B239401-0102-E1A8-B94F-9860B2A083D5}"/>
                </a:ext>
              </a:extLst>
            </p:cNvPr>
            <p:cNvSpPr/>
            <p:nvPr/>
          </p:nvSpPr>
          <p:spPr>
            <a:xfrm>
              <a:off x="5899182" y="3388150"/>
              <a:ext cx="264113" cy="325988"/>
            </a:xfrm>
            <a:custGeom>
              <a:avLst/>
              <a:gdLst>
                <a:gd name="connsiteX0" fmla="*/ 126919 w 264113"/>
                <a:gd name="connsiteY0" fmla="*/ 181088 h 325988"/>
                <a:gd name="connsiteX1" fmla="*/ 74843 w 264113"/>
                <a:gd name="connsiteY1" fmla="*/ 107030 h 325988"/>
                <a:gd name="connsiteX2" fmla="*/ 45272 w 264113"/>
                <a:gd name="connsiteY2" fmla="*/ 91591 h 325988"/>
                <a:gd name="connsiteX3" fmla="*/ 0 w 264113"/>
                <a:gd name="connsiteY3" fmla="*/ 45795 h 325988"/>
                <a:gd name="connsiteX4" fmla="*/ 45795 w 264113"/>
                <a:gd name="connsiteY4" fmla="*/ 0 h 325988"/>
                <a:gd name="connsiteX5" fmla="*/ 91591 w 264113"/>
                <a:gd name="connsiteY5" fmla="*/ 45795 h 325988"/>
                <a:gd name="connsiteX6" fmla="*/ 89236 w 264113"/>
                <a:gd name="connsiteY6" fmla="*/ 60712 h 325988"/>
                <a:gd name="connsiteX7" fmla="*/ 93946 w 264113"/>
                <a:gd name="connsiteY7" fmla="*/ 93684 h 325988"/>
                <a:gd name="connsiteX8" fmla="*/ 146022 w 264113"/>
                <a:gd name="connsiteY8" fmla="*/ 167742 h 325988"/>
                <a:gd name="connsiteX9" fmla="*/ 181612 w 264113"/>
                <a:gd name="connsiteY9" fmla="*/ 182920 h 325988"/>
                <a:gd name="connsiteX10" fmla="*/ 228192 w 264113"/>
                <a:gd name="connsiteY10" fmla="*/ 191817 h 325988"/>
                <a:gd name="connsiteX11" fmla="*/ 254623 w 264113"/>
                <a:gd name="connsiteY11" fmla="*/ 289950 h 325988"/>
                <a:gd name="connsiteX12" fmla="*/ 156489 w 264113"/>
                <a:gd name="connsiteY12" fmla="*/ 316381 h 325988"/>
                <a:gd name="connsiteX13" fmla="*/ 129274 w 264113"/>
                <a:gd name="connsiteY13" fmla="*/ 220080 h 325988"/>
                <a:gd name="connsiteX14" fmla="*/ 126919 w 264113"/>
                <a:gd name="connsiteY14" fmla="*/ 181612 h 32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4113" h="325988">
                  <a:moveTo>
                    <a:pt x="126919" y="181088"/>
                  </a:moveTo>
                  <a:lnTo>
                    <a:pt x="74843" y="107030"/>
                  </a:lnTo>
                  <a:cubicBezTo>
                    <a:pt x="67777" y="97086"/>
                    <a:pt x="57571" y="91591"/>
                    <a:pt x="45272" y="91591"/>
                  </a:cubicBezTo>
                  <a:cubicBezTo>
                    <a:pt x="20412" y="91329"/>
                    <a:pt x="0" y="70918"/>
                    <a:pt x="0" y="45795"/>
                  </a:cubicBezTo>
                  <a:cubicBezTo>
                    <a:pt x="0" y="20673"/>
                    <a:pt x="20673" y="0"/>
                    <a:pt x="45795" y="0"/>
                  </a:cubicBezTo>
                  <a:cubicBezTo>
                    <a:pt x="70917" y="0"/>
                    <a:pt x="91591" y="20412"/>
                    <a:pt x="91591" y="45795"/>
                  </a:cubicBezTo>
                  <a:cubicBezTo>
                    <a:pt x="91591" y="51029"/>
                    <a:pt x="90806" y="56001"/>
                    <a:pt x="89236" y="60712"/>
                  </a:cubicBezTo>
                  <a:cubicBezTo>
                    <a:pt x="85310" y="72226"/>
                    <a:pt x="86880" y="83740"/>
                    <a:pt x="93946" y="93684"/>
                  </a:cubicBezTo>
                  <a:lnTo>
                    <a:pt x="146022" y="167742"/>
                  </a:lnTo>
                  <a:cubicBezTo>
                    <a:pt x="154134" y="179256"/>
                    <a:pt x="167480" y="185014"/>
                    <a:pt x="181612" y="182920"/>
                  </a:cubicBezTo>
                  <a:cubicBezTo>
                    <a:pt x="197051" y="180565"/>
                    <a:pt x="213538" y="183182"/>
                    <a:pt x="228192" y="191817"/>
                  </a:cubicBezTo>
                  <a:cubicBezTo>
                    <a:pt x="262473" y="211706"/>
                    <a:pt x="274249" y="255669"/>
                    <a:pt x="254623" y="289950"/>
                  </a:cubicBezTo>
                  <a:cubicBezTo>
                    <a:pt x="234734" y="324232"/>
                    <a:pt x="190771" y="336269"/>
                    <a:pt x="156489" y="316381"/>
                  </a:cubicBezTo>
                  <a:cubicBezTo>
                    <a:pt x="122732" y="297016"/>
                    <a:pt x="110694" y="254099"/>
                    <a:pt x="129274" y="220080"/>
                  </a:cubicBezTo>
                  <a:cubicBezTo>
                    <a:pt x="136078" y="207519"/>
                    <a:pt x="135293" y="193126"/>
                    <a:pt x="126919" y="181612"/>
                  </a:cubicBezTo>
                  <a:close/>
                </a:path>
              </a:pathLst>
            </a:custGeom>
            <a:solidFill>
              <a:srgbClr val="08747A"/>
            </a:solidFill>
            <a:ln w="26059" cap="flat">
              <a:noFill/>
              <a:prstDash val="solid"/>
              <a:miter/>
            </a:ln>
          </p:spPr>
          <p:txBody>
            <a:bodyPr rtlCol="0" anchor="ctr">
              <a:noAutofit/>
            </a:bodyPr>
            <a:lstStyle/>
            <a:p>
              <a:endParaRPr lang="en-US" sz="1400"/>
            </a:p>
          </p:txBody>
        </p:sp>
        <p:sp>
          <p:nvSpPr>
            <p:cNvPr id="51" name="Freeform: Shape 50">
              <a:extLst>
                <a:ext uri="{FF2B5EF4-FFF2-40B4-BE49-F238E27FC236}">
                  <a16:creationId xmlns:a16="http://schemas.microsoft.com/office/drawing/2014/main" id="{78955AA0-C27E-EE39-BE3C-5EBAA08E5A01}"/>
                </a:ext>
              </a:extLst>
            </p:cNvPr>
            <p:cNvSpPr/>
            <p:nvPr/>
          </p:nvSpPr>
          <p:spPr>
            <a:xfrm>
              <a:off x="6062999" y="3124649"/>
              <a:ext cx="565237" cy="392514"/>
            </a:xfrm>
            <a:custGeom>
              <a:avLst/>
              <a:gdLst>
                <a:gd name="connsiteX0" fmla="*/ 462403 w 565237"/>
                <a:gd name="connsiteY0" fmla="*/ 164846 h 392514"/>
                <a:gd name="connsiteX1" fmla="*/ 447487 w 565237"/>
                <a:gd name="connsiteY1" fmla="*/ 197033 h 392514"/>
                <a:gd name="connsiteX2" fmla="*/ 451935 w 565237"/>
                <a:gd name="connsiteY2" fmla="*/ 235240 h 392514"/>
                <a:gd name="connsiteX3" fmla="*/ 457693 w 565237"/>
                <a:gd name="connsiteY3" fmla="*/ 314531 h 392514"/>
                <a:gd name="connsiteX4" fmla="*/ 360868 w 565237"/>
                <a:gd name="connsiteY4" fmla="*/ 340438 h 392514"/>
                <a:gd name="connsiteX5" fmla="*/ 333129 w 565237"/>
                <a:gd name="connsiteY5" fmla="*/ 311129 h 392514"/>
                <a:gd name="connsiteX6" fmla="*/ 300418 w 565237"/>
                <a:gd name="connsiteY6" fmla="*/ 290979 h 392514"/>
                <a:gd name="connsiteX7" fmla="*/ 253576 w 565237"/>
                <a:gd name="connsiteY7" fmla="*/ 290979 h 392514"/>
                <a:gd name="connsiteX8" fmla="*/ 219033 w 565237"/>
                <a:gd name="connsiteY8" fmla="*/ 316101 h 392514"/>
                <a:gd name="connsiteX9" fmla="*/ 112526 w 565237"/>
                <a:gd name="connsiteY9" fmla="*/ 392514 h 392514"/>
                <a:gd name="connsiteX10" fmla="*/ 0 w 565237"/>
                <a:gd name="connsiteY10" fmla="*/ 279988 h 392514"/>
                <a:gd name="connsiteX11" fmla="*/ 112526 w 565237"/>
                <a:gd name="connsiteY11" fmla="*/ 167462 h 392514"/>
                <a:gd name="connsiteX12" fmla="*/ 218771 w 565237"/>
                <a:gd name="connsiteY12" fmla="*/ 243090 h 392514"/>
                <a:gd name="connsiteX13" fmla="*/ 253576 w 565237"/>
                <a:gd name="connsiteY13" fmla="*/ 267689 h 392514"/>
                <a:gd name="connsiteX14" fmla="*/ 300418 w 565237"/>
                <a:gd name="connsiteY14" fmla="*/ 267689 h 392514"/>
                <a:gd name="connsiteX15" fmla="*/ 333129 w 565237"/>
                <a:gd name="connsiteY15" fmla="*/ 247277 h 392514"/>
                <a:gd name="connsiteX16" fmla="*/ 335222 w 565237"/>
                <a:gd name="connsiteY16" fmla="*/ 243614 h 392514"/>
                <a:gd name="connsiteX17" fmla="*/ 394364 w 565237"/>
                <a:gd name="connsiteY17" fmla="*/ 208286 h 392514"/>
                <a:gd name="connsiteX18" fmla="*/ 426552 w 565237"/>
                <a:gd name="connsiteY18" fmla="*/ 187089 h 392514"/>
                <a:gd name="connsiteX19" fmla="*/ 441468 w 565237"/>
                <a:gd name="connsiteY19" fmla="*/ 154901 h 392514"/>
                <a:gd name="connsiteX20" fmla="*/ 437019 w 565237"/>
                <a:gd name="connsiteY20" fmla="*/ 116695 h 392514"/>
                <a:gd name="connsiteX21" fmla="*/ 431000 w 565237"/>
                <a:gd name="connsiteY21" fmla="*/ 107798 h 392514"/>
                <a:gd name="connsiteX22" fmla="*/ 457431 w 565237"/>
                <a:gd name="connsiteY22" fmla="*/ 9664 h 392514"/>
                <a:gd name="connsiteX23" fmla="*/ 555564 w 565237"/>
                <a:gd name="connsiteY23" fmla="*/ 36095 h 392514"/>
                <a:gd name="connsiteX24" fmla="*/ 529395 w 565237"/>
                <a:gd name="connsiteY24" fmla="*/ 134228 h 392514"/>
                <a:gd name="connsiteX25" fmla="*/ 495376 w 565237"/>
                <a:gd name="connsiteY25" fmla="*/ 143910 h 392514"/>
                <a:gd name="connsiteX26" fmla="*/ 463188 w 565237"/>
                <a:gd name="connsiteY26" fmla="*/ 165107 h 39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5237" h="392514">
                  <a:moveTo>
                    <a:pt x="462403" y="164846"/>
                  </a:moveTo>
                  <a:lnTo>
                    <a:pt x="447487" y="197033"/>
                  </a:lnTo>
                  <a:cubicBezTo>
                    <a:pt x="441468" y="209856"/>
                    <a:pt x="443300" y="223987"/>
                    <a:pt x="451935" y="235240"/>
                  </a:cubicBezTo>
                  <a:cubicBezTo>
                    <a:pt x="469469" y="257221"/>
                    <a:pt x="472609" y="288624"/>
                    <a:pt x="457693" y="314531"/>
                  </a:cubicBezTo>
                  <a:cubicBezTo>
                    <a:pt x="438066" y="348289"/>
                    <a:pt x="394887" y="360065"/>
                    <a:pt x="360868" y="340438"/>
                  </a:cubicBezTo>
                  <a:cubicBezTo>
                    <a:pt x="348569" y="333373"/>
                    <a:pt x="339148" y="323167"/>
                    <a:pt x="333129" y="311129"/>
                  </a:cubicBezTo>
                  <a:cubicBezTo>
                    <a:pt x="326587" y="298568"/>
                    <a:pt x="314549" y="290979"/>
                    <a:pt x="300418" y="290979"/>
                  </a:cubicBezTo>
                  <a:lnTo>
                    <a:pt x="253576" y="290979"/>
                  </a:lnTo>
                  <a:cubicBezTo>
                    <a:pt x="237613" y="290979"/>
                    <a:pt x="224005" y="300923"/>
                    <a:pt x="219033" y="316101"/>
                  </a:cubicBezTo>
                  <a:cubicBezTo>
                    <a:pt x="203855" y="360588"/>
                    <a:pt x="161985" y="392514"/>
                    <a:pt x="112526" y="392514"/>
                  </a:cubicBezTo>
                  <a:cubicBezTo>
                    <a:pt x="50506" y="392514"/>
                    <a:pt x="0" y="342270"/>
                    <a:pt x="0" y="279988"/>
                  </a:cubicBezTo>
                  <a:cubicBezTo>
                    <a:pt x="0" y="217706"/>
                    <a:pt x="50244" y="167462"/>
                    <a:pt x="112526" y="167462"/>
                  </a:cubicBezTo>
                  <a:cubicBezTo>
                    <a:pt x="161723" y="167462"/>
                    <a:pt x="203593" y="199127"/>
                    <a:pt x="218771" y="243090"/>
                  </a:cubicBezTo>
                  <a:cubicBezTo>
                    <a:pt x="224005" y="258268"/>
                    <a:pt x="237613" y="267689"/>
                    <a:pt x="253576" y="267689"/>
                  </a:cubicBezTo>
                  <a:lnTo>
                    <a:pt x="300418" y="267689"/>
                  </a:lnTo>
                  <a:cubicBezTo>
                    <a:pt x="314549" y="267689"/>
                    <a:pt x="326587" y="259838"/>
                    <a:pt x="333129" y="247277"/>
                  </a:cubicBezTo>
                  <a:cubicBezTo>
                    <a:pt x="333652" y="245969"/>
                    <a:pt x="334437" y="244660"/>
                    <a:pt x="335222" y="243614"/>
                  </a:cubicBezTo>
                  <a:cubicBezTo>
                    <a:pt x="347783" y="221632"/>
                    <a:pt x="370550" y="209071"/>
                    <a:pt x="394364" y="208286"/>
                  </a:cubicBezTo>
                  <a:cubicBezTo>
                    <a:pt x="408495" y="207762"/>
                    <a:pt x="420533" y="199912"/>
                    <a:pt x="426552" y="187089"/>
                  </a:cubicBezTo>
                  <a:lnTo>
                    <a:pt x="441468" y="154901"/>
                  </a:lnTo>
                  <a:cubicBezTo>
                    <a:pt x="447487" y="142079"/>
                    <a:pt x="445655" y="127686"/>
                    <a:pt x="437019" y="116695"/>
                  </a:cubicBezTo>
                  <a:cubicBezTo>
                    <a:pt x="434926" y="113816"/>
                    <a:pt x="432832" y="110938"/>
                    <a:pt x="431000" y="107798"/>
                  </a:cubicBezTo>
                  <a:cubicBezTo>
                    <a:pt x="411112" y="73516"/>
                    <a:pt x="422888" y="29553"/>
                    <a:pt x="457431" y="9664"/>
                  </a:cubicBezTo>
                  <a:cubicBezTo>
                    <a:pt x="491712" y="-10224"/>
                    <a:pt x="535676" y="1552"/>
                    <a:pt x="555564" y="36095"/>
                  </a:cubicBezTo>
                  <a:cubicBezTo>
                    <a:pt x="575452" y="70376"/>
                    <a:pt x="563676" y="114340"/>
                    <a:pt x="529395" y="134228"/>
                  </a:cubicBezTo>
                  <a:cubicBezTo>
                    <a:pt x="518666" y="140509"/>
                    <a:pt x="506890" y="143649"/>
                    <a:pt x="495376" y="143910"/>
                  </a:cubicBezTo>
                  <a:cubicBezTo>
                    <a:pt x="481244" y="144172"/>
                    <a:pt x="469207" y="152284"/>
                    <a:pt x="463188" y="165107"/>
                  </a:cubicBezTo>
                  <a:close/>
                </a:path>
              </a:pathLst>
            </a:custGeom>
            <a:solidFill>
              <a:srgbClr val="26B9A0"/>
            </a:solidFill>
            <a:ln w="26059" cap="flat">
              <a:noFill/>
              <a:prstDash val="solid"/>
              <a:miter/>
            </a:ln>
          </p:spPr>
          <p:txBody>
            <a:bodyPr rtlCol="0" anchor="ctr">
              <a:noAutofit/>
            </a:bodyPr>
            <a:lstStyle/>
            <a:p>
              <a:endParaRPr lang="en-US" sz="1400"/>
            </a:p>
          </p:txBody>
        </p:sp>
        <p:sp>
          <p:nvSpPr>
            <p:cNvPr id="52" name="Freeform: Shape 51">
              <a:extLst>
                <a:ext uri="{FF2B5EF4-FFF2-40B4-BE49-F238E27FC236}">
                  <a16:creationId xmlns:a16="http://schemas.microsoft.com/office/drawing/2014/main" id="{226A9344-DEFA-CBBB-3531-E34D53986A6D}"/>
                </a:ext>
              </a:extLst>
            </p:cNvPr>
            <p:cNvSpPr/>
            <p:nvPr/>
          </p:nvSpPr>
          <p:spPr>
            <a:xfrm>
              <a:off x="6279685" y="2688308"/>
              <a:ext cx="324573" cy="429453"/>
            </a:xfrm>
            <a:custGeom>
              <a:avLst/>
              <a:gdLst>
                <a:gd name="connsiteX0" fmla="*/ 216146 w 324573"/>
                <a:gd name="connsiteY0" fmla="*/ 159719 h 429453"/>
                <a:gd name="connsiteX1" fmla="*/ 192856 w 324573"/>
                <a:gd name="connsiteY1" fmla="*/ 200542 h 429453"/>
                <a:gd name="connsiteX2" fmla="*/ 197043 w 324573"/>
                <a:gd name="connsiteY2" fmla="*/ 242935 h 429453"/>
                <a:gd name="connsiteX3" fmla="*/ 209866 w 324573"/>
                <a:gd name="connsiteY3" fmla="*/ 373256 h 429453"/>
                <a:gd name="connsiteX4" fmla="*/ 56255 w 324573"/>
                <a:gd name="connsiteY4" fmla="*/ 414341 h 429453"/>
                <a:gd name="connsiteX5" fmla="*/ 15170 w 324573"/>
                <a:gd name="connsiteY5" fmla="*/ 260730 h 429453"/>
                <a:gd name="connsiteX6" fmla="*/ 133714 w 324573"/>
                <a:gd name="connsiteY6" fmla="*/ 206561 h 429453"/>
                <a:gd name="connsiteX7" fmla="*/ 172444 w 324573"/>
                <a:gd name="connsiteY7" fmla="*/ 188766 h 429453"/>
                <a:gd name="connsiteX8" fmla="*/ 195734 w 324573"/>
                <a:gd name="connsiteY8" fmla="*/ 148204 h 429453"/>
                <a:gd name="connsiteX9" fmla="*/ 194688 w 324573"/>
                <a:gd name="connsiteY9" fmla="*/ 109736 h 429453"/>
                <a:gd name="connsiteX10" fmla="*/ 192332 w 324573"/>
                <a:gd name="connsiteY10" fmla="*/ 106073 h 429453"/>
                <a:gd name="connsiteX11" fmla="*/ 218240 w 324573"/>
                <a:gd name="connsiteY11" fmla="*/ 9510 h 429453"/>
                <a:gd name="connsiteX12" fmla="*/ 315064 w 324573"/>
                <a:gd name="connsiteY12" fmla="*/ 35417 h 429453"/>
                <a:gd name="connsiteX13" fmla="*/ 289157 w 324573"/>
                <a:gd name="connsiteY13" fmla="*/ 131980 h 429453"/>
                <a:gd name="connsiteX14" fmla="*/ 250166 w 324573"/>
                <a:gd name="connsiteY14" fmla="*/ 141401 h 429453"/>
                <a:gd name="connsiteX15" fmla="*/ 216408 w 324573"/>
                <a:gd name="connsiteY15" fmla="*/ 159719 h 42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4573" h="429453">
                  <a:moveTo>
                    <a:pt x="216146" y="159719"/>
                  </a:moveTo>
                  <a:lnTo>
                    <a:pt x="192856" y="200542"/>
                  </a:lnTo>
                  <a:cubicBezTo>
                    <a:pt x="185005" y="214411"/>
                    <a:pt x="186575" y="230898"/>
                    <a:pt x="197043" y="242935"/>
                  </a:cubicBezTo>
                  <a:cubicBezTo>
                    <a:pt x="227922" y="278263"/>
                    <a:pt x="234726" y="330601"/>
                    <a:pt x="209866" y="373256"/>
                  </a:cubicBezTo>
                  <a:cubicBezTo>
                    <a:pt x="178725" y="426902"/>
                    <a:pt x="109901" y="445482"/>
                    <a:pt x="56255" y="414341"/>
                  </a:cubicBezTo>
                  <a:cubicBezTo>
                    <a:pt x="2347" y="383200"/>
                    <a:pt x="-15971" y="314376"/>
                    <a:pt x="15170" y="260730"/>
                  </a:cubicBezTo>
                  <a:cubicBezTo>
                    <a:pt x="39768" y="218075"/>
                    <a:pt x="87919" y="197663"/>
                    <a:pt x="133714" y="206561"/>
                  </a:cubicBezTo>
                  <a:cubicBezTo>
                    <a:pt x="149416" y="209701"/>
                    <a:pt x="164594" y="202636"/>
                    <a:pt x="172444" y="188766"/>
                  </a:cubicBezTo>
                  <a:lnTo>
                    <a:pt x="195734" y="148204"/>
                  </a:lnTo>
                  <a:cubicBezTo>
                    <a:pt x="202800" y="135905"/>
                    <a:pt x="202277" y="121512"/>
                    <a:pt x="194688" y="109736"/>
                  </a:cubicBezTo>
                  <a:cubicBezTo>
                    <a:pt x="193903" y="108690"/>
                    <a:pt x="193118" y="107381"/>
                    <a:pt x="192332" y="106073"/>
                  </a:cubicBezTo>
                  <a:cubicBezTo>
                    <a:pt x="172706" y="72315"/>
                    <a:pt x="184482" y="28875"/>
                    <a:pt x="218240" y="9510"/>
                  </a:cubicBezTo>
                  <a:cubicBezTo>
                    <a:pt x="251997" y="-10117"/>
                    <a:pt x="295438" y="1659"/>
                    <a:pt x="315064" y="35417"/>
                  </a:cubicBezTo>
                  <a:cubicBezTo>
                    <a:pt x="334691" y="69175"/>
                    <a:pt x="322915" y="112615"/>
                    <a:pt x="289157" y="131980"/>
                  </a:cubicBezTo>
                  <a:cubicBezTo>
                    <a:pt x="276858" y="139045"/>
                    <a:pt x="263250" y="142186"/>
                    <a:pt x="250166" y="141401"/>
                  </a:cubicBezTo>
                  <a:cubicBezTo>
                    <a:pt x="236034" y="140615"/>
                    <a:pt x="223473" y="147419"/>
                    <a:pt x="216408" y="159719"/>
                  </a:cubicBezTo>
                  <a:close/>
                </a:path>
              </a:pathLst>
            </a:custGeom>
            <a:solidFill>
              <a:srgbClr val="20C0D7"/>
            </a:solidFill>
            <a:ln w="26059" cap="flat">
              <a:noFill/>
              <a:prstDash val="solid"/>
              <a:miter/>
            </a:ln>
          </p:spPr>
          <p:txBody>
            <a:bodyPr rtlCol="0" anchor="ctr">
              <a:noAutofit/>
            </a:bodyPr>
            <a:lstStyle/>
            <a:p>
              <a:endParaRPr lang="en-US" sz="1400"/>
            </a:p>
          </p:txBody>
        </p:sp>
        <p:sp>
          <p:nvSpPr>
            <p:cNvPr id="53" name="Freeform: Shape 52">
              <a:extLst>
                <a:ext uri="{FF2B5EF4-FFF2-40B4-BE49-F238E27FC236}">
                  <a16:creationId xmlns:a16="http://schemas.microsoft.com/office/drawing/2014/main" id="{86BD8CE0-D1AC-619A-71DF-A05F0023E4D0}"/>
                </a:ext>
              </a:extLst>
            </p:cNvPr>
            <p:cNvSpPr/>
            <p:nvPr/>
          </p:nvSpPr>
          <p:spPr>
            <a:xfrm>
              <a:off x="6042129" y="2500766"/>
              <a:ext cx="431719" cy="347833"/>
            </a:xfrm>
            <a:custGeom>
              <a:avLst/>
              <a:gdLst>
                <a:gd name="connsiteX0" fmla="*/ 207453 w 431719"/>
                <a:gd name="connsiteY0" fmla="*/ 222435 h 347833"/>
                <a:gd name="connsiteX1" fmla="*/ 213734 w 431719"/>
                <a:gd name="connsiteY1" fmla="*/ 230809 h 347833"/>
                <a:gd name="connsiteX2" fmla="*/ 246968 w 431719"/>
                <a:gd name="connsiteY2" fmla="*/ 245202 h 347833"/>
                <a:gd name="connsiteX3" fmla="*/ 276277 w 431719"/>
                <a:gd name="connsiteY3" fmla="*/ 224267 h 347833"/>
                <a:gd name="connsiteX4" fmla="*/ 308465 w 431719"/>
                <a:gd name="connsiteY4" fmla="*/ 154658 h 347833"/>
                <a:gd name="connsiteX5" fmla="*/ 303754 w 431719"/>
                <a:gd name="connsiteY5" fmla="*/ 116451 h 347833"/>
                <a:gd name="connsiteX6" fmla="*/ 288053 w 431719"/>
                <a:gd name="connsiteY6" fmla="*/ 71703 h 347833"/>
                <a:gd name="connsiteX7" fmla="*/ 359756 w 431719"/>
                <a:gd name="connsiteY7" fmla="*/ 0 h 347833"/>
                <a:gd name="connsiteX8" fmla="*/ 431720 w 431719"/>
                <a:gd name="connsiteY8" fmla="*/ 71703 h 347833"/>
                <a:gd name="connsiteX9" fmla="*/ 361849 w 431719"/>
                <a:gd name="connsiteY9" fmla="*/ 143405 h 347833"/>
                <a:gd name="connsiteX10" fmla="*/ 329662 w 431719"/>
                <a:gd name="connsiteY10" fmla="*/ 164602 h 347833"/>
                <a:gd name="connsiteX11" fmla="*/ 291717 w 431719"/>
                <a:gd name="connsiteY11" fmla="*/ 246510 h 347833"/>
                <a:gd name="connsiteX12" fmla="*/ 293025 w 431719"/>
                <a:gd name="connsiteY12" fmla="*/ 279745 h 347833"/>
                <a:gd name="connsiteX13" fmla="*/ 276016 w 431719"/>
                <a:gd name="connsiteY13" fmla="*/ 341765 h 347833"/>
                <a:gd name="connsiteX14" fmla="*/ 213472 w 431719"/>
                <a:gd name="connsiteY14" fmla="*/ 325017 h 347833"/>
                <a:gd name="connsiteX15" fmla="*/ 209285 w 431719"/>
                <a:gd name="connsiteY15" fmla="*/ 288904 h 347833"/>
                <a:gd name="connsiteX16" fmla="*/ 203266 w 431719"/>
                <a:gd name="connsiteY16" fmla="*/ 256193 h 347833"/>
                <a:gd name="connsiteX17" fmla="*/ 188612 w 431719"/>
                <a:gd name="connsiteY17" fmla="*/ 237089 h 347833"/>
                <a:gd name="connsiteX18" fmla="*/ 147788 w 431719"/>
                <a:gd name="connsiteY18" fmla="*/ 224528 h 347833"/>
                <a:gd name="connsiteX19" fmla="*/ 15112 w 431719"/>
                <a:gd name="connsiteY19" fmla="*/ 174023 h 347833"/>
                <a:gd name="connsiteX20" fmla="*/ 56198 w 431719"/>
                <a:gd name="connsiteY20" fmla="*/ 20412 h 347833"/>
                <a:gd name="connsiteX21" fmla="*/ 209808 w 431719"/>
                <a:gd name="connsiteY21" fmla="*/ 61497 h 347833"/>
                <a:gd name="connsiteX22" fmla="*/ 205883 w 431719"/>
                <a:gd name="connsiteY22" fmla="*/ 180303 h 347833"/>
                <a:gd name="connsiteX23" fmla="*/ 207192 w 431719"/>
                <a:gd name="connsiteY23" fmla="*/ 222958 h 34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1719" h="347833">
                  <a:moveTo>
                    <a:pt x="207453" y="222435"/>
                  </a:moveTo>
                  <a:lnTo>
                    <a:pt x="213734" y="230809"/>
                  </a:lnTo>
                  <a:cubicBezTo>
                    <a:pt x="221584" y="241276"/>
                    <a:pt x="233622" y="246510"/>
                    <a:pt x="246968" y="245202"/>
                  </a:cubicBezTo>
                  <a:cubicBezTo>
                    <a:pt x="260053" y="243893"/>
                    <a:pt x="270782" y="236304"/>
                    <a:pt x="276277" y="224267"/>
                  </a:cubicBezTo>
                  <a:lnTo>
                    <a:pt x="308465" y="154658"/>
                  </a:lnTo>
                  <a:cubicBezTo>
                    <a:pt x="314484" y="141835"/>
                    <a:pt x="312652" y="127442"/>
                    <a:pt x="303754" y="116451"/>
                  </a:cubicBezTo>
                  <a:cubicBezTo>
                    <a:pt x="293810" y="104152"/>
                    <a:pt x="288053" y="88451"/>
                    <a:pt x="288053" y="71703"/>
                  </a:cubicBezTo>
                  <a:cubicBezTo>
                    <a:pt x="288053" y="31926"/>
                    <a:pt x="320241" y="0"/>
                    <a:pt x="359756" y="0"/>
                  </a:cubicBezTo>
                  <a:cubicBezTo>
                    <a:pt x="399271" y="0"/>
                    <a:pt x="431720" y="32188"/>
                    <a:pt x="431720" y="71703"/>
                  </a:cubicBezTo>
                  <a:cubicBezTo>
                    <a:pt x="431720" y="111217"/>
                    <a:pt x="400579" y="142358"/>
                    <a:pt x="361849" y="143405"/>
                  </a:cubicBezTo>
                  <a:cubicBezTo>
                    <a:pt x="347718" y="143667"/>
                    <a:pt x="335680" y="151779"/>
                    <a:pt x="329662" y="164602"/>
                  </a:cubicBezTo>
                  <a:lnTo>
                    <a:pt x="291717" y="246510"/>
                  </a:lnTo>
                  <a:cubicBezTo>
                    <a:pt x="286483" y="257501"/>
                    <a:pt x="287006" y="269277"/>
                    <a:pt x="293025" y="279745"/>
                  </a:cubicBezTo>
                  <a:cubicBezTo>
                    <a:pt x="305325" y="301465"/>
                    <a:pt x="297736" y="329204"/>
                    <a:pt x="276016" y="341765"/>
                  </a:cubicBezTo>
                  <a:cubicBezTo>
                    <a:pt x="254034" y="354326"/>
                    <a:pt x="226033" y="346737"/>
                    <a:pt x="213472" y="325017"/>
                  </a:cubicBezTo>
                  <a:cubicBezTo>
                    <a:pt x="206930" y="313502"/>
                    <a:pt x="205883" y="300418"/>
                    <a:pt x="209285" y="288904"/>
                  </a:cubicBezTo>
                  <a:cubicBezTo>
                    <a:pt x="212687" y="277389"/>
                    <a:pt x="210855" y="265875"/>
                    <a:pt x="203266" y="256193"/>
                  </a:cubicBezTo>
                  <a:lnTo>
                    <a:pt x="188612" y="237089"/>
                  </a:lnTo>
                  <a:cubicBezTo>
                    <a:pt x="178929" y="224267"/>
                    <a:pt x="162966" y="219295"/>
                    <a:pt x="147788" y="224528"/>
                  </a:cubicBezTo>
                  <a:cubicBezTo>
                    <a:pt x="98329" y="241015"/>
                    <a:pt x="42328" y="220865"/>
                    <a:pt x="15112" y="174023"/>
                  </a:cubicBezTo>
                  <a:cubicBezTo>
                    <a:pt x="-16028" y="120115"/>
                    <a:pt x="2551" y="51291"/>
                    <a:pt x="56198" y="20412"/>
                  </a:cubicBezTo>
                  <a:cubicBezTo>
                    <a:pt x="110105" y="-10729"/>
                    <a:pt x="178929" y="7851"/>
                    <a:pt x="209808" y="61497"/>
                  </a:cubicBezTo>
                  <a:cubicBezTo>
                    <a:pt x="232052" y="99965"/>
                    <a:pt x="228912" y="146022"/>
                    <a:pt x="205883" y="180303"/>
                  </a:cubicBezTo>
                  <a:cubicBezTo>
                    <a:pt x="196986" y="193387"/>
                    <a:pt x="197509" y="210135"/>
                    <a:pt x="207192" y="222958"/>
                  </a:cubicBezTo>
                  <a:close/>
                </a:path>
              </a:pathLst>
            </a:custGeom>
            <a:solidFill>
              <a:srgbClr val="038AB8"/>
            </a:solidFill>
            <a:ln w="26059" cap="flat">
              <a:noFill/>
              <a:prstDash val="solid"/>
              <a:miter/>
            </a:ln>
          </p:spPr>
          <p:txBody>
            <a:bodyPr rtlCol="0" anchor="ctr">
              <a:noAutofit/>
            </a:bodyPr>
            <a:lstStyle/>
            <a:p>
              <a:endParaRPr lang="en-US" sz="1400"/>
            </a:p>
          </p:txBody>
        </p:sp>
        <p:sp>
          <p:nvSpPr>
            <p:cNvPr id="54" name="Freeform: Shape 53">
              <a:extLst>
                <a:ext uri="{FF2B5EF4-FFF2-40B4-BE49-F238E27FC236}">
                  <a16:creationId xmlns:a16="http://schemas.microsoft.com/office/drawing/2014/main" id="{FC16B11F-E609-C9FB-84B9-D6F0AFE983B0}"/>
                </a:ext>
              </a:extLst>
            </p:cNvPr>
            <p:cNvSpPr/>
            <p:nvPr/>
          </p:nvSpPr>
          <p:spPr>
            <a:xfrm>
              <a:off x="5248634" y="2559819"/>
              <a:ext cx="347766" cy="581756"/>
            </a:xfrm>
            <a:custGeom>
              <a:avLst/>
              <a:gdLst>
                <a:gd name="connsiteX0" fmla="*/ 138424 w 347766"/>
                <a:gd name="connsiteY0" fmla="*/ 163121 h 581756"/>
                <a:gd name="connsiteX1" fmla="*/ 123508 w 347766"/>
                <a:gd name="connsiteY1" fmla="*/ 195308 h 581756"/>
                <a:gd name="connsiteX2" fmla="*/ 128219 w 347766"/>
                <a:gd name="connsiteY2" fmla="*/ 233515 h 581756"/>
                <a:gd name="connsiteX3" fmla="*/ 134237 w 347766"/>
                <a:gd name="connsiteY3" fmla="*/ 242412 h 581756"/>
                <a:gd name="connsiteX4" fmla="*/ 138163 w 347766"/>
                <a:gd name="connsiteY4" fmla="*/ 306264 h 581756"/>
                <a:gd name="connsiteX5" fmla="*/ 143920 w 347766"/>
                <a:gd name="connsiteY5" fmla="*/ 344470 h 581756"/>
                <a:gd name="connsiteX6" fmla="*/ 152556 w 347766"/>
                <a:gd name="connsiteY6" fmla="*/ 354676 h 581756"/>
                <a:gd name="connsiteX7" fmla="*/ 193902 w 347766"/>
                <a:gd name="connsiteY7" fmla="*/ 364882 h 581756"/>
                <a:gd name="connsiteX8" fmla="*/ 291512 w 347766"/>
                <a:gd name="connsiteY8" fmla="*/ 371948 h 581756"/>
                <a:gd name="connsiteX9" fmla="*/ 332597 w 347766"/>
                <a:gd name="connsiteY9" fmla="*/ 525559 h 581756"/>
                <a:gd name="connsiteX10" fmla="*/ 178986 w 347766"/>
                <a:gd name="connsiteY10" fmla="*/ 566644 h 581756"/>
                <a:gd name="connsiteX11" fmla="*/ 137901 w 347766"/>
                <a:gd name="connsiteY11" fmla="*/ 413033 h 581756"/>
                <a:gd name="connsiteX12" fmla="*/ 138424 w 347766"/>
                <a:gd name="connsiteY12" fmla="*/ 412248 h 581756"/>
                <a:gd name="connsiteX13" fmla="*/ 134761 w 347766"/>
                <a:gd name="connsiteY13" fmla="*/ 369854 h 581756"/>
                <a:gd name="connsiteX14" fmla="*/ 126125 w 347766"/>
                <a:gd name="connsiteY14" fmla="*/ 359648 h 581756"/>
                <a:gd name="connsiteX15" fmla="*/ 89227 w 347766"/>
                <a:gd name="connsiteY15" fmla="*/ 347872 h 581756"/>
                <a:gd name="connsiteX16" fmla="*/ 9674 w 347766"/>
                <a:gd name="connsiteY16" fmla="*/ 314115 h 581756"/>
                <a:gd name="connsiteX17" fmla="*/ 35843 w 347766"/>
                <a:gd name="connsiteY17" fmla="*/ 215982 h 581756"/>
                <a:gd name="connsiteX18" fmla="*/ 69862 w 347766"/>
                <a:gd name="connsiteY18" fmla="*/ 206299 h 581756"/>
                <a:gd name="connsiteX19" fmla="*/ 102050 w 347766"/>
                <a:gd name="connsiteY19" fmla="*/ 185102 h 581756"/>
                <a:gd name="connsiteX20" fmla="*/ 116966 w 347766"/>
                <a:gd name="connsiteY20" fmla="*/ 152915 h 581756"/>
                <a:gd name="connsiteX21" fmla="*/ 112517 w 347766"/>
                <a:gd name="connsiteY21" fmla="*/ 114708 h 581756"/>
                <a:gd name="connsiteX22" fmla="*/ 106760 w 347766"/>
                <a:gd name="connsiteY22" fmla="*/ 35417 h 581756"/>
                <a:gd name="connsiteX23" fmla="*/ 203585 w 347766"/>
                <a:gd name="connsiteY23" fmla="*/ 9510 h 581756"/>
                <a:gd name="connsiteX24" fmla="*/ 229492 w 347766"/>
                <a:gd name="connsiteY24" fmla="*/ 106334 h 581756"/>
                <a:gd name="connsiteX25" fmla="*/ 170350 w 347766"/>
                <a:gd name="connsiteY25" fmla="*/ 141662 h 581756"/>
                <a:gd name="connsiteX26" fmla="*/ 138424 w 347766"/>
                <a:gd name="connsiteY26" fmla="*/ 162859 h 58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7766" h="581756">
                  <a:moveTo>
                    <a:pt x="138424" y="163121"/>
                  </a:moveTo>
                  <a:lnTo>
                    <a:pt x="123508" y="195308"/>
                  </a:lnTo>
                  <a:cubicBezTo>
                    <a:pt x="117489" y="208131"/>
                    <a:pt x="119321" y="222524"/>
                    <a:pt x="128219" y="233515"/>
                  </a:cubicBezTo>
                  <a:cubicBezTo>
                    <a:pt x="130312" y="236393"/>
                    <a:pt x="132406" y="239272"/>
                    <a:pt x="134237" y="242412"/>
                  </a:cubicBezTo>
                  <a:cubicBezTo>
                    <a:pt x="146013" y="262562"/>
                    <a:pt x="146537" y="286376"/>
                    <a:pt x="138163" y="306264"/>
                  </a:cubicBezTo>
                  <a:cubicBezTo>
                    <a:pt x="132667" y="319348"/>
                    <a:pt x="134761" y="333480"/>
                    <a:pt x="143920" y="344470"/>
                  </a:cubicBezTo>
                  <a:lnTo>
                    <a:pt x="152556" y="354676"/>
                  </a:lnTo>
                  <a:cubicBezTo>
                    <a:pt x="163023" y="366714"/>
                    <a:pt x="178986" y="370901"/>
                    <a:pt x="193902" y="364882"/>
                  </a:cubicBezTo>
                  <a:cubicBezTo>
                    <a:pt x="224781" y="352583"/>
                    <a:pt x="260633" y="354153"/>
                    <a:pt x="291512" y="371948"/>
                  </a:cubicBezTo>
                  <a:cubicBezTo>
                    <a:pt x="345420" y="403089"/>
                    <a:pt x="363738" y="471651"/>
                    <a:pt x="332597" y="525559"/>
                  </a:cubicBezTo>
                  <a:cubicBezTo>
                    <a:pt x="301456" y="579205"/>
                    <a:pt x="232632" y="597784"/>
                    <a:pt x="178986" y="566644"/>
                  </a:cubicBezTo>
                  <a:cubicBezTo>
                    <a:pt x="125078" y="535503"/>
                    <a:pt x="106760" y="466679"/>
                    <a:pt x="137901" y="413033"/>
                  </a:cubicBezTo>
                  <a:cubicBezTo>
                    <a:pt x="137901" y="412771"/>
                    <a:pt x="138163" y="412509"/>
                    <a:pt x="138424" y="412248"/>
                  </a:cubicBezTo>
                  <a:cubicBezTo>
                    <a:pt x="146537" y="398640"/>
                    <a:pt x="144967" y="381892"/>
                    <a:pt x="134761" y="369854"/>
                  </a:cubicBezTo>
                  <a:lnTo>
                    <a:pt x="126125" y="359648"/>
                  </a:lnTo>
                  <a:cubicBezTo>
                    <a:pt x="116966" y="348919"/>
                    <a:pt x="103097" y="344470"/>
                    <a:pt x="89227" y="347872"/>
                  </a:cubicBezTo>
                  <a:cubicBezTo>
                    <a:pt x="58871" y="355461"/>
                    <a:pt x="26160" y="342377"/>
                    <a:pt x="9674" y="314115"/>
                  </a:cubicBezTo>
                  <a:cubicBezTo>
                    <a:pt x="-10214" y="279834"/>
                    <a:pt x="1562" y="235870"/>
                    <a:pt x="35843" y="215982"/>
                  </a:cubicBezTo>
                  <a:cubicBezTo>
                    <a:pt x="46572" y="209701"/>
                    <a:pt x="58086" y="206561"/>
                    <a:pt x="69862" y="206299"/>
                  </a:cubicBezTo>
                  <a:cubicBezTo>
                    <a:pt x="83993" y="206037"/>
                    <a:pt x="96031" y="197925"/>
                    <a:pt x="102050" y="185102"/>
                  </a:cubicBezTo>
                  <a:lnTo>
                    <a:pt x="116966" y="152915"/>
                  </a:lnTo>
                  <a:cubicBezTo>
                    <a:pt x="122985" y="140092"/>
                    <a:pt x="121415" y="125961"/>
                    <a:pt x="112517" y="114708"/>
                  </a:cubicBezTo>
                  <a:cubicBezTo>
                    <a:pt x="94984" y="92727"/>
                    <a:pt x="91844" y="61324"/>
                    <a:pt x="106760" y="35417"/>
                  </a:cubicBezTo>
                  <a:cubicBezTo>
                    <a:pt x="126387" y="1659"/>
                    <a:pt x="169565" y="-10117"/>
                    <a:pt x="203585" y="9510"/>
                  </a:cubicBezTo>
                  <a:cubicBezTo>
                    <a:pt x="237343" y="29136"/>
                    <a:pt x="249118" y="72315"/>
                    <a:pt x="229492" y="106334"/>
                  </a:cubicBezTo>
                  <a:cubicBezTo>
                    <a:pt x="216931" y="128316"/>
                    <a:pt x="194164" y="140877"/>
                    <a:pt x="170350" y="141662"/>
                  </a:cubicBezTo>
                  <a:cubicBezTo>
                    <a:pt x="156219" y="142186"/>
                    <a:pt x="144443" y="150036"/>
                    <a:pt x="138424" y="162859"/>
                  </a:cubicBezTo>
                  <a:close/>
                </a:path>
              </a:pathLst>
            </a:custGeom>
            <a:solidFill>
              <a:srgbClr val="6397D0"/>
            </a:solidFill>
            <a:ln w="26059" cap="flat">
              <a:noFill/>
              <a:prstDash val="solid"/>
              <a:miter/>
            </a:ln>
          </p:spPr>
          <p:txBody>
            <a:bodyPr rtlCol="0" anchor="ctr">
              <a:noAutofit/>
            </a:bodyPr>
            <a:lstStyle/>
            <a:p>
              <a:endParaRPr lang="en-US" sz="1400"/>
            </a:p>
          </p:txBody>
        </p:sp>
        <p:sp>
          <p:nvSpPr>
            <p:cNvPr id="55" name="Freeform: Shape 54">
              <a:extLst>
                <a:ext uri="{FF2B5EF4-FFF2-40B4-BE49-F238E27FC236}">
                  <a16:creationId xmlns:a16="http://schemas.microsoft.com/office/drawing/2014/main" id="{BB9AA8B2-A526-878E-5F88-51559376FD44}"/>
                </a:ext>
              </a:extLst>
            </p:cNvPr>
            <p:cNvSpPr/>
            <p:nvPr/>
          </p:nvSpPr>
          <p:spPr>
            <a:xfrm>
              <a:off x="5588297" y="2301884"/>
              <a:ext cx="494852" cy="440159"/>
            </a:xfrm>
            <a:custGeom>
              <a:avLst/>
              <a:gdLst>
                <a:gd name="connsiteX0" fmla="*/ 112264 w 494852"/>
                <a:gd name="connsiteY0" fmla="*/ 215631 h 440159"/>
                <a:gd name="connsiteX1" fmla="*/ 113311 w 494852"/>
                <a:gd name="connsiteY1" fmla="*/ 215631 h 440159"/>
                <a:gd name="connsiteX2" fmla="*/ 148115 w 494852"/>
                <a:gd name="connsiteY2" fmla="*/ 191294 h 440159"/>
                <a:gd name="connsiteX3" fmla="*/ 152564 w 494852"/>
                <a:gd name="connsiteY3" fmla="*/ 178733 h 440159"/>
                <a:gd name="connsiteX4" fmla="*/ 144452 w 494852"/>
                <a:gd name="connsiteY4" fmla="*/ 141050 h 440159"/>
                <a:gd name="connsiteX5" fmla="*/ 133984 w 494852"/>
                <a:gd name="connsiteY5" fmla="*/ 55216 h 440159"/>
                <a:gd name="connsiteX6" fmla="*/ 232117 w 494852"/>
                <a:gd name="connsiteY6" fmla="*/ 29047 h 440159"/>
                <a:gd name="connsiteX7" fmla="*/ 257501 w 494852"/>
                <a:gd name="connsiteY7" fmla="*/ 53646 h 440159"/>
                <a:gd name="connsiteX8" fmla="*/ 292044 w 494852"/>
                <a:gd name="connsiteY8" fmla="*/ 70917 h 440159"/>
                <a:gd name="connsiteX9" fmla="*/ 327372 w 494852"/>
                <a:gd name="connsiteY9" fmla="*/ 67777 h 440159"/>
                <a:gd name="connsiteX10" fmla="*/ 358251 w 494852"/>
                <a:gd name="connsiteY10" fmla="*/ 44749 h 440159"/>
                <a:gd name="connsiteX11" fmla="*/ 423935 w 494852"/>
                <a:gd name="connsiteY11" fmla="*/ 0 h 440159"/>
                <a:gd name="connsiteX12" fmla="*/ 494852 w 494852"/>
                <a:gd name="connsiteY12" fmla="*/ 70917 h 440159"/>
                <a:gd name="connsiteX13" fmla="*/ 423935 w 494852"/>
                <a:gd name="connsiteY13" fmla="*/ 141573 h 440159"/>
                <a:gd name="connsiteX14" fmla="*/ 363746 w 494852"/>
                <a:gd name="connsiteY14" fmla="*/ 108077 h 440159"/>
                <a:gd name="connsiteX15" fmla="*/ 329465 w 494852"/>
                <a:gd name="connsiteY15" fmla="*/ 90806 h 440159"/>
                <a:gd name="connsiteX16" fmla="*/ 294137 w 494852"/>
                <a:gd name="connsiteY16" fmla="*/ 93946 h 440159"/>
                <a:gd name="connsiteX17" fmla="*/ 263258 w 494852"/>
                <a:gd name="connsiteY17" fmla="*/ 116975 h 440159"/>
                <a:gd name="connsiteX18" fmla="*/ 258548 w 494852"/>
                <a:gd name="connsiteY18" fmla="*/ 126657 h 440159"/>
                <a:gd name="connsiteX19" fmla="*/ 205163 w 494852"/>
                <a:gd name="connsiteY19" fmla="*/ 161985 h 440159"/>
                <a:gd name="connsiteX20" fmla="*/ 175069 w 494852"/>
                <a:gd name="connsiteY20" fmla="*/ 186060 h 440159"/>
                <a:gd name="connsiteX21" fmla="*/ 170621 w 494852"/>
                <a:gd name="connsiteY21" fmla="*/ 198621 h 440159"/>
                <a:gd name="connsiteX22" fmla="*/ 182397 w 494852"/>
                <a:gd name="connsiteY22" fmla="*/ 239445 h 440159"/>
                <a:gd name="connsiteX23" fmla="*/ 225052 w 494852"/>
                <a:gd name="connsiteY23" fmla="*/ 327633 h 440159"/>
                <a:gd name="connsiteX24" fmla="*/ 112526 w 494852"/>
                <a:gd name="connsiteY24" fmla="*/ 440159 h 440159"/>
                <a:gd name="connsiteX25" fmla="*/ 0 w 494852"/>
                <a:gd name="connsiteY25" fmla="*/ 327633 h 440159"/>
                <a:gd name="connsiteX26" fmla="*/ 112526 w 494852"/>
                <a:gd name="connsiteY26" fmla="*/ 215108 h 44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4852" h="440159">
                  <a:moveTo>
                    <a:pt x="112264" y="215631"/>
                  </a:moveTo>
                  <a:lnTo>
                    <a:pt x="113311" y="215631"/>
                  </a:lnTo>
                  <a:cubicBezTo>
                    <a:pt x="129274" y="215631"/>
                    <a:pt x="142882" y="206210"/>
                    <a:pt x="148115" y="191294"/>
                  </a:cubicBezTo>
                  <a:lnTo>
                    <a:pt x="152564" y="178733"/>
                  </a:lnTo>
                  <a:cubicBezTo>
                    <a:pt x="157275" y="165387"/>
                    <a:pt x="154396" y="151256"/>
                    <a:pt x="144452" y="141050"/>
                  </a:cubicBezTo>
                  <a:cubicBezTo>
                    <a:pt x="122732" y="118545"/>
                    <a:pt x="117498" y="83740"/>
                    <a:pt x="133984" y="55216"/>
                  </a:cubicBezTo>
                  <a:cubicBezTo>
                    <a:pt x="153873" y="20935"/>
                    <a:pt x="197836" y="9159"/>
                    <a:pt x="232117" y="29047"/>
                  </a:cubicBezTo>
                  <a:cubicBezTo>
                    <a:pt x="242847" y="35066"/>
                    <a:pt x="251221" y="43702"/>
                    <a:pt x="257501" y="53646"/>
                  </a:cubicBezTo>
                  <a:cubicBezTo>
                    <a:pt x="264828" y="65945"/>
                    <a:pt x="277651" y="72226"/>
                    <a:pt x="292044" y="70917"/>
                  </a:cubicBezTo>
                  <a:lnTo>
                    <a:pt x="327372" y="67777"/>
                  </a:lnTo>
                  <a:cubicBezTo>
                    <a:pt x="341503" y="66469"/>
                    <a:pt x="353017" y="58095"/>
                    <a:pt x="358251" y="44749"/>
                  </a:cubicBezTo>
                  <a:cubicBezTo>
                    <a:pt x="368719" y="18580"/>
                    <a:pt x="394102" y="0"/>
                    <a:pt x="423935" y="0"/>
                  </a:cubicBezTo>
                  <a:cubicBezTo>
                    <a:pt x="462926" y="0"/>
                    <a:pt x="494852" y="31664"/>
                    <a:pt x="494852" y="70917"/>
                  </a:cubicBezTo>
                  <a:cubicBezTo>
                    <a:pt x="494852" y="110171"/>
                    <a:pt x="463188" y="141573"/>
                    <a:pt x="423935" y="141573"/>
                  </a:cubicBezTo>
                  <a:cubicBezTo>
                    <a:pt x="398551" y="141573"/>
                    <a:pt x="376308" y="128227"/>
                    <a:pt x="363746" y="108077"/>
                  </a:cubicBezTo>
                  <a:cubicBezTo>
                    <a:pt x="356158" y="96040"/>
                    <a:pt x="343597" y="89759"/>
                    <a:pt x="329465" y="90806"/>
                  </a:cubicBezTo>
                  <a:lnTo>
                    <a:pt x="294137" y="93946"/>
                  </a:lnTo>
                  <a:cubicBezTo>
                    <a:pt x="280006" y="95254"/>
                    <a:pt x="268492" y="103628"/>
                    <a:pt x="263258" y="116975"/>
                  </a:cubicBezTo>
                  <a:cubicBezTo>
                    <a:pt x="261950" y="120115"/>
                    <a:pt x="260380" y="123517"/>
                    <a:pt x="258548" y="126657"/>
                  </a:cubicBezTo>
                  <a:cubicBezTo>
                    <a:pt x="246772" y="147069"/>
                    <a:pt x="226622" y="159368"/>
                    <a:pt x="205163" y="161985"/>
                  </a:cubicBezTo>
                  <a:cubicBezTo>
                    <a:pt x="191032" y="163817"/>
                    <a:pt x="179780" y="172714"/>
                    <a:pt x="175069" y="186060"/>
                  </a:cubicBezTo>
                  <a:lnTo>
                    <a:pt x="170621" y="198621"/>
                  </a:lnTo>
                  <a:cubicBezTo>
                    <a:pt x="165387" y="213799"/>
                    <a:pt x="169836" y="229762"/>
                    <a:pt x="182397" y="239445"/>
                  </a:cubicBezTo>
                  <a:cubicBezTo>
                    <a:pt x="208304" y="260118"/>
                    <a:pt x="225052" y="291782"/>
                    <a:pt x="225052" y="327633"/>
                  </a:cubicBezTo>
                  <a:cubicBezTo>
                    <a:pt x="225052" y="389653"/>
                    <a:pt x="174808" y="440159"/>
                    <a:pt x="112526" y="440159"/>
                  </a:cubicBezTo>
                  <a:cubicBezTo>
                    <a:pt x="50244" y="440159"/>
                    <a:pt x="0" y="389915"/>
                    <a:pt x="0" y="327633"/>
                  </a:cubicBezTo>
                  <a:cubicBezTo>
                    <a:pt x="0" y="265352"/>
                    <a:pt x="50244" y="215108"/>
                    <a:pt x="112526" y="215108"/>
                  </a:cubicBezTo>
                  <a:close/>
                </a:path>
              </a:pathLst>
            </a:custGeom>
            <a:solidFill>
              <a:srgbClr val="1964A7"/>
            </a:solidFill>
            <a:ln w="26059" cap="flat">
              <a:noFill/>
              <a:prstDash val="solid"/>
              <a:miter/>
            </a:ln>
          </p:spPr>
          <p:txBody>
            <a:bodyPr rtlCol="0" anchor="ctr">
              <a:noAutofit/>
            </a:bodyPr>
            <a:lstStyle/>
            <a:p>
              <a:endParaRPr lang="en-US" sz="1400"/>
            </a:p>
          </p:txBody>
        </p:sp>
      </p:grpSp>
      <p:pic>
        <p:nvPicPr>
          <p:cNvPr id="56" name="Graphic 55">
            <a:extLst>
              <a:ext uri="{FF2B5EF4-FFF2-40B4-BE49-F238E27FC236}">
                <a16:creationId xmlns:a16="http://schemas.microsoft.com/office/drawing/2014/main" id="{602E70C9-160A-B6E4-1D10-B319FC4BF5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7326" y="6292647"/>
            <a:ext cx="631948" cy="365125"/>
          </a:xfrm>
          <a:prstGeom prst="rect">
            <a:avLst/>
          </a:prstGeom>
        </p:spPr>
      </p:pic>
      <p:sp>
        <p:nvSpPr>
          <p:cNvPr id="58" name="Title 1">
            <a:extLst>
              <a:ext uri="{FF2B5EF4-FFF2-40B4-BE49-F238E27FC236}">
                <a16:creationId xmlns:a16="http://schemas.microsoft.com/office/drawing/2014/main" id="{9E9328B2-2FBE-EDA8-657B-B7C9D9983C04}"/>
              </a:ext>
            </a:extLst>
          </p:cNvPr>
          <p:cNvSpPr>
            <a:spLocks noGrp="1"/>
          </p:cNvSpPr>
          <p:nvPr>
            <p:ph type="title"/>
          </p:nvPr>
        </p:nvSpPr>
        <p:spPr>
          <a:xfrm>
            <a:off x="1101761" y="485449"/>
            <a:ext cx="10447113" cy="605163"/>
          </a:xfrm>
          <a:prstGeom prst="rect">
            <a:avLst/>
          </a:prstGeom>
        </p:spPr>
        <p:txBody>
          <a:bodyPr anchor="ctr" anchorCtr="0">
            <a:noAutofit/>
          </a:bodyPr>
          <a:lstStyle>
            <a:lvl1pPr>
              <a:defRPr b="1" i="0">
                <a:solidFill>
                  <a:srgbClr val="1964A7"/>
                </a:solidFill>
              </a:defRPr>
            </a:lvl1pPr>
          </a:lstStyle>
          <a:p>
            <a:r>
              <a:rPr lang="en-US"/>
              <a:t>Click to edit Master title style</a:t>
            </a:r>
          </a:p>
        </p:txBody>
      </p:sp>
      <p:sp>
        <p:nvSpPr>
          <p:cNvPr id="3" name="Footer Placeholder 59">
            <a:extLst>
              <a:ext uri="{FF2B5EF4-FFF2-40B4-BE49-F238E27FC236}">
                <a16:creationId xmlns:a16="http://schemas.microsoft.com/office/drawing/2014/main" id="{07CDA8AF-2DF4-88BB-52D5-B68189A2D341}"/>
              </a:ext>
            </a:extLst>
          </p:cNvPr>
          <p:cNvSpPr>
            <a:spLocks noGrp="1"/>
          </p:cNvSpPr>
          <p:nvPr>
            <p:ph type="ftr" sz="quarter" idx="11"/>
          </p:nvPr>
        </p:nvSpPr>
        <p:spPr>
          <a:xfrm>
            <a:off x="1312007" y="6304103"/>
            <a:ext cx="5626440" cy="365125"/>
          </a:xfrm>
          <a:prstGeom prst="rect">
            <a:avLst/>
          </a:prstGeom>
        </p:spPr>
        <p:txBody>
          <a:bodyPr anchor="ctr">
            <a:noAutofit/>
          </a:bodyPr>
          <a:lstStyle>
            <a:lvl1pPr algn="l">
              <a:defRPr b="0" i="0">
                <a:solidFill>
                  <a:srgbClr val="1964A7"/>
                </a:solidFill>
              </a:defRPr>
            </a:lvl1pPr>
          </a:lstStyle>
          <a:p>
            <a:r>
              <a:rPr lang="en-US"/>
              <a:t>OFFICE OF PUBLIC HEALTH DATA, SURVEILLANCE, AND TECHNOLOGY</a:t>
            </a:r>
          </a:p>
        </p:txBody>
      </p:sp>
      <p:sp>
        <p:nvSpPr>
          <p:cNvPr id="2" name="TextBox 1">
            <a:extLst>
              <a:ext uri="{FF2B5EF4-FFF2-40B4-BE49-F238E27FC236}">
                <a16:creationId xmlns:a16="http://schemas.microsoft.com/office/drawing/2014/main" id="{7CCE6E97-41A6-61F6-9416-D75047D670D5}"/>
              </a:ext>
            </a:extLst>
          </p:cNvPr>
          <p:cNvSpPr txBox="1"/>
          <p:nvPr userDrawn="1"/>
        </p:nvSpPr>
        <p:spPr>
          <a:xfrm>
            <a:off x="-161365" y="5289176"/>
            <a:ext cx="0" cy="0"/>
          </a:xfrm>
          <a:prstGeom prst="rect">
            <a:avLst/>
          </a:prstGeom>
        </p:spPr>
        <p:txBody>
          <a:bodyPr vert="horz" wrap="none" lIns="91440" tIns="45720" rIns="91440" bIns="45720" rtlCol="0" anchor="ctr">
            <a:noAutofit/>
          </a:bodyPr>
          <a:lstStyle/>
          <a:p>
            <a:pPr algn="l"/>
            <a:endParaRPr lang="en-US" sz="1800">
              <a:solidFill>
                <a:srgbClr val="184363"/>
              </a:solidFill>
            </a:endParaRPr>
          </a:p>
        </p:txBody>
      </p:sp>
    </p:spTree>
    <p:extLst>
      <p:ext uri="{BB962C8B-B14F-4D97-AF65-F5344CB8AC3E}">
        <p14:creationId xmlns:p14="http://schemas.microsoft.com/office/powerpoint/2010/main" val="13002598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8_Data Slide">
    <p:spTree>
      <p:nvGrpSpPr>
        <p:cNvPr id="1" name=""/>
        <p:cNvGrpSpPr/>
        <p:nvPr/>
      </p:nvGrpSpPr>
      <p:grpSpPr>
        <a:xfrm>
          <a:off x="0" y="0"/>
          <a:ext cx="0" cy="0"/>
          <a:chOff x="0" y="0"/>
          <a:chExt cx="0" cy="0"/>
        </a:xfrm>
      </p:grpSpPr>
      <p:sp>
        <p:nvSpPr>
          <p:cNvPr id="7" name="Text Placeholder 7"/>
          <p:cNvSpPr>
            <a:spLocks noGrp="1"/>
          </p:cNvSpPr>
          <p:nvPr>
            <p:ph type="body" sz="quarter" idx="10"/>
          </p:nvPr>
        </p:nvSpPr>
        <p:spPr>
          <a:xfrm>
            <a:off x="609600" y="1835572"/>
            <a:ext cx="10972800" cy="4176467"/>
          </a:xfrm>
        </p:spPr>
        <p:txBody>
          <a:bodyPr/>
          <a:lstStyle>
            <a:lvl1pPr marL="304792" indent="-304792">
              <a:lnSpc>
                <a:spcPts val="2933"/>
              </a:lnSpc>
              <a:buClr>
                <a:srgbClr val="003BC0"/>
              </a:buClr>
              <a:buFont typeface="Arial" panose="020B0604020202020204" pitchFamily="34" charset="0"/>
              <a:buChar char="•"/>
              <a:defRPr sz="2667" b="1">
                <a:solidFill>
                  <a:srgbClr val="1D1D1D"/>
                </a:solidFill>
              </a:defRPr>
            </a:lvl1pPr>
            <a:lvl2pPr marL="609585" indent="-226478">
              <a:lnSpc>
                <a:spcPts val="2667"/>
              </a:lnSpc>
              <a:buClr>
                <a:srgbClr val="005761"/>
              </a:buClr>
              <a:buFont typeface="Arial" panose="020B0604020202020204" pitchFamily="34" charset="0"/>
              <a:buChar char="-"/>
              <a:tabLst>
                <a:tab pos="533387" algn="l"/>
              </a:tabLst>
              <a:defRPr sz="2400">
                <a:solidFill>
                  <a:srgbClr val="1D1D1D"/>
                </a:solidFill>
              </a:defRPr>
            </a:lvl2pPr>
            <a:lvl3pPr>
              <a:lnSpc>
                <a:spcPts val="2667"/>
              </a:lnSpc>
              <a:buClr>
                <a:srgbClr val="5A5A5A"/>
              </a:buClr>
              <a:defRPr sz="2667">
                <a:solidFill>
                  <a:srgbClr val="1D1D1D"/>
                </a:solidFill>
              </a:defRPr>
            </a:lvl3pPr>
            <a:lvl4pPr>
              <a:defRPr sz="2667">
                <a:solidFill>
                  <a:srgbClr val="1D1D1D"/>
                </a:solidFill>
              </a:defRPr>
            </a:lvl4pPr>
            <a:lvl5pPr>
              <a:defRPr sz="2667">
                <a:solidFill>
                  <a:srgbClr val="1D1D1D"/>
                </a:solidFill>
              </a:defRPr>
            </a:lvl5pPr>
          </a:lstStyle>
          <a:p>
            <a:pPr lvl="0"/>
            <a:r>
              <a:rPr lang="en-US"/>
              <a:t>Click to edit Master text styles</a:t>
            </a:r>
          </a:p>
          <a:p>
            <a:pPr lvl="1"/>
            <a:r>
              <a:rPr lang="en-US"/>
              <a:t>Second level</a:t>
            </a:r>
          </a:p>
        </p:txBody>
      </p:sp>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grpSp>
        <p:nvGrpSpPr>
          <p:cNvPr id="2" name="Group 1">
            <a:extLst>
              <a:ext uri="{FF2B5EF4-FFF2-40B4-BE49-F238E27FC236}">
                <a16:creationId xmlns:a16="http://schemas.microsoft.com/office/drawing/2014/main" id="{D5710D62-FA23-37E1-D9CA-4E6562C12821}"/>
              </a:ext>
            </a:extLst>
          </p:cNvPr>
          <p:cNvGrpSpPr/>
          <p:nvPr userDrawn="1"/>
        </p:nvGrpSpPr>
        <p:grpSpPr>
          <a:xfrm>
            <a:off x="1" y="6725265"/>
            <a:ext cx="12192001" cy="142567"/>
            <a:chOff x="7355954" y="15880786"/>
            <a:chExt cx="21904846" cy="578414"/>
          </a:xfrm>
        </p:grpSpPr>
        <p:sp>
          <p:nvSpPr>
            <p:cNvPr id="3" name="Rectangle 20">
              <a:extLst>
                <a:ext uri="{FF2B5EF4-FFF2-40B4-BE49-F238E27FC236}">
                  <a16:creationId xmlns:a16="http://schemas.microsoft.com/office/drawing/2014/main" id="{3AD231D8-DCA4-570B-4CC6-32EBF38FADDD}"/>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4" name="Rectangle 20">
              <a:extLst>
                <a:ext uri="{FF2B5EF4-FFF2-40B4-BE49-F238E27FC236}">
                  <a16:creationId xmlns:a16="http://schemas.microsoft.com/office/drawing/2014/main" id="{32619D13-D1C6-7836-5897-39ABF07B01EC}"/>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6" name="Rectangle 20">
              <a:extLst>
                <a:ext uri="{FF2B5EF4-FFF2-40B4-BE49-F238E27FC236}">
                  <a16:creationId xmlns:a16="http://schemas.microsoft.com/office/drawing/2014/main" id="{392F6D8E-420B-97AC-FD5D-3185F97EC0C5}"/>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8" name="Rectangle 20">
              <a:extLst>
                <a:ext uri="{FF2B5EF4-FFF2-40B4-BE49-F238E27FC236}">
                  <a16:creationId xmlns:a16="http://schemas.microsoft.com/office/drawing/2014/main" id="{6967D159-E4ED-FA77-F3CA-47CC8A1001C9}"/>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a:p>
          </p:txBody>
        </p:sp>
      </p:grpSp>
    </p:spTree>
    <p:extLst>
      <p:ext uri="{BB962C8B-B14F-4D97-AF65-F5344CB8AC3E}">
        <p14:creationId xmlns:p14="http://schemas.microsoft.com/office/powerpoint/2010/main" val="277616739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TITLE_CDC_alt_header">
    <p:bg>
      <p:bgPr>
        <a:solidFill>
          <a:schemeClr val="bg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4309823-E745-9AE6-697D-FA12A6546713}"/>
              </a:ext>
            </a:extLst>
          </p:cNvPr>
          <p:cNvGrpSpPr/>
          <p:nvPr userDrawn="1"/>
        </p:nvGrpSpPr>
        <p:grpSpPr>
          <a:xfrm>
            <a:off x="0" y="0"/>
            <a:ext cx="12192000" cy="228600"/>
            <a:chOff x="0" y="0"/>
            <a:chExt cx="9144000" cy="171450"/>
          </a:xfrm>
        </p:grpSpPr>
        <p:sp>
          <p:nvSpPr>
            <p:cNvPr id="41" name="Rectangle 40">
              <a:extLst>
                <a:ext uri="{FF2B5EF4-FFF2-40B4-BE49-F238E27FC236}">
                  <a16:creationId xmlns:a16="http://schemas.microsoft.com/office/drawing/2014/main" id="{1E8587A6-7C1A-EC72-C16A-98204569B39A}"/>
                </a:ext>
              </a:extLst>
            </p:cNvPr>
            <p:cNvSpPr/>
            <p:nvPr userDrawn="1"/>
          </p:nvSpPr>
          <p:spPr>
            <a:xfrm>
              <a:off x="0" y="0"/>
              <a:ext cx="9144000" cy="171350"/>
            </a:xfrm>
            <a:prstGeom prst="rect">
              <a:avLst/>
            </a:prstGeom>
            <a:solidFill>
              <a:srgbClr val="1E66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4" name="Parallelogram 9">
              <a:extLst>
                <a:ext uri="{FF2B5EF4-FFF2-40B4-BE49-F238E27FC236}">
                  <a16:creationId xmlns:a16="http://schemas.microsoft.com/office/drawing/2014/main" id="{EA18C2A9-CD91-4656-D4FD-18B4B82E4B80}"/>
                </a:ext>
              </a:extLst>
            </p:cNvPr>
            <p:cNvSpPr/>
            <p:nvPr userDrawn="1"/>
          </p:nvSpPr>
          <p:spPr>
            <a:xfrm>
              <a:off x="553" y="100"/>
              <a:ext cx="734284" cy="17135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5" name="Parallelogram 44">
              <a:extLst>
                <a:ext uri="{FF2B5EF4-FFF2-40B4-BE49-F238E27FC236}">
                  <a16:creationId xmlns:a16="http://schemas.microsoft.com/office/drawing/2014/main" id="{AE0A8C09-00C3-D95E-B5DA-0F0A402DC7AB}"/>
                </a:ext>
              </a:extLst>
            </p:cNvPr>
            <p:cNvSpPr/>
            <p:nvPr userDrawn="1"/>
          </p:nvSpPr>
          <p:spPr>
            <a:xfrm>
              <a:off x="462891" y="100"/>
              <a:ext cx="1398588" cy="17135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6" name="Parallelogram 45">
              <a:extLst>
                <a:ext uri="{FF2B5EF4-FFF2-40B4-BE49-F238E27FC236}">
                  <a16:creationId xmlns:a16="http://schemas.microsoft.com/office/drawing/2014/main" id="{B944134F-25AD-BEB2-C0BF-43DF4B11FC3F}"/>
                </a:ext>
              </a:extLst>
            </p:cNvPr>
            <p:cNvSpPr/>
            <p:nvPr userDrawn="1"/>
          </p:nvSpPr>
          <p:spPr>
            <a:xfrm>
              <a:off x="1537538" y="100"/>
              <a:ext cx="1825143" cy="17135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7" name="Parallelogram 46">
              <a:extLst>
                <a:ext uri="{FF2B5EF4-FFF2-40B4-BE49-F238E27FC236}">
                  <a16:creationId xmlns:a16="http://schemas.microsoft.com/office/drawing/2014/main" id="{A01506F6-4045-30A7-1967-7A2272067890}"/>
                </a:ext>
              </a:extLst>
            </p:cNvPr>
            <p:cNvSpPr/>
            <p:nvPr userDrawn="1"/>
          </p:nvSpPr>
          <p:spPr>
            <a:xfrm>
              <a:off x="2971812" y="100"/>
              <a:ext cx="2201282" cy="17135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sp>
        <p:nvSpPr>
          <p:cNvPr id="7" name="Title 1"/>
          <p:cNvSpPr>
            <a:spLocks noGrp="1"/>
          </p:cNvSpPr>
          <p:nvPr userDrawn="1">
            <p:ph type="title"/>
          </p:nvPr>
        </p:nvSpPr>
        <p:spPr>
          <a:xfrm>
            <a:off x="609600" y="1184277"/>
            <a:ext cx="10972800" cy="1169363"/>
          </a:xfrm>
          <a:prstGeom prst="rect">
            <a:avLst/>
          </a:prstGeom>
        </p:spPr>
        <p:txBody>
          <a:bodyPr anchor="ctr"/>
          <a:lstStyle>
            <a:lvl1pPr algn="l">
              <a:lnSpc>
                <a:spcPts val="4000"/>
              </a:lnSpc>
              <a:defRPr sz="3733" b="1" baseline="0">
                <a:solidFill>
                  <a:srgbClr val="0057B7"/>
                </a:solidFill>
                <a:effectLst/>
                <a:latin typeface="Calibri" pitchFamily="34" charset="0"/>
              </a:defRPr>
            </a:lvl1pPr>
          </a:lstStyle>
          <a:p>
            <a:endParaRPr lang="en-US"/>
          </a:p>
        </p:txBody>
      </p:sp>
      <p:sp>
        <p:nvSpPr>
          <p:cNvPr id="8" name="Subtitle 2"/>
          <p:cNvSpPr>
            <a:spLocks noGrp="1"/>
          </p:cNvSpPr>
          <p:nvPr userDrawn="1">
            <p:ph type="subTitle" idx="1"/>
          </p:nvPr>
        </p:nvSpPr>
        <p:spPr>
          <a:xfrm>
            <a:off x="609600" y="2859349"/>
            <a:ext cx="8534400" cy="457200"/>
          </a:xfrm>
          <a:prstGeom prst="rect">
            <a:avLst/>
          </a:prstGeom>
        </p:spPr>
        <p:txBody>
          <a:bodyPr/>
          <a:lstStyle>
            <a:lvl1pPr marL="0" indent="0" algn="l">
              <a:buNone/>
              <a:defRPr sz="2667" b="1" baseline="0">
                <a:solidFill>
                  <a:srgbClr val="0057B7"/>
                </a:solidFill>
                <a:effectLst/>
                <a:latin typeface="Calibri" pitchFamily="34" charset="0"/>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29" name="Text Placeholder 28">
            <a:extLst>
              <a:ext uri="{FF2B5EF4-FFF2-40B4-BE49-F238E27FC236}">
                <a16:creationId xmlns:a16="http://schemas.microsoft.com/office/drawing/2014/main" id="{A617DD9D-7533-7A57-89FB-4D057BCEAC55}"/>
              </a:ext>
            </a:extLst>
          </p:cNvPr>
          <p:cNvSpPr>
            <a:spLocks noGrp="1"/>
          </p:cNvSpPr>
          <p:nvPr userDrawn="1">
            <p:ph type="body" sz="quarter" idx="11" hasCustomPrompt="1"/>
          </p:nvPr>
        </p:nvSpPr>
        <p:spPr>
          <a:xfrm>
            <a:off x="609600" y="372533"/>
            <a:ext cx="9211733" cy="541867"/>
          </a:xfrm>
        </p:spPr>
        <p:txBody>
          <a:bodyPr/>
          <a:lstStyle>
            <a:lvl1pPr marL="0" indent="0">
              <a:buNone/>
              <a:defRPr sz="2400">
                <a:solidFill>
                  <a:schemeClr val="bg1"/>
                </a:solidFill>
              </a:defRPr>
            </a:lvl1pPr>
          </a:lstStyle>
          <a:p>
            <a:pPr lvl="0"/>
            <a:r>
              <a:rPr lang="en-US"/>
              <a:t>Place center name here</a:t>
            </a:r>
          </a:p>
        </p:txBody>
      </p:sp>
      <p:pic>
        <p:nvPicPr>
          <p:cNvPr id="19" name="Picture 18" descr="Graphical user interface, text, application&#10;&#10;Description automatically generated">
            <a:extLst>
              <a:ext uri="{FF2B5EF4-FFF2-40B4-BE49-F238E27FC236}">
                <a16:creationId xmlns:a16="http://schemas.microsoft.com/office/drawing/2014/main" id="{B73EE938-470B-9DA7-FFED-E3CE4A1A33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041" y="216208"/>
            <a:ext cx="1117600" cy="725917"/>
          </a:xfrm>
          <a:prstGeom prst="rect">
            <a:avLst/>
          </a:prstGeom>
        </p:spPr>
      </p:pic>
      <p:sp>
        <p:nvSpPr>
          <p:cNvPr id="2" name="Rectangle 1">
            <a:extLst>
              <a:ext uri="{FF2B5EF4-FFF2-40B4-BE49-F238E27FC236}">
                <a16:creationId xmlns:a16="http://schemas.microsoft.com/office/drawing/2014/main" id="{089C2412-9C72-F68A-C89E-1B2C31ECA9A5}"/>
              </a:ext>
            </a:extLst>
          </p:cNvPr>
          <p:cNvSpPr/>
          <p:nvPr userDrawn="1"/>
        </p:nvSpPr>
        <p:spPr>
          <a:xfrm>
            <a:off x="0" y="220133"/>
            <a:ext cx="12192000" cy="914400"/>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descr="Graphical user interface, text, application&#10;&#10;Description automatically generated">
            <a:extLst>
              <a:ext uri="{FF2B5EF4-FFF2-40B4-BE49-F238E27FC236}">
                <a16:creationId xmlns:a16="http://schemas.microsoft.com/office/drawing/2014/main" id="{CA8CF4BB-8534-F92D-F388-F00364BC98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982108" y="6041276"/>
            <a:ext cx="1117600" cy="725917"/>
          </a:xfrm>
          <a:prstGeom prst="rect">
            <a:avLst/>
          </a:prstGeom>
        </p:spPr>
      </p:pic>
    </p:spTree>
    <p:extLst>
      <p:ext uri="{BB962C8B-B14F-4D97-AF65-F5344CB8AC3E}">
        <p14:creationId xmlns:p14="http://schemas.microsoft.com/office/powerpoint/2010/main" val="1647599054"/>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Bullet or chart slide">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hasCustomPrompt="1"/>
          </p:nvPr>
        </p:nvSpPr>
        <p:spPr>
          <a:xfrm>
            <a:off x="685800" y="1344169"/>
            <a:ext cx="10863072" cy="4642420"/>
          </a:xfrm>
        </p:spPr>
        <p:txBody>
          <a:bodyPr>
            <a:normAutofit/>
          </a:bodyPr>
          <a:lstStyle>
            <a:lvl1pPr>
              <a:spcAft>
                <a:spcPts val="1200"/>
              </a:spcAft>
              <a:buNone/>
              <a:defRPr sz="3600" b="1">
                <a:solidFill>
                  <a:srgbClr val="17468F"/>
                </a:solidFill>
              </a:defRPr>
            </a:lvl1pPr>
            <a:lvl2pPr marL="0" indent="0">
              <a:spcBef>
                <a:spcPts val="600"/>
              </a:spcBef>
              <a:spcAft>
                <a:spcPts val="600"/>
              </a:spcAft>
              <a:buClrTx/>
              <a:buFont typeface="Arial" panose="020B0604020202020204" pitchFamily="34" charset="0"/>
              <a:buNone/>
              <a:defRPr sz="2400"/>
            </a:lvl2pPr>
            <a:lvl3pPr marL="801668" indent="-339717">
              <a:spcBef>
                <a:spcPts val="600"/>
              </a:spcBef>
              <a:spcAft>
                <a:spcPts val="600"/>
              </a:spcAft>
              <a:buClrTx/>
              <a:buFont typeface="Arial" panose="020B0604020202020204" pitchFamily="34" charset="0"/>
              <a:buChar char="•"/>
              <a:defRPr sz="2000"/>
            </a:lvl3pPr>
            <a:lvl4pPr marL="1027088" indent="-225420">
              <a:spcBef>
                <a:spcPts val="600"/>
              </a:spcBef>
              <a:spcAft>
                <a:spcPts val="600"/>
              </a:spcAft>
              <a:buClrTx/>
              <a:buFont typeface="Arial" panose="020B0604020202020204" pitchFamily="34" charset="0"/>
              <a:buChar char="•"/>
              <a:defRPr/>
            </a:lvl4pPr>
          </a:lstStyle>
          <a:p>
            <a:pPr lvl="1"/>
            <a:r>
              <a:rPr lang="en-US"/>
              <a:t>Second level</a:t>
            </a:r>
          </a:p>
          <a:p>
            <a:pPr lvl="2"/>
            <a:r>
              <a:rPr lang="en-US"/>
              <a:t>Third level</a:t>
            </a:r>
          </a:p>
          <a:p>
            <a:pPr lvl="3"/>
            <a:r>
              <a:rPr lang="en-US"/>
              <a:t>Fourth level</a:t>
            </a:r>
          </a:p>
        </p:txBody>
      </p:sp>
      <p:sp>
        <p:nvSpPr>
          <p:cNvPr id="22" name="Slide Number Placeholder 21">
            <a:extLst>
              <a:ext uri="{FF2B5EF4-FFF2-40B4-BE49-F238E27FC236}">
                <a16:creationId xmlns:a16="http://schemas.microsoft.com/office/drawing/2014/main" id="{6907FCB1-02A5-16DE-958F-05AAFD400224}"/>
              </a:ext>
            </a:extLst>
          </p:cNvPr>
          <p:cNvSpPr>
            <a:spLocks noGrp="1"/>
          </p:cNvSpPr>
          <p:nvPr>
            <p:ph type="sldNum" sz="quarter" idx="12"/>
          </p:nvPr>
        </p:nvSpPr>
        <p:spPr>
          <a:xfrm>
            <a:off x="8805672" y="6304103"/>
            <a:ext cx="2743200" cy="365125"/>
          </a:xfrm>
        </p:spPr>
        <p:txBody>
          <a:bodyPr/>
          <a:lstStyle/>
          <a:p>
            <a:fld id="{9ABF8E7D-0782-4402-876D-ACDA350B323A}" type="slidenum">
              <a:rPr lang="en-US" smtClean="0"/>
              <a:pPr/>
              <a:t>‹#›</a:t>
            </a:fld>
            <a:endParaRPr lang="en-US"/>
          </a:p>
        </p:txBody>
      </p:sp>
      <p:pic>
        <p:nvPicPr>
          <p:cNvPr id="27" name="Graphic 26">
            <a:extLst>
              <a:ext uri="{FF2B5EF4-FFF2-40B4-BE49-F238E27FC236}">
                <a16:creationId xmlns:a16="http://schemas.microsoft.com/office/drawing/2014/main" id="{8E4579C6-6DC5-139A-F7E4-A2122D48D1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7326" y="6292647"/>
            <a:ext cx="631948" cy="365125"/>
          </a:xfrm>
          <a:prstGeom prst="rect">
            <a:avLst/>
          </a:prstGeom>
        </p:spPr>
      </p:pic>
      <p:grpSp>
        <p:nvGrpSpPr>
          <p:cNvPr id="28" name="!!Group 60">
            <a:extLst>
              <a:ext uri="{FF2B5EF4-FFF2-40B4-BE49-F238E27FC236}">
                <a16:creationId xmlns:a16="http://schemas.microsoft.com/office/drawing/2014/main" id="{6855B841-0732-C700-EC8E-4482BB788046}"/>
              </a:ext>
            </a:extLst>
          </p:cNvPr>
          <p:cNvGrpSpPr/>
          <p:nvPr userDrawn="1"/>
        </p:nvGrpSpPr>
        <p:grpSpPr>
          <a:xfrm>
            <a:off x="687325" y="580799"/>
            <a:ext cx="414435" cy="429691"/>
            <a:chOff x="5248634" y="2301884"/>
            <a:chExt cx="1379602" cy="1430386"/>
          </a:xfrm>
        </p:grpSpPr>
        <p:sp>
          <p:nvSpPr>
            <p:cNvPr id="29" name="Freeform: Shape 28">
              <a:extLst>
                <a:ext uri="{FF2B5EF4-FFF2-40B4-BE49-F238E27FC236}">
                  <a16:creationId xmlns:a16="http://schemas.microsoft.com/office/drawing/2014/main" id="{0E822F28-8CE9-B037-38EC-02206A440398}"/>
                </a:ext>
              </a:extLst>
            </p:cNvPr>
            <p:cNvSpPr/>
            <p:nvPr/>
          </p:nvSpPr>
          <p:spPr>
            <a:xfrm>
              <a:off x="5885051" y="2554936"/>
              <a:ext cx="91590" cy="91590"/>
            </a:xfrm>
            <a:custGeom>
              <a:avLst/>
              <a:gdLst>
                <a:gd name="connsiteX0" fmla="*/ 45795 w 91590"/>
                <a:gd name="connsiteY0" fmla="*/ 0 h 91590"/>
                <a:gd name="connsiteX1" fmla="*/ 91591 w 91590"/>
                <a:gd name="connsiteY1" fmla="*/ 45795 h 91590"/>
                <a:gd name="connsiteX2" fmla="*/ 45795 w 91590"/>
                <a:gd name="connsiteY2" fmla="*/ 91591 h 91590"/>
                <a:gd name="connsiteX3" fmla="*/ 0 w 91590"/>
                <a:gd name="connsiteY3" fmla="*/ 45795 h 91590"/>
                <a:gd name="connsiteX4" fmla="*/ 45795 w 91590"/>
                <a:gd name="connsiteY4" fmla="*/ 0 h 91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90" h="91590">
                  <a:moveTo>
                    <a:pt x="45795" y="0"/>
                  </a:moveTo>
                  <a:cubicBezTo>
                    <a:pt x="71179" y="0"/>
                    <a:pt x="91591" y="20673"/>
                    <a:pt x="91591" y="45795"/>
                  </a:cubicBezTo>
                  <a:cubicBezTo>
                    <a:pt x="91591" y="70917"/>
                    <a:pt x="71179" y="91591"/>
                    <a:pt x="45795" y="91591"/>
                  </a:cubicBezTo>
                  <a:cubicBezTo>
                    <a:pt x="20412" y="91591"/>
                    <a:pt x="0" y="71179"/>
                    <a:pt x="0" y="45795"/>
                  </a:cubicBezTo>
                  <a:cubicBezTo>
                    <a:pt x="0" y="20412"/>
                    <a:pt x="20673" y="0"/>
                    <a:pt x="45795" y="0"/>
                  </a:cubicBezTo>
                </a:path>
              </a:pathLst>
            </a:custGeom>
            <a:solidFill>
              <a:srgbClr val="FFC515"/>
            </a:solidFill>
            <a:ln w="26059" cap="flat">
              <a:noFill/>
              <a:prstDash val="solid"/>
              <a:miter/>
            </a:ln>
          </p:spPr>
          <p:txBody>
            <a:bodyPr rtlCol="0" anchor="ctr"/>
            <a:lstStyle/>
            <a:p>
              <a:endParaRPr lang="en-US" sz="1400"/>
            </a:p>
          </p:txBody>
        </p:sp>
        <p:sp>
          <p:nvSpPr>
            <p:cNvPr id="30" name="Freeform: Shape 29">
              <a:extLst>
                <a:ext uri="{FF2B5EF4-FFF2-40B4-BE49-F238E27FC236}">
                  <a16:creationId xmlns:a16="http://schemas.microsoft.com/office/drawing/2014/main" id="{E025105E-6F1D-8F29-FCE7-E0C75F4D2070}"/>
                </a:ext>
              </a:extLst>
            </p:cNvPr>
            <p:cNvSpPr/>
            <p:nvPr/>
          </p:nvSpPr>
          <p:spPr>
            <a:xfrm>
              <a:off x="6256686" y="3173459"/>
              <a:ext cx="91659" cy="91543"/>
            </a:xfrm>
            <a:custGeom>
              <a:avLst/>
              <a:gdLst>
                <a:gd name="connsiteX0" fmla="*/ 85534 w 91659"/>
                <a:gd name="connsiteY0" fmla="*/ 68669 h 91543"/>
                <a:gd name="connsiteX1" fmla="*/ 22990 w 91659"/>
                <a:gd name="connsiteY1" fmla="*/ 85417 h 91543"/>
                <a:gd name="connsiteX2" fmla="*/ 6242 w 91659"/>
                <a:gd name="connsiteY2" fmla="*/ 22874 h 91543"/>
                <a:gd name="connsiteX3" fmla="*/ 68786 w 91659"/>
                <a:gd name="connsiteY3" fmla="*/ 6126 h 91543"/>
                <a:gd name="connsiteX4" fmla="*/ 85534 w 91659"/>
                <a:gd name="connsiteY4" fmla="*/ 68669 h 9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59" h="91543">
                  <a:moveTo>
                    <a:pt x="85534" y="68669"/>
                  </a:moveTo>
                  <a:cubicBezTo>
                    <a:pt x="72973" y="90651"/>
                    <a:pt x="44710" y="97978"/>
                    <a:pt x="22990" y="85417"/>
                  </a:cubicBezTo>
                  <a:cubicBezTo>
                    <a:pt x="1009" y="72856"/>
                    <a:pt x="-6580" y="44594"/>
                    <a:pt x="6242" y="22874"/>
                  </a:cubicBezTo>
                  <a:cubicBezTo>
                    <a:pt x="18803" y="892"/>
                    <a:pt x="46804" y="-6435"/>
                    <a:pt x="68786" y="6126"/>
                  </a:cubicBezTo>
                  <a:cubicBezTo>
                    <a:pt x="90768" y="18687"/>
                    <a:pt x="98095" y="46949"/>
                    <a:pt x="85534" y="68669"/>
                  </a:cubicBezTo>
                  <a:close/>
                </a:path>
              </a:pathLst>
            </a:custGeom>
            <a:solidFill>
              <a:srgbClr val="FFC515"/>
            </a:solidFill>
            <a:ln w="26059" cap="flat">
              <a:noFill/>
              <a:prstDash val="solid"/>
              <a:miter/>
            </a:ln>
          </p:spPr>
          <p:txBody>
            <a:bodyPr rtlCol="0" anchor="ctr"/>
            <a:lstStyle/>
            <a:p>
              <a:endParaRPr lang="en-US" sz="1400"/>
            </a:p>
          </p:txBody>
        </p:sp>
        <p:sp>
          <p:nvSpPr>
            <p:cNvPr id="31" name="Freeform: Shape 30">
              <a:extLst>
                <a:ext uri="{FF2B5EF4-FFF2-40B4-BE49-F238E27FC236}">
                  <a16:creationId xmlns:a16="http://schemas.microsoft.com/office/drawing/2014/main" id="{F22780E7-2B00-3CC9-2920-D524649F96A5}"/>
                </a:ext>
              </a:extLst>
            </p:cNvPr>
            <p:cNvSpPr/>
            <p:nvPr/>
          </p:nvSpPr>
          <p:spPr>
            <a:xfrm>
              <a:off x="5527740" y="2769674"/>
              <a:ext cx="91543" cy="91543"/>
            </a:xfrm>
            <a:custGeom>
              <a:avLst/>
              <a:gdLst>
                <a:gd name="connsiteX0" fmla="*/ 6126 w 91543"/>
                <a:gd name="connsiteY0" fmla="*/ 22874 h 91543"/>
                <a:gd name="connsiteX1" fmla="*/ 68669 w 91543"/>
                <a:gd name="connsiteY1" fmla="*/ 6126 h 91543"/>
                <a:gd name="connsiteX2" fmla="*/ 85418 w 91543"/>
                <a:gd name="connsiteY2" fmla="*/ 68669 h 91543"/>
                <a:gd name="connsiteX3" fmla="*/ 22874 w 91543"/>
                <a:gd name="connsiteY3" fmla="*/ 85417 h 91543"/>
                <a:gd name="connsiteX4" fmla="*/ 6126 w 91543"/>
                <a:gd name="connsiteY4" fmla="*/ 22874 h 9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3" h="91543">
                  <a:moveTo>
                    <a:pt x="6126" y="22874"/>
                  </a:moveTo>
                  <a:cubicBezTo>
                    <a:pt x="18687" y="892"/>
                    <a:pt x="46949" y="-6435"/>
                    <a:pt x="68669" y="6126"/>
                  </a:cubicBezTo>
                  <a:cubicBezTo>
                    <a:pt x="90651" y="18687"/>
                    <a:pt x="97979" y="46949"/>
                    <a:pt x="85418" y="68669"/>
                  </a:cubicBezTo>
                  <a:cubicBezTo>
                    <a:pt x="72856" y="90651"/>
                    <a:pt x="44594" y="97979"/>
                    <a:pt x="22874" y="85417"/>
                  </a:cubicBezTo>
                  <a:cubicBezTo>
                    <a:pt x="892" y="72856"/>
                    <a:pt x="-6435" y="44594"/>
                    <a:pt x="6126" y="22874"/>
                  </a:cubicBezTo>
                  <a:close/>
                </a:path>
              </a:pathLst>
            </a:custGeom>
            <a:solidFill>
              <a:srgbClr val="FFC515"/>
            </a:solidFill>
            <a:ln w="26059" cap="flat">
              <a:noFill/>
              <a:prstDash val="solid"/>
              <a:miter/>
            </a:ln>
          </p:spPr>
          <p:txBody>
            <a:bodyPr rtlCol="0" anchor="ctr"/>
            <a:lstStyle/>
            <a:p>
              <a:endParaRPr lang="en-US" sz="1400"/>
            </a:p>
          </p:txBody>
        </p:sp>
        <p:sp>
          <p:nvSpPr>
            <p:cNvPr id="32" name="Freeform: Shape 31">
              <a:extLst>
                <a:ext uri="{FF2B5EF4-FFF2-40B4-BE49-F238E27FC236}">
                  <a16:creationId xmlns:a16="http://schemas.microsoft.com/office/drawing/2014/main" id="{C35DC93B-812C-65A7-3618-9AD1F0FA9350}"/>
                </a:ext>
              </a:extLst>
            </p:cNvPr>
            <p:cNvSpPr/>
            <p:nvPr/>
          </p:nvSpPr>
          <p:spPr>
            <a:xfrm>
              <a:off x="5250157" y="3042945"/>
              <a:ext cx="54247" cy="54247"/>
            </a:xfrm>
            <a:custGeom>
              <a:avLst/>
              <a:gdLst>
                <a:gd name="connsiteX0" fmla="*/ 3703 w 54247"/>
                <a:gd name="connsiteY0" fmla="*/ 40601 h 54247"/>
                <a:gd name="connsiteX1" fmla="*/ 13647 w 54247"/>
                <a:gd name="connsiteY1" fmla="*/ 3703 h 54247"/>
                <a:gd name="connsiteX2" fmla="*/ 50545 w 54247"/>
                <a:gd name="connsiteY2" fmla="*/ 13647 h 54247"/>
                <a:gd name="connsiteX3" fmla="*/ 40601 w 54247"/>
                <a:gd name="connsiteY3" fmla="*/ 50545 h 54247"/>
                <a:gd name="connsiteX4" fmla="*/ 3703 w 54247"/>
                <a:gd name="connsiteY4" fmla="*/ 40601 h 5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7" h="54247">
                  <a:moveTo>
                    <a:pt x="3703" y="40601"/>
                  </a:moveTo>
                  <a:cubicBezTo>
                    <a:pt x="-3886" y="27516"/>
                    <a:pt x="562" y="11030"/>
                    <a:pt x="13647" y="3703"/>
                  </a:cubicBezTo>
                  <a:cubicBezTo>
                    <a:pt x="26731" y="-3886"/>
                    <a:pt x="43218" y="562"/>
                    <a:pt x="50545" y="13647"/>
                  </a:cubicBezTo>
                  <a:cubicBezTo>
                    <a:pt x="58134" y="26731"/>
                    <a:pt x="53685" y="43218"/>
                    <a:pt x="40601" y="50545"/>
                  </a:cubicBezTo>
                  <a:cubicBezTo>
                    <a:pt x="27516" y="58134"/>
                    <a:pt x="11030" y="53685"/>
                    <a:pt x="3703" y="40601"/>
                  </a:cubicBezTo>
                  <a:close/>
                </a:path>
              </a:pathLst>
            </a:custGeom>
            <a:solidFill>
              <a:srgbClr val="FFC515"/>
            </a:solidFill>
            <a:ln w="26059" cap="flat">
              <a:noFill/>
              <a:prstDash val="solid"/>
              <a:miter/>
            </a:ln>
          </p:spPr>
          <p:txBody>
            <a:bodyPr rtlCol="0" anchor="ctr"/>
            <a:lstStyle/>
            <a:p>
              <a:endParaRPr lang="en-US" sz="1400"/>
            </a:p>
          </p:txBody>
        </p:sp>
        <p:sp>
          <p:nvSpPr>
            <p:cNvPr id="33" name="Freeform: Shape 32">
              <a:extLst>
                <a:ext uri="{FF2B5EF4-FFF2-40B4-BE49-F238E27FC236}">
                  <a16:creationId xmlns:a16="http://schemas.microsoft.com/office/drawing/2014/main" id="{DF983ED5-6017-5748-5508-C4DCE46AAD2A}"/>
                </a:ext>
              </a:extLst>
            </p:cNvPr>
            <p:cNvSpPr/>
            <p:nvPr/>
          </p:nvSpPr>
          <p:spPr>
            <a:xfrm>
              <a:off x="5535047" y="2444319"/>
              <a:ext cx="53957" cy="54014"/>
            </a:xfrm>
            <a:custGeom>
              <a:avLst/>
              <a:gdLst>
                <a:gd name="connsiteX0" fmla="*/ 3529 w 53957"/>
                <a:gd name="connsiteY0" fmla="*/ 13530 h 54014"/>
                <a:gd name="connsiteX1" fmla="*/ 40427 w 53957"/>
                <a:gd name="connsiteY1" fmla="*/ 3586 h 54014"/>
                <a:gd name="connsiteX2" fmla="*/ 50372 w 53957"/>
                <a:gd name="connsiteY2" fmla="*/ 40484 h 54014"/>
                <a:gd name="connsiteX3" fmla="*/ 13474 w 53957"/>
                <a:gd name="connsiteY3" fmla="*/ 50428 h 54014"/>
                <a:gd name="connsiteX4" fmla="*/ 3529 w 53957"/>
                <a:gd name="connsiteY4" fmla="*/ 13530 h 5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57" h="54014">
                  <a:moveTo>
                    <a:pt x="3529" y="13530"/>
                  </a:moveTo>
                  <a:cubicBezTo>
                    <a:pt x="11118" y="446"/>
                    <a:pt x="27605" y="-3741"/>
                    <a:pt x="40427" y="3586"/>
                  </a:cubicBezTo>
                  <a:cubicBezTo>
                    <a:pt x="53512" y="11175"/>
                    <a:pt x="57699" y="27662"/>
                    <a:pt x="50372" y="40484"/>
                  </a:cubicBezTo>
                  <a:cubicBezTo>
                    <a:pt x="42783" y="53569"/>
                    <a:pt x="26296" y="57756"/>
                    <a:pt x="13474" y="50428"/>
                  </a:cubicBezTo>
                  <a:cubicBezTo>
                    <a:pt x="651" y="42840"/>
                    <a:pt x="-3798" y="26353"/>
                    <a:pt x="3529" y="13530"/>
                  </a:cubicBezTo>
                  <a:close/>
                </a:path>
              </a:pathLst>
            </a:custGeom>
            <a:solidFill>
              <a:srgbClr val="FFC515"/>
            </a:solidFill>
            <a:ln w="26059" cap="flat">
              <a:noFill/>
              <a:prstDash val="solid"/>
              <a:miter/>
            </a:ln>
          </p:spPr>
          <p:txBody>
            <a:bodyPr rtlCol="0" anchor="ctr"/>
            <a:lstStyle/>
            <a:p>
              <a:endParaRPr lang="en-US" sz="1400"/>
            </a:p>
          </p:txBody>
        </p:sp>
        <p:sp>
          <p:nvSpPr>
            <p:cNvPr id="34" name="Freeform: Shape 33">
              <a:extLst>
                <a:ext uri="{FF2B5EF4-FFF2-40B4-BE49-F238E27FC236}">
                  <a16:creationId xmlns:a16="http://schemas.microsoft.com/office/drawing/2014/main" id="{3DACB5B8-A193-E80A-B247-C1AF197F070C}"/>
                </a:ext>
              </a:extLst>
            </p:cNvPr>
            <p:cNvSpPr/>
            <p:nvPr/>
          </p:nvSpPr>
          <p:spPr>
            <a:xfrm>
              <a:off x="6195675" y="2391642"/>
              <a:ext cx="54169" cy="53907"/>
            </a:xfrm>
            <a:custGeom>
              <a:avLst/>
              <a:gdLst>
                <a:gd name="connsiteX0" fmla="*/ 27216 w 54169"/>
                <a:gd name="connsiteY0" fmla="*/ 0 h 53907"/>
                <a:gd name="connsiteX1" fmla="*/ 54169 w 54169"/>
                <a:gd name="connsiteY1" fmla="*/ 26954 h 53907"/>
                <a:gd name="connsiteX2" fmla="*/ 27216 w 54169"/>
                <a:gd name="connsiteY2" fmla="*/ 53908 h 53907"/>
                <a:gd name="connsiteX3" fmla="*/ 0 w 54169"/>
                <a:gd name="connsiteY3" fmla="*/ 26954 h 53907"/>
                <a:gd name="connsiteX4" fmla="*/ 27216 w 54169"/>
                <a:gd name="connsiteY4" fmla="*/ 0 h 53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69" h="53907">
                  <a:moveTo>
                    <a:pt x="27216" y="0"/>
                  </a:moveTo>
                  <a:cubicBezTo>
                    <a:pt x="42132" y="0"/>
                    <a:pt x="54169" y="12038"/>
                    <a:pt x="54169" y="26954"/>
                  </a:cubicBezTo>
                  <a:cubicBezTo>
                    <a:pt x="54169" y="41870"/>
                    <a:pt x="42132" y="53908"/>
                    <a:pt x="27216" y="53908"/>
                  </a:cubicBezTo>
                  <a:cubicBezTo>
                    <a:pt x="12299" y="53908"/>
                    <a:pt x="0" y="41870"/>
                    <a:pt x="0" y="26954"/>
                  </a:cubicBezTo>
                  <a:cubicBezTo>
                    <a:pt x="0" y="12038"/>
                    <a:pt x="12038" y="0"/>
                    <a:pt x="27216" y="0"/>
                  </a:cubicBezTo>
                  <a:close/>
                </a:path>
              </a:pathLst>
            </a:custGeom>
            <a:solidFill>
              <a:srgbClr val="FFC515"/>
            </a:solidFill>
            <a:ln w="26059" cap="flat">
              <a:noFill/>
              <a:prstDash val="solid"/>
              <a:miter/>
            </a:ln>
          </p:spPr>
          <p:txBody>
            <a:bodyPr rtlCol="0" anchor="ctr"/>
            <a:lstStyle/>
            <a:p>
              <a:endParaRPr lang="en-US" sz="1400"/>
            </a:p>
          </p:txBody>
        </p:sp>
        <p:sp>
          <p:nvSpPr>
            <p:cNvPr id="35" name="Freeform: Shape 34">
              <a:extLst>
                <a:ext uri="{FF2B5EF4-FFF2-40B4-BE49-F238E27FC236}">
                  <a16:creationId xmlns:a16="http://schemas.microsoft.com/office/drawing/2014/main" id="{0E21241C-E4DC-4683-BAE9-B6433ED0B3A4}"/>
                </a:ext>
              </a:extLst>
            </p:cNvPr>
            <p:cNvSpPr/>
            <p:nvPr/>
          </p:nvSpPr>
          <p:spPr>
            <a:xfrm>
              <a:off x="6571682" y="2937485"/>
              <a:ext cx="54247" cy="54247"/>
            </a:xfrm>
            <a:custGeom>
              <a:avLst/>
              <a:gdLst>
                <a:gd name="connsiteX0" fmla="*/ 50545 w 54247"/>
                <a:gd name="connsiteY0" fmla="*/ 13647 h 54247"/>
                <a:gd name="connsiteX1" fmla="*/ 40601 w 54247"/>
                <a:gd name="connsiteY1" fmla="*/ 50545 h 54247"/>
                <a:gd name="connsiteX2" fmla="*/ 3703 w 54247"/>
                <a:gd name="connsiteY2" fmla="*/ 40601 h 54247"/>
                <a:gd name="connsiteX3" fmla="*/ 13647 w 54247"/>
                <a:gd name="connsiteY3" fmla="*/ 3703 h 54247"/>
                <a:gd name="connsiteX4" fmla="*/ 50545 w 54247"/>
                <a:gd name="connsiteY4" fmla="*/ 13647 h 54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47" h="54247">
                  <a:moveTo>
                    <a:pt x="50545" y="13647"/>
                  </a:moveTo>
                  <a:cubicBezTo>
                    <a:pt x="58134" y="26731"/>
                    <a:pt x="53685" y="43218"/>
                    <a:pt x="40601" y="50545"/>
                  </a:cubicBezTo>
                  <a:cubicBezTo>
                    <a:pt x="27778" y="58134"/>
                    <a:pt x="11030" y="53685"/>
                    <a:pt x="3703" y="40601"/>
                  </a:cubicBezTo>
                  <a:cubicBezTo>
                    <a:pt x="-3886" y="27516"/>
                    <a:pt x="562" y="11030"/>
                    <a:pt x="13647" y="3703"/>
                  </a:cubicBezTo>
                  <a:cubicBezTo>
                    <a:pt x="26469" y="-3886"/>
                    <a:pt x="43218" y="562"/>
                    <a:pt x="50545" y="13647"/>
                  </a:cubicBezTo>
                  <a:close/>
                </a:path>
              </a:pathLst>
            </a:custGeom>
            <a:solidFill>
              <a:srgbClr val="FFC515"/>
            </a:solidFill>
            <a:ln w="26059" cap="flat">
              <a:noFill/>
              <a:prstDash val="solid"/>
              <a:miter/>
            </a:ln>
          </p:spPr>
          <p:txBody>
            <a:bodyPr rtlCol="0" anchor="ctr"/>
            <a:lstStyle/>
            <a:p>
              <a:endParaRPr lang="en-US" sz="1400"/>
            </a:p>
          </p:txBody>
        </p:sp>
        <p:sp>
          <p:nvSpPr>
            <p:cNvPr id="36" name="Freeform: Shape 35">
              <a:extLst>
                <a:ext uri="{FF2B5EF4-FFF2-40B4-BE49-F238E27FC236}">
                  <a16:creationId xmlns:a16="http://schemas.microsoft.com/office/drawing/2014/main" id="{E28C76C3-C1D4-5384-D920-7DBB53843997}"/>
                </a:ext>
              </a:extLst>
            </p:cNvPr>
            <p:cNvSpPr/>
            <p:nvPr/>
          </p:nvSpPr>
          <p:spPr>
            <a:xfrm>
              <a:off x="6287081" y="3536343"/>
              <a:ext cx="54014" cy="54014"/>
            </a:xfrm>
            <a:custGeom>
              <a:avLst/>
              <a:gdLst>
                <a:gd name="connsiteX0" fmla="*/ 50429 w 54014"/>
                <a:gd name="connsiteY0" fmla="*/ 40484 h 54014"/>
                <a:gd name="connsiteX1" fmla="*/ 13530 w 54014"/>
                <a:gd name="connsiteY1" fmla="*/ 50428 h 54014"/>
                <a:gd name="connsiteX2" fmla="*/ 3586 w 54014"/>
                <a:gd name="connsiteY2" fmla="*/ 13530 h 54014"/>
                <a:gd name="connsiteX3" fmla="*/ 40484 w 54014"/>
                <a:gd name="connsiteY3" fmla="*/ 3586 h 54014"/>
                <a:gd name="connsiteX4" fmla="*/ 50429 w 54014"/>
                <a:gd name="connsiteY4" fmla="*/ 40484 h 54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14" h="54014">
                  <a:moveTo>
                    <a:pt x="50429" y="40484"/>
                  </a:moveTo>
                  <a:cubicBezTo>
                    <a:pt x="42840" y="53569"/>
                    <a:pt x="26353" y="57756"/>
                    <a:pt x="13530" y="50428"/>
                  </a:cubicBezTo>
                  <a:cubicBezTo>
                    <a:pt x="446" y="42840"/>
                    <a:pt x="-3741" y="26353"/>
                    <a:pt x="3586" y="13530"/>
                  </a:cubicBezTo>
                  <a:cubicBezTo>
                    <a:pt x="11175" y="446"/>
                    <a:pt x="27662" y="-3741"/>
                    <a:pt x="40484" y="3586"/>
                  </a:cubicBezTo>
                  <a:cubicBezTo>
                    <a:pt x="53569" y="11175"/>
                    <a:pt x="57756" y="27662"/>
                    <a:pt x="50429" y="40484"/>
                  </a:cubicBezTo>
                  <a:close/>
                </a:path>
              </a:pathLst>
            </a:custGeom>
            <a:solidFill>
              <a:srgbClr val="FFC515"/>
            </a:solidFill>
            <a:ln w="26059" cap="flat">
              <a:noFill/>
              <a:prstDash val="solid"/>
              <a:miter/>
            </a:ln>
          </p:spPr>
          <p:txBody>
            <a:bodyPr rtlCol="0" anchor="ctr"/>
            <a:lstStyle/>
            <a:p>
              <a:endParaRPr lang="en-US" sz="1400"/>
            </a:p>
          </p:txBody>
        </p:sp>
        <p:sp>
          <p:nvSpPr>
            <p:cNvPr id="37" name="Freeform: Shape 36">
              <a:extLst>
                <a:ext uri="{FF2B5EF4-FFF2-40B4-BE49-F238E27FC236}">
                  <a16:creationId xmlns:a16="http://schemas.microsoft.com/office/drawing/2014/main" id="{3BBE11EF-1402-6253-BC23-7806E98E11E2}"/>
                </a:ext>
              </a:extLst>
            </p:cNvPr>
            <p:cNvSpPr/>
            <p:nvPr/>
          </p:nvSpPr>
          <p:spPr>
            <a:xfrm>
              <a:off x="5626241" y="3588865"/>
              <a:ext cx="53907" cy="54169"/>
            </a:xfrm>
            <a:custGeom>
              <a:avLst/>
              <a:gdLst>
                <a:gd name="connsiteX0" fmla="*/ 26954 w 53907"/>
                <a:gd name="connsiteY0" fmla="*/ 54169 h 54169"/>
                <a:gd name="connsiteX1" fmla="*/ 0 w 53907"/>
                <a:gd name="connsiteY1" fmla="*/ 26954 h 54169"/>
                <a:gd name="connsiteX2" fmla="*/ 26954 w 53907"/>
                <a:gd name="connsiteY2" fmla="*/ 0 h 54169"/>
                <a:gd name="connsiteX3" fmla="*/ 53908 w 53907"/>
                <a:gd name="connsiteY3" fmla="*/ 26954 h 54169"/>
                <a:gd name="connsiteX4" fmla="*/ 26954 w 53907"/>
                <a:gd name="connsiteY4" fmla="*/ 54169 h 54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 h="54169">
                  <a:moveTo>
                    <a:pt x="26954" y="54169"/>
                  </a:moveTo>
                  <a:cubicBezTo>
                    <a:pt x="12038" y="54169"/>
                    <a:pt x="0" y="42132"/>
                    <a:pt x="0" y="26954"/>
                  </a:cubicBezTo>
                  <a:cubicBezTo>
                    <a:pt x="0" y="11776"/>
                    <a:pt x="12038" y="0"/>
                    <a:pt x="26954" y="0"/>
                  </a:cubicBezTo>
                  <a:cubicBezTo>
                    <a:pt x="41870" y="0"/>
                    <a:pt x="53908" y="12038"/>
                    <a:pt x="53908" y="26954"/>
                  </a:cubicBezTo>
                  <a:cubicBezTo>
                    <a:pt x="53908" y="41870"/>
                    <a:pt x="41870" y="54169"/>
                    <a:pt x="26954" y="54169"/>
                  </a:cubicBezTo>
                  <a:close/>
                </a:path>
              </a:pathLst>
            </a:custGeom>
            <a:solidFill>
              <a:srgbClr val="FFC515"/>
            </a:solidFill>
            <a:ln w="26059" cap="flat">
              <a:noFill/>
              <a:prstDash val="solid"/>
              <a:miter/>
            </a:ln>
          </p:spPr>
          <p:txBody>
            <a:bodyPr rtlCol="0" anchor="ctr"/>
            <a:lstStyle/>
            <a:p>
              <a:endParaRPr lang="en-US" sz="1400"/>
            </a:p>
          </p:txBody>
        </p:sp>
        <p:sp>
          <p:nvSpPr>
            <p:cNvPr id="38" name="Freeform: Shape 37">
              <a:extLst>
                <a:ext uri="{FF2B5EF4-FFF2-40B4-BE49-F238E27FC236}">
                  <a16:creationId xmlns:a16="http://schemas.microsoft.com/office/drawing/2014/main" id="{49AB03E3-0459-EBF6-E446-7D03C50946F8}"/>
                </a:ext>
              </a:extLst>
            </p:cNvPr>
            <p:cNvSpPr/>
            <p:nvPr/>
          </p:nvSpPr>
          <p:spPr>
            <a:xfrm>
              <a:off x="5272088" y="3186282"/>
              <a:ext cx="354783" cy="160087"/>
            </a:xfrm>
            <a:custGeom>
              <a:avLst/>
              <a:gdLst>
                <a:gd name="connsiteX0" fmla="*/ 245291 w 354783"/>
                <a:gd name="connsiteY0" fmla="*/ 69193 h 160087"/>
                <a:gd name="connsiteX1" fmla="*/ 167308 w 354783"/>
                <a:gd name="connsiteY1" fmla="*/ 83586 h 160087"/>
                <a:gd name="connsiteX2" fmla="*/ 138784 w 354783"/>
                <a:gd name="connsiteY2" fmla="*/ 109231 h 160087"/>
                <a:gd name="connsiteX3" fmla="*/ 106334 w 354783"/>
                <a:gd name="connsiteY3" fmla="*/ 150578 h 160087"/>
                <a:gd name="connsiteX4" fmla="*/ 9510 w 354783"/>
                <a:gd name="connsiteY4" fmla="*/ 124671 h 160087"/>
                <a:gd name="connsiteX5" fmla="*/ 35417 w 354783"/>
                <a:gd name="connsiteY5" fmla="*/ 28108 h 160087"/>
                <a:gd name="connsiteX6" fmla="*/ 127269 w 354783"/>
                <a:gd name="connsiteY6" fmla="*/ 46688 h 160087"/>
                <a:gd name="connsiteX7" fmla="*/ 163121 w 354783"/>
                <a:gd name="connsiteY7" fmla="*/ 60557 h 160087"/>
                <a:gd name="connsiteX8" fmla="*/ 241365 w 354783"/>
                <a:gd name="connsiteY8" fmla="*/ 46164 h 160087"/>
                <a:gd name="connsiteX9" fmla="*/ 267796 w 354783"/>
                <a:gd name="connsiteY9" fmla="*/ 26014 h 160087"/>
                <a:gd name="connsiteX10" fmla="*/ 286114 w 354783"/>
                <a:gd name="connsiteY10" fmla="*/ 6126 h 160087"/>
                <a:gd name="connsiteX11" fmla="*/ 348658 w 354783"/>
                <a:gd name="connsiteY11" fmla="*/ 22874 h 160087"/>
                <a:gd name="connsiteX12" fmla="*/ 331910 w 354783"/>
                <a:gd name="connsiteY12" fmla="*/ 85418 h 160087"/>
                <a:gd name="connsiteX13" fmla="*/ 277478 w 354783"/>
                <a:gd name="connsiteY13" fmla="*/ 78875 h 160087"/>
                <a:gd name="connsiteX14" fmla="*/ 245552 w 354783"/>
                <a:gd name="connsiteY14" fmla="*/ 69455 h 16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4783" h="160087">
                  <a:moveTo>
                    <a:pt x="245291" y="69193"/>
                  </a:moveTo>
                  <a:lnTo>
                    <a:pt x="167308" y="83586"/>
                  </a:lnTo>
                  <a:cubicBezTo>
                    <a:pt x="153438" y="86203"/>
                    <a:pt x="142709" y="95623"/>
                    <a:pt x="138784" y="109231"/>
                  </a:cubicBezTo>
                  <a:cubicBezTo>
                    <a:pt x="133812" y="125979"/>
                    <a:pt x="122559" y="141157"/>
                    <a:pt x="106334" y="150578"/>
                  </a:cubicBezTo>
                  <a:cubicBezTo>
                    <a:pt x="72577" y="170204"/>
                    <a:pt x="29136" y="158428"/>
                    <a:pt x="9510" y="124671"/>
                  </a:cubicBezTo>
                  <a:cubicBezTo>
                    <a:pt x="-10117" y="90913"/>
                    <a:pt x="1659" y="47473"/>
                    <a:pt x="35417" y="28108"/>
                  </a:cubicBezTo>
                  <a:cubicBezTo>
                    <a:pt x="66820" y="10051"/>
                    <a:pt x="106073" y="18425"/>
                    <a:pt x="127269" y="46688"/>
                  </a:cubicBezTo>
                  <a:cubicBezTo>
                    <a:pt x="135905" y="57940"/>
                    <a:pt x="149251" y="63174"/>
                    <a:pt x="163121" y="60557"/>
                  </a:cubicBezTo>
                  <a:lnTo>
                    <a:pt x="241365" y="46164"/>
                  </a:lnTo>
                  <a:cubicBezTo>
                    <a:pt x="253141" y="44071"/>
                    <a:pt x="262562" y="36744"/>
                    <a:pt x="267796" y="26014"/>
                  </a:cubicBezTo>
                  <a:cubicBezTo>
                    <a:pt x="271721" y="17902"/>
                    <a:pt x="278002" y="10836"/>
                    <a:pt x="286114" y="6126"/>
                  </a:cubicBezTo>
                  <a:cubicBezTo>
                    <a:pt x="308096" y="-6435"/>
                    <a:pt x="336097" y="892"/>
                    <a:pt x="348658" y="22874"/>
                  </a:cubicBezTo>
                  <a:cubicBezTo>
                    <a:pt x="361219" y="44856"/>
                    <a:pt x="353891" y="72856"/>
                    <a:pt x="331910" y="85418"/>
                  </a:cubicBezTo>
                  <a:cubicBezTo>
                    <a:pt x="313853" y="95885"/>
                    <a:pt x="291610" y="92483"/>
                    <a:pt x="277478" y="78875"/>
                  </a:cubicBezTo>
                  <a:cubicBezTo>
                    <a:pt x="268843" y="70501"/>
                    <a:pt x="257590" y="67099"/>
                    <a:pt x="245552" y="69455"/>
                  </a:cubicBezTo>
                  <a:close/>
                </a:path>
              </a:pathLst>
            </a:custGeom>
            <a:solidFill>
              <a:srgbClr val="5E649C"/>
            </a:solidFill>
            <a:ln w="26059" cap="flat">
              <a:noFill/>
              <a:prstDash val="solid"/>
              <a:miter/>
            </a:ln>
          </p:spPr>
          <p:txBody>
            <a:bodyPr rtlCol="0" anchor="ctr"/>
            <a:lstStyle/>
            <a:p>
              <a:endParaRPr lang="en-US" sz="1400"/>
            </a:p>
          </p:txBody>
        </p:sp>
        <p:sp>
          <p:nvSpPr>
            <p:cNvPr id="39" name="Freeform: Shape 38">
              <a:extLst>
                <a:ext uri="{FF2B5EF4-FFF2-40B4-BE49-F238E27FC236}">
                  <a16:creationId xmlns:a16="http://schemas.microsoft.com/office/drawing/2014/main" id="{FF84BAB6-708D-1461-E553-76C47A7D32E7}"/>
                </a:ext>
              </a:extLst>
            </p:cNvPr>
            <p:cNvSpPr/>
            <p:nvPr/>
          </p:nvSpPr>
          <p:spPr>
            <a:xfrm>
              <a:off x="5402236" y="3303691"/>
              <a:ext cx="532273" cy="428579"/>
            </a:xfrm>
            <a:custGeom>
              <a:avLst/>
              <a:gdLst>
                <a:gd name="connsiteX0" fmla="*/ 403523 w 532273"/>
                <a:gd name="connsiteY0" fmla="*/ 281249 h 428579"/>
                <a:gd name="connsiteX1" fmla="*/ 379971 w 532273"/>
                <a:gd name="connsiteY1" fmla="*/ 240688 h 428579"/>
                <a:gd name="connsiteX2" fmla="*/ 340980 w 532273"/>
                <a:gd name="connsiteY2" fmla="*/ 223154 h 428579"/>
                <a:gd name="connsiteX3" fmla="*/ 221650 w 532273"/>
                <a:gd name="connsiteY3" fmla="*/ 168985 h 428579"/>
                <a:gd name="connsiteX4" fmla="*/ 221126 w 532273"/>
                <a:gd name="connsiteY4" fmla="*/ 168200 h 428579"/>
                <a:gd name="connsiteX5" fmla="*/ 182397 w 532273"/>
                <a:gd name="connsiteY5" fmla="*/ 150143 h 428579"/>
                <a:gd name="connsiteX6" fmla="*/ 169312 w 532273"/>
                <a:gd name="connsiteY6" fmla="*/ 152499 h 428579"/>
                <a:gd name="connsiteX7" fmla="*/ 140788 w 532273"/>
                <a:gd name="connsiteY7" fmla="*/ 178406 h 428579"/>
                <a:gd name="connsiteX8" fmla="*/ 71703 w 532273"/>
                <a:gd name="connsiteY8" fmla="*/ 230482 h 428579"/>
                <a:gd name="connsiteX9" fmla="*/ 0 w 532273"/>
                <a:gd name="connsiteY9" fmla="*/ 158517 h 428579"/>
                <a:gd name="connsiteX10" fmla="*/ 71703 w 532273"/>
                <a:gd name="connsiteY10" fmla="*/ 86553 h 428579"/>
                <a:gd name="connsiteX11" fmla="*/ 129012 w 532273"/>
                <a:gd name="connsiteY11" fmla="*/ 115077 h 428579"/>
                <a:gd name="connsiteX12" fmla="*/ 164864 w 532273"/>
                <a:gd name="connsiteY12" fmla="*/ 128947 h 428579"/>
                <a:gd name="connsiteX13" fmla="*/ 177948 w 532273"/>
                <a:gd name="connsiteY13" fmla="*/ 126592 h 428579"/>
                <a:gd name="connsiteX14" fmla="*/ 207519 w 532273"/>
                <a:gd name="connsiteY14" fmla="*/ 95974 h 428579"/>
                <a:gd name="connsiteX15" fmla="*/ 262473 w 532273"/>
                <a:gd name="connsiteY15" fmla="*/ 15112 h 428579"/>
                <a:gd name="connsiteX16" fmla="*/ 416084 w 532273"/>
                <a:gd name="connsiteY16" fmla="*/ 56197 h 428579"/>
                <a:gd name="connsiteX17" fmla="*/ 403785 w 532273"/>
                <a:gd name="connsiteY17" fmla="*/ 185995 h 428579"/>
                <a:gd name="connsiteX18" fmla="*/ 399859 w 532273"/>
                <a:gd name="connsiteY18" fmla="*/ 228388 h 428579"/>
                <a:gd name="connsiteX19" fmla="*/ 423411 w 532273"/>
                <a:gd name="connsiteY19" fmla="*/ 268950 h 428579"/>
                <a:gd name="connsiteX20" fmla="*/ 457169 w 532273"/>
                <a:gd name="connsiteY20" fmla="*/ 287006 h 428579"/>
                <a:gd name="connsiteX21" fmla="*/ 461356 w 532273"/>
                <a:gd name="connsiteY21" fmla="*/ 287006 h 428579"/>
                <a:gd name="connsiteX22" fmla="*/ 532274 w 532273"/>
                <a:gd name="connsiteY22" fmla="*/ 357662 h 428579"/>
                <a:gd name="connsiteX23" fmla="*/ 461356 w 532273"/>
                <a:gd name="connsiteY23" fmla="*/ 428580 h 428579"/>
                <a:gd name="connsiteX24" fmla="*/ 390439 w 532273"/>
                <a:gd name="connsiteY24" fmla="*/ 357662 h 428579"/>
                <a:gd name="connsiteX25" fmla="*/ 401953 w 532273"/>
                <a:gd name="connsiteY25" fmla="*/ 319194 h 428579"/>
                <a:gd name="connsiteX26" fmla="*/ 403000 w 532273"/>
                <a:gd name="connsiteY26" fmla="*/ 280726 h 42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2273" h="428579">
                  <a:moveTo>
                    <a:pt x="403523" y="281249"/>
                  </a:moveTo>
                  <a:lnTo>
                    <a:pt x="379971" y="240688"/>
                  </a:lnTo>
                  <a:cubicBezTo>
                    <a:pt x="371859" y="226818"/>
                    <a:pt x="356681" y="220014"/>
                    <a:pt x="340980" y="223154"/>
                  </a:cubicBezTo>
                  <a:cubicBezTo>
                    <a:pt x="294923" y="232314"/>
                    <a:pt x="246249" y="211902"/>
                    <a:pt x="221650" y="168985"/>
                  </a:cubicBezTo>
                  <a:cubicBezTo>
                    <a:pt x="221650" y="168723"/>
                    <a:pt x="221388" y="168462"/>
                    <a:pt x="221126" y="168200"/>
                  </a:cubicBezTo>
                  <a:cubicBezTo>
                    <a:pt x="213276" y="154330"/>
                    <a:pt x="198098" y="147265"/>
                    <a:pt x="182397" y="150143"/>
                  </a:cubicBezTo>
                  <a:lnTo>
                    <a:pt x="169312" y="152499"/>
                  </a:lnTo>
                  <a:cubicBezTo>
                    <a:pt x="155181" y="155116"/>
                    <a:pt x="144714" y="164798"/>
                    <a:pt x="140788" y="178406"/>
                  </a:cubicBezTo>
                  <a:cubicBezTo>
                    <a:pt x="132153" y="208500"/>
                    <a:pt x="104414" y="230482"/>
                    <a:pt x="71703" y="230482"/>
                  </a:cubicBezTo>
                  <a:cubicBezTo>
                    <a:pt x="31926" y="230482"/>
                    <a:pt x="0" y="198294"/>
                    <a:pt x="0" y="158517"/>
                  </a:cubicBezTo>
                  <a:cubicBezTo>
                    <a:pt x="0" y="118741"/>
                    <a:pt x="32188" y="86553"/>
                    <a:pt x="71703" y="86553"/>
                  </a:cubicBezTo>
                  <a:cubicBezTo>
                    <a:pt x="95254" y="86553"/>
                    <a:pt x="115928" y="97806"/>
                    <a:pt x="129012" y="115077"/>
                  </a:cubicBezTo>
                  <a:cubicBezTo>
                    <a:pt x="137648" y="126330"/>
                    <a:pt x="150994" y="131564"/>
                    <a:pt x="164864" y="128947"/>
                  </a:cubicBezTo>
                  <a:lnTo>
                    <a:pt x="177948" y="126592"/>
                  </a:lnTo>
                  <a:cubicBezTo>
                    <a:pt x="193649" y="123713"/>
                    <a:pt x="205163" y="111675"/>
                    <a:pt x="207519" y="95974"/>
                  </a:cubicBezTo>
                  <a:cubicBezTo>
                    <a:pt x="212491" y="63263"/>
                    <a:pt x="231594" y="32907"/>
                    <a:pt x="262473" y="15112"/>
                  </a:cubicBezTo>
                  <a:cubicBezTo>
                    <a:pt x="316381" y="-16028"/>
                    <a:pt x="385205" y="2551"/>
                    <a:pt x="416084" y="56197"/>
                  </a:cubicBezTo>
                  <a:cubicBezTo>
                    <a:pt x="440683" y="98853"/>
                    <a:pt x="434141" y="150667"/>
                    <a:pt x="403785" y="185995"/>
                  </a:cubicBezTo>
                  <a:cubicBezTo>
                    <a:pt x="393317" y="198032"/>
                    <a:pt x="391747" y="214519"/>
                    <a:pt x="399859" y="228388"/>
                  </a:cubicBezTo>
                  <a:lnTo>
                    <a:pt x="423411" y="268950"/>
                  </a:lnTo>
                  <a:cubicBezTo>
                    <a:pt x="430477" y="281249"/>
                    <a:pt x="443038" y="288053"/>
                    <a:pt x="457169" y="287006"/>
                  </a:cubicBezTo>
                  <a:cubicBezTo>
                    <a:pt x="458739" y="287006"/>
                    <a:pt x="460048" y="287006"/>
                    <a:pt x="461356" y="287006"/>
                  </a:cubicBezTo>
                  <a:cubicBezTo>
                    <a:pt x="500348" y="287006"/>
                    <a:pt x="532274" y="318671"/>
                    <a:pt x="532274" y="357662"/>
                  </a:cubicBezTo>
                  <a:cubicBezTo>
                    <a:pt x="532274" y="396654"/>
                    <a:pt x="500609" y="428580"/>
                    <a:pt x="461356" y="428580"/>
                  </a:cubicBezTo>
                  <a:cubicBezTo>
                    <a:pt x="422103" y="428580"/>
                    <a:pt x="390439" y="396915"/>
                    <a:pt x="390439" y="357662"/>
                  </a:cubicBezTo>
                  <a:cubicBezTo>
                    <a:pt x="390439" y="343531"/>
                    <a:pt x="394626" y="330185"/>
                    <a:pt x="401953" y="319194"/>
                  </a:cubicBezTo>
                  <a:cubicBezTo>
                    <a:pt x="409804" y="307418"/>
                    <a:pt x="410065" y="293025"/>
                    <a:pt x="403000" y="280726"/>
                  </a:cubicBezTo>
                  <a:close/>
                </a:path>
              </a:pathLst>
            </a:custGeom>
            <a:solidFill>
              <a:srgbClr val="164E62"/>
            </a:solidFill>
            <a:ln w="26059" cap="flat">
              <a:noFill/>
              <a:prstDash val="solid"/>
              <a:miter/>
            </a:ln>
          </p:spPr>
          <p:txBody>
            <a:bodyPr rtlCol="0" anchor="ctr"/>
            <a:lstStyle/>
            <a:p>
              <a:endParaRPr lang="en-US" sz="1400"/>
            </a:p>
          </p:txBody>
        </p:sp>
        <p:sp>
          <p:nvSpPr>
            <p:cNvPr id="40" name="Freeform: Shape 39">
              <a:extLst>
                <a:ext uri="{FF2B5EF4-FFF2-40B4-BE49-F238E27FC236}">
                  <a16:creationId xmlns:a16="http://schemas.microsoft.com/office/drawing/2014/main" id="{DC9E2ED4-D19A-2AC2-6BD5-877B4E2E0318}"/>
                </a:ext>
              </a:extLst>
            </p:cNvPr>
            <p:cNvSpPr/>
            <p:nvPr/>
          </p:nvSpPr>
          <p:spPr>
            <a:xfrm>
              <a:off x="5899182" y="3388150"/>
              <a:ext cx="264113" cy="325988"/>
            </a:xfrm>
            <a:custGeom>
              <a:avLst/>
              <a:gdLst>
                <a:gd name="connsiteX0" fmla="*/ 126919 w 264113"/>
                <a:gd name="connsiteY0" fmla="*/ 181088 h 325988"/>
                <a:gd name="connsiteX1" fmla="*/ 74843 w 264113"/>
                <a:gd name="connsiteY1" fmla="*/ 107030 h 325988"/>
                <a:gd name="connsiteX2" fmla="*/ 45272 w 264113"/>
                <a:gd name="connsiteY2" fmla="*/ 91591 h 325988"/>
                <a:gd name="connsiteX3" fmla="*/ 0 w 264113"/>
                <a:gd name="connsiteY3" fmla="*/ 45795 h 325988"/>
                <a:gd name="connsiteX4" fmla="*/ 45795 w 264113"/>
                <a:gd name="connsiteY4" fmla="*/ 0 h 325988"/>
                <a:gd name="connsiteX5" fmla="*/ 91591 w 264113"/>
                <a:gd name="connsiteY5" fmla="*/ 45795 h 325988"/>
                <a:gd name="connsiteX6" fmla="*/ 89236 w 264113"/>
                <a:gd name="connsiteY6" fmla="*/ 60712 h 325988"/>
                <a:gd name="connsiteX7" fmla="*/ 93946 w 264113"/>
                <a:gd name="connsiteY7" fmla="*/ 93684 h 325988"/>
                <a:gd name="connsiteX8" fmla="*/ 146022 w 264113"/>
                <a:gd name="connsiteY8" fmla="*/ 167742 h 325988"/>
                <a:gd name="connsiteX9" fmla="*/ 181612 w 264113"/>
                <a:gd name="connsiteY9" fmla="*/ 182920 h 325988"/>
                <a:gd name="connsiteX10" fmla="*/ 228192 w 264113"/>
                <a:gd name="connsiteY10" fmla="*/ 191817 h 325988"/>
                <a:gd name="connsiteX11" fmla="*/ 254623 w 264113"/>
                <a:gd name="connsiteY11" fmla="*/ 289950 h 325988"/>
                <a:gd name="connsiteX12" fmla="*/ 156489 w 264113"/>
                <a:gd name="connsiteY12" fmla="*/ 316381 h 325988"/>
                <a:gd name="connsiteX13" fmla="*/ 129274 w 264113"/>
                <a:gd name="connsiteY13" fmla="*/ 220080 h 325988"/>
                <a:gd name="connsiteX14" fmla="*/ 126919 w 264113"/>
                <a:gd name="connsiteY14" fmla="*/ 181612 h 32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4113" h="325988">
                  <a:moveTo>
                    <a:pt x="126919" y="181088"/>
                  </a:moveTo>
                  <a:lnTo>
                    <a:pt x="74843" y="107030"/>
                  </a:lnTo>
                  <a:cubicBezTo>
                    <a:pt x="67777" y="97086"/>
                    <a:pt x="57571" y="91591"/>
                    <a:pt x="45272" y="91591"/>
                  </a:cubicBezTo>
                  <a:cubicBezTo>
                    <a:pt x="20412" y="91329"/>
                    <a:pt x="0" y="70918"/>
                    <a:pt x="0" y="45795"/>
                  </a:cubicBezTo>
                  <a:cubicBezTo>
                    <a:pt x="0" y="20673"/>
                    <a:pt x="20673" y="0"/>
                    <a:pt x="45795" y="0"/>
                  </a:cubicBezTo>
                  <a:cubicBezTo>
                    <a:pt x="70917" y="0"/>
                    <a:pt x="91591" y="20412"/>
                    <a:pt x="91591" y="45795"/>
                  </a:cubicBezTo>
                  <a:cubicBezTo>
                    <a:pt x="91591" y="51029"/>
                    <a:pt x="90806" y="56001"/>
                    <a:pt x="89236" y="60712"/>
                  </a:cubicBezTo>
                  <a:cubicBezTo>
                    <a:pt x="85310" y="72226"/>
                    <a:pt x="86880" y="83740"/>
                    <a:pt x="93946" y="93684"/>
                  </a:cubicBezTo>
                  <a:lnTo>
                    <a:pt x="146022" y="167742"/>
                  </a:lnTo>
                  <a:cubicBezTo>
                    <a:pt x="154134" y="179256"/>
                    <a:pt x="167480" y="185014"/>
                    <a:pt x="181612" y="182920"/>
                  </a:cubicBezTo>
                  <a:cubicBezTo>
                    <a:pt x="197051" y="180565"/>
                    <a:pt x="213538" y="183182"/>
                    <a:pt x="228192" y="191817"/>
                  </a:cubicBezTo>
                  <a:cubicBezTo>
                    <a:pt x="262473" y="211706"/>
                    <a:pt x="274249" y="255669"/>
                    <a:pt x="254623" y="289950"/>
                  </a:cubicBezTo>
                  <a:cubicBezTo>
                    <a:pt x="234734" y="324232"/>
                    <a:pt x="190771" y="336269"/>
                    <a:pt x="156489" y="316381"/>
                  </a:cubicBezTo>
                  <a:cubicBezTo>
                    <a:pt x="122732" y="297016"/>
                    <a:pt x="110694" y="254099"/>
                    <a:pt x="129274" y="220080"/>
                  </a:cubicBezTo>
                  <a:cubicBezTo>
                    <a:pt x="136078" y="207519"/>
                    <a:pt x="135293" y="193126"/>
                    <a:pt x="126919" y="181612"/>
                  </a:cubicBezTo>
                  <a:close/>
                </a:path>
              </a:pathLst>
            </a:custGeom>
            <a:solidFill>
              <a:srgbClr val="08747A"/>
            </a:solidFill>
            <a:ln w="26059" cap="flat">
              <a:noFill/>
              <a:prstDash val="solid"/>
              <a:miter/>
            </a:ln>
          </p:spPr>
          <p:txBody>
            <a:bodyPr rtlCol="0" anchor="ctr"/>
            <a:lstStyle/>
            <a:p>
              <a:endParaRPr lang="en-US" sz="1400"/>
            </a:p>
          </p:txBody>
        </p:sp>
        <p:sp>
          <p:nvSpPr>
            <p:cNvPr id="41" name="Freeform: Shape 40">
              <a:extLst>
                <a:ext uri="{FF2B5EF4-FFF2-40B4-BE49-F238E27FC236}">
                  <a16:creationId xmlns:a16="http://schemas.microsoft.com/office/drawing/2014/main" id="{1F4E956D-6C04-5ED5-0CB6-FB44D96E7E81}"/>
                </a:ext>
              </a:extLst>
            </p:cNvPr>
            <p:cNvSpPr/>
            <p:nvPr/>
          </p:nvSpPr>
          <p:spPr>
            <a:xfrm>
              <a:off x="6062999" y="3124649"/>
              <a:ext cx="565237" cy="392514"/>
            </a:xfrm>
            <a:custGeom>
              <a:avLst/>
              <a:gdLst>
                <a:gd name="connsiteX0" fmla="*/ 462403 w 565237"/>
                <a:gd name="connsiteY0" fmla="*/ 164846 h 392514"/>
                <a:gd name="connsiteX1" fmla="*/ 447487 w 565237"/>
                <a:gd name="connsiteY1" fmla="*/ 197033 h 392514"/>
                <a:gd name="connsiteX2" fmla="*/ 451935 w 565237"/>
                <a:gd name="connsiteY2" fmla="*/ 235240 h 392514"/>
                <a:gd name="connsiteX3" fmla="*/ 457693 w 565237"/>
                <a:gd name="connsiteY3" fmla="*/ 314531 h 392514"/>
                <a:gd name="connsiteX4" fmla="*/ 360868 w 565237"/>
                <a:gd name="connsiteY4" fmla="*/ 340438 h 392514"/>
                <a:gd name="connsiteX5" fmla="*/ 333129 w 565237"/>
                <a:gd name="connsiteY5" fmla="*/ 311129 h 392514"/>
                <a:gd name="connsiteX6" fmla="*/ 300418 w 565237"/>
                <a:gd name="connsiteY6" fmla="*/ 290979 h 392514"/>
                <a:gd name="connsiteX7" fmla="*/ 253576 w 565237"/>
                <a:gd name="connsiteY7" fmla="*/ 290979 h 392514"/>
                <a:gd name="connsiteX8" fmla="*/ 219033 w 565237"/>
                <a:gd name="connsiteY8" fmla="*/ 316101 h 392514"/>
                <a:gd name="connsiteX9" fmla="*/ 112526 w 565237"/>
                <a:gd name="connsiteY9" fmla="*/ 392514 h 392514"/>
                <a:gd name="connsiteX10" fmla="*/ 0 w 565237"/>
                <a:gd name="connsiteY10" fmla="*/ 279988 h 392514"/>
                <a:gd name="connsiteX11" fmla="*/ 112526 w 565237"/>
                <a:gd name="connsiteY11" fmla="*/ 167462 h 392514"/>
                <a:gd name="connsiteX12" fmla="*/ 218771 w 565237"/>
                <a:gd name="connsiteY12" fmla="*/ 243090 h 392514"/>
                <a:gd name="connsiteX13" fmla="*/ 253576 w 565237"/>
                <a:gd name="connsiteY13" fmla="*/ 267689 h 392514"/>
                <a:gd name="connsiteX14" fmla="*/ 300418 w 565237"/>
                <a:gd name="connsiteY14" fmla="*/ 267689 h 392514"/>
                <a:gd name="connsiteX15" fmla="*/ 333129 w 565237"/>
                <a:gd name="connsiteY15" fmla="*/ 247277 h 392514"/>
                <a:gd name="connsiteX16" fmla="*/ 335222 w 565237"/>
                <a:gd name="connsiteY16" fmla="*/ 243614 h 392514"/>
                <a:gd name="connsiteX17" fmla="*/ 394364 w 565237"/>
                <a:gd name="connsiteY17" fmla="*/ 208286 h 392514"/>
                <a:gd name="connsiteX18" fmla="*/ 426552 w 565237"/>
                <a:gd name="connsiteY18" fmla="*/ 187089 h 392514"/>
                <a:gd name="connsiteX19" fmla="*/ 441468 w 565237"/>
                <a:gd name="connsiteY19" fmla="*/ 154901 h 392514"/>
                <a:gd name="connsiteX20" fmla="*/ 437019 w 565237"/>
                <a:gd name="connsiteY20" fmla="*/ 116695 h 392514"/>
                <a:gd name="connsiteX21" fmla="*/ 431000 w 565237"/>
                <a:gd name="connsiteY21" fmla="*/ 107798 h 392514"/>
                <a:gd name="connsiteX22" fmla="*/ 457431 w 565237"/>
                <a:gd name="connsiteY22" fmla="*/ 9664 h 392514"/>
                <a:gd name="connsiteX23" fmla="*/ 555564 w 565237"/>
                <a:gd name="connsiteY23" fmla="*/ 36095 h 392514"/>
                <a:gd name="connsiteX24" fmla="*/ 529395 w 565237"/>
                <a:gd name="connsiteY24" fmla="*/ 134228 h 392514"/>
                <a:gd name="connsiteX25" fmla="*/ 495376 w 565237"/>
                <a:gd name="connsiteY25" fmla="*/ 143910 h 392514"/>
                <a:gd name="connsiteX26" fmla="*/ 463188 w 565237"/>
                <a:gd name="connsiteY26" fmla="*/ 165107 h 39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5237" h="392514">
                  <a:moveTo>
                    <a:pt x="462403" y="164846"/>
                  </a:moveTo>
                  <a:lnTo>
                    <a:pt x="447487" y="197033"/>
                  </a:lnTo>
                  <a:cubicBezTo>
                    <a:pt x="441468" y="209856"/>
                    <a:pt x="443300" y="223987"/>
                    <a:pt x="451935" y="235240"/>
                  </a:cubicBezTo>
                  <a:cubicBezTo>
                    <a:pt x="469469" y="257221"/>
                    <a:pt x="472609" y="288624"/>
                    <a:pt x="457693" y="314531"/>
                  </a:cubicBezTo>
                  <a:cubicBezTo>
                    <a:pt x="438066" y="348289"/>
                    <a:pt x="394887" y="360065"/>
                    <a:pt x="360868" y="340438"/>
                  </a:cubicBezTo>
                  <a:cubicBezTo>
                    <a:pt x="348569" y="333373"/>
                    <a:pt x="339148" y="323167"/>
                    <a:pt x="333129" y="311129"/>
                  </a:cubicBezTo>
                  <a:cubicBezTo>
                    <a:pt x="326587" y="298568"/>
                    <a:pt x="314549" y="290979"/>
                    <a:pt x="300418" y="290979"/>
                  </a:cubicBezTo>
                  <a:lnTo>
                    <a:pt x="253576" y="290979"/>
                  </a:lnTo>
                  <a:cubicBezTo>
                    <a:pt x="237613" y="290979"/>
                    <a:pt x="224005" y="300923"/>
                    <a:pt x="219033" y="316101"/>
                  </a:cubicBezTo>
                  <a:cubicBezTo>
                    <a:pt x="203855" y="360588"/>
                    <a:pt x="161985" y="392514"/>
                    <a:pt x="112526" y="392514"/>
                  </a:cubicBezTo>
                  <a:cubicBezTo>
                    <a:pt x="50506" y="392514"/>
                    <a:pt x="0" y="342270"/>
                    <a:pt x="0" y="279988"/>
                  </a:cubicBezTo>
                  <a:cubicBezTo>
                    <a:pt x="0" y="217706"/>
                    <a:pt x="50244" y="167462"/>
                    <a:pt x="112526" y="167462"/>
                  </a:cubicBezTo>
                  <a:cubicBezTo>
                    <a:pt x="161723" y="167462"/>
                    <a:pt x="203593" y="199127"/>
                    <a:pt x="218771" y="243090"/>
                  </a:cubicBezTo>
                  <a:cubicBezTo>
                    <a:pt x="224005" y="258268"/>
                    <a:pt x="237613" y="267689"/>
                    <a:pt x="253576" y="267689"/>
                  </a:cubicBezTo>
                  <a:lnTo>
                    <a:pt x="300418" y="267689"/>
                  </a:lnTo>
                  <a:cubicBezTo>
                    <a:pt x="314549" y="267689"/>
                    <a:pt x="326587" y="259838"/>
                    <a:pt x="333129" y="247277"/>
                  </a:cubicBezTo>
                  <a:cubicBezTo>
                    <a:pt x="333652" y="245969"/>
                    <a:pt x="334437" y="244660"/>
                    <a:pt x="335222" y="243614"/>
                  </a:cubicBezTo>
                  <a:cubicBezTo>
                    <a:pt x="347783" y="221632"/>
                    <a:pt x="370550" y="209071"/>
                    <a:pt x="394364" y="208286"/>
                  </a:cubicBezTo>
                  <a:cubicBezTo>
                    <a:pt x="408495" y="207762"/>
                    <a:pt x="420533" y="199912"/>
                    <a:pt x="426552" y="187089"/>
                  </a:cubicBezTo>
                  <a:lnTo>
                    <a:pt x="441468" y="154901"/>
                  </a:lnTo>
                  <a:cubicBezTo>
                    <a:pt x="447487" y="142079"/>
                    <a:pt x="445655" y="127686"/>
                    <a:pt x="437019" y="116695"/>
                  </a:cubicBezTo>
                  <a:cubicBezTo>
                    <a:pt x="434926" y="113816"/>
                    <a:pt x="432832" y="110938"/>
                    <a:pt x="431000" y="107798"/>
                  </a:cubicBezTo>
                  <a:cubicBezTo>
                    <a:pt x="411112" y="73516"/>
                    <a:pt x="422888" y="29553"/>
                    <a:pt x="457431" y="9664"/>
                  </a:cubicBezTo>
                  <a:cubicBezTo>
                    <a:pt x="491712" y="-10224"/>
                    <a:pt x="535676" y="1552"/>
                    <a:pt x="555564" y="36095"/>
                  </a:cubicBezTo>
                  <a:cubicBezTo>
                    <a:pt x="575452" y="70376"/>
                    <a:pt x="563676" y="114340"/>
                    <a:pt x="529395" y="134228"/>
                  </a:cubicBezTo>
                  <a:cubicBezTo>
                    <a:pt x="518666" y="140509"/>
                    <a:pt x="506890" y="143649"/>
                    <a:pt x="495376" y="143910"/>
                  </a:cubicBezTo>
                  <a:cubicBezTo>
                    <a:pt x="481244" y="144172"/>
                    <a:pt x="469207" y="152284"/>
                    <a:pt x="463188" y="165107"/>
                  </a:cubicBezTo>
                  <a:close/>
                </a:path>
              </a:pathLst>
            </a:custGeom>
            <a:solidFill>
              <a:srgbClr val="26B9A0"/>
            </a:solidFill>
            <a:ln w="26059" cap="flat">
              <a:noFill/>
              <a:prstDash val="solid"/>
              <a:miter/>
            </a:ln>
          </p:spPr>
          <p:txBody>
            <a:bodyPr rtlCol="0" anchor="ctr"/>
            <a:lstStyle/>
            <a:p>
              <a:endParaRPr lang="en-US" sz="1400"/>
            </a:p>
          </p:txBody>
        </p:sp>
        <p:sp>
          <p:nvSpPr>
            <p:cNvPr id="42" name="Freeform: Shape 41">
              <a:extLst>
                <a:ext uri="{FF2B5EF4-FFF2-40B4-BE49-F238E27FC236}">
                  <a16:creationId xmlns:a16="http://schemas.microsoft.com/office/drawing/2014/main" id="{7BC65325-61A6-B08E-EFBD-6E10373584C7}"/>
                </a:ext>
              </a:extLst>
            </p:cNvPr>
            <p:cNvSpPr/>
            <p:nvPr/>
          </p:nvSpPr>
          <p:spPr>
            <a:xfrm>
              <a:off x="6279685" y="2688308"/>
              <a:ext cx="324573" cy="429453"/>
            </a:xfrm>
            <a:custGeom>
              <a:avLst/>
              <a:gdLst>
                <a:gd name="connsiteX0" fmla="*/ 216146 w 324573"/>
                <a:gd name="connsiteY0" fmla="*/ 159719 h 429453"/>
                <a:gd name="connsiteX1" fmla="*/ 192856 w 324573"/>
                <a:gd name="connsiteY1" fmla="*/ 200542 h 429453"/>
                <a:gd name="connsiteX2" fmla="*/ 197043 w 324573"/>
                <a:gd name="connsiteY2" fmla="*/ 242935 h 429453"/>
                <a:gd name="connsiteX3" fmla="*/ 209866 w 324573"/>
                <a:gd name="connsiteY3" fmla="*/ 373256 h 429453"/>
                <a:gd name="connsiteX4" fmla="*/ 56255 w 324573"/>
                <a:gd name="connsiteY4" fmla="*/ 414341 h 429453"/>
                <a:gd name="connsiteX5" fmla="*/ 15170 w 324573"/>
                <a:gd name="connsiteY5" fmla="*/ 260730 h 429453"/>
                <a:gd name="connsiteX6" fmla="*/ 133714 w 324573"/>
                <a:gd name="connsiteY6" fmla="*/ 206561 h 429453"/>
                <a:gd name="connsiteX7" fmla="*/ 172444 w 324573"/>
                <a:gd name="connsiteY7" fmla="*/ 188766 h 429453"/>
                <a:gd name="connsiteX8" fmla="*/ 195734 w 324573"/>
                <a:gd name="connsiteY8" fmla="*/ 148204 h 429453"/>
                <a:gd name="connsiteX9" fmla="*/ 194688 w 324573"/>
                <a:gd name="connsiteY9" fmla="*/ 109736 h 429453"/>
                <a:gd name="connsiteX10" fmla="*/ 192332 w 324573"/>
                <a:gd name="connsiteY10" fmla="*/ 106073 h 429453"/>
                <a:gd name="connsiteX11" fmla="*/ 218240 w 324573"/>
                <a:gd name="connsiteY11" fmla="*/ 9510 h 429453"/>
                <a:gd name="connsiteX12" fmla="*/ 315064 w 324573"/>
                <a:gd name="connsiteY12" fmla="*/ 35417 h 429453"/>
                <a:gd name="connsiteX13" fmla="*/ 289157 w 324573"/>
                <a:gd name="connsiteY13" fmla="*/ 131980 h 429453"/>
                <a:gd name="connsiteX14" fmla="*/ 250166 w 324573"/>
                <a:gd name="connsiteY14" fmla="*/ 141401 h 429453"/>
                <a:gd name="connsiteX15" fmla="*/ 216408 w 324573"/>
                <a:gd name="connsiteY15" fmla="*/ 159719 h 42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4573" h="429453">
                  <a:moveTo>
                    <a:pt x="216146" y="159719"/>
                  </a:moveTo>
                  <a:lnTo>
                    <a:pt x="192856" y="200542"/>
                  </a:lnTo>
                  <a:cubicBezTo>
                    <a:pt x="185005" y="214411"/>
                    <a:pt x="186575" y="230898"/>
                    <a:pt x="197043" y="242935"/>
                  </a:cubicBezTo>
                  <a:cubicBezTo>
                    <a:pt x="227922" y="278263"/>
                    <a:pt x="234726" y="330601"/>
                    <a:pt x="209866" y="373256"/>
                  </a:cubicBezTo>
                  <a:cubicBezTo>
                    <a:pt x="178725" y="426902"/>
                    <a:pt x="109901" y="445482"/>
                    <a:pt x="56255" y="414341"/>
                  </a:cubicBezTo>
                  <a:cubicBezTo>
                    <a:pt x="2347" y="383200"/>
                    <a:pt x="-15971" y="314376"/>
                    <a:pt x="15170" y="260730"/>
                  </a:cubicBezTo>
                  <a:cubicBezTo>
                    <a:pt x="39768" y="218075"/>
                    <a:pt x="87919" y="197663"/>
                    <a:pt x="133714" y="206561"/>
                  </a:cubicBezTo>
                  <a:cubicBezTo>
                    <a:pt x="149416" y="209701"/>
                    <a:pt x="164594" y="202636"/>
                    <a:pt x="172444" y="188766"/>
                  </a:cubicBezTo>
                  <a:lnTo>
                    <a:pt x="195734" y="148204"/>
                  </a:lnTo>
                  <a:cubicBezTo>
                    <a:pt x="202800" y="135905"/>
                    <a:pt x="202277" y="121512"/>
                    <a:pt x="194688" y="109736"/>
                  </a:cubicBezTo>
                  <a:cubicBezTo>
                    <a:pt x="193903" y="108690"/>
                    <a:pt x="193118" y="107381"/>
                    <a:pt x="192332" y="106073"/>
                  </a:cubicBezTo>
                  <a:cubicBezTo>
                    <a:pt x="172706" y="72315"/>
                    <a:pt x="184482" y="28875"/>
                    <a:pt x="218240" y="9510"/>
                  </a:cubicBezTo>
                  <a:cubicBezTo>
                    <a:pt x="251997" y="-10117"/>
                    <a:pt x="295438" y="1659"/>
                    <a:pt x="315064" y="35417"/>
                  </a:cubicBezTo>
                  <a:cubicBezTo>
                    <a:pt x="334691" y="69175"/>
                    <a:pt x="322915" y="112615"/>
                    <a:pt x="289157" y="131980"/>
                  </a:cubicBezTo>
                  <a:cubicBezTo>
                    <a:pt x="276858" y="139045"/>
                    <a:pt x="263250" y="142186"/>
                    <a:pt x="250166" y="141401"/>
                  </a:cubicBezTo>
                  <a:cubicBezTo>
                    <a:pt x="236034" y="140615"/>
                    <a:pt x="223473" y="147419"/>
                    <a:pt x="216408" y="159719"/>
                  </a:cubicBezTo>
                  <a:close/>
                </a:path>
              </a:pathLst>
            </a:custGeom>
            <a:solidFill>
              <a:srgbClr val="20C0D7"/>
            </a:solidFill>
            <a:ln w="26059" cap="flat">
              <a:noFill/>
              <a:prstDash val="solid"/>
              <a:miter/>
            </a:ln>
          </p:spPr>
          <p:txBody>
            <a:bodyPr rtlCol="0" anchor="ctr"/>
            <a:lstStyle/>
            <a:p>
              <a:endParaRPr lang="en-US" sz="1400"/>
            </a:p>
          </p:txBody>
        </p:sp>
        <p:sp>
          <p:nvSpPr>
            <p:cNvPr id="43" name="Freeform: Shape 42">
              <a:extLst>
                <a:ext uri="{FF2B5EF4-FFF2-40B4-BE49-F238E27FC236}">
                  <a16:creationId xmlns:a16="http://schemas.microsoft.com/office/drawing/2014/main" id="{54B2E96B-8D68-2A05-8B6D-4EF243A61BBE}"/>
                </a:ext>
              </a:extLst>
            </p:cNvPr>
            <p:cNvSpPr/>
            <p:nvPr/>
          </p:nvSpPr>
          <p:spPr>
            <a:xfrm>
              <a:off x="6042129" y="2500766"/>
              <a:ext cx="431719" cy="347833"/>
            </a:xfrm>
            <a:custGeom>
              <a:avLst/>
              <a:gdLst>
                <a:gd name="connsiteX0" fmla="*/ 207453 w 431719"/>
                <a:gd name="connsiteY0" fmla="*/ 222435 h 347833"/>
                <a:gd name="connsiteX1" fmla="*/ 213734 w 431719"/>
                <a:gd name="connsiteY1" fmla="*/ 230809 h 347833"/>
                <a:gd name="connsiteX2" fmla="*/ 246968 w 431719"/>
                <a:gd name="connsiteY2" fmla="*/ 245202 h 347833"/>
                <a:gd name="connsiteX3" fmla="*/ 276277 w 431719"/>
                <a:gd name="connsiteY3" fmla="*/ 224267 h 347833"/>
                <a:gd name="connsiteX4" fmla="*/ 308465 w 431719"/>
                <a:gd name="connsiteY4" fmla="*/ 154658 h 347833"/>
                <a:gd name="connsiteX5" fmla="*/ 303754 w 431719"/>
                <a:gd name="connsiteY5" fmla="*/ 116451 h 347833"/>
                <a:gd name="connsiteX6" fmla="*/ 288053 w 431719"/>
                <a:gd name="connsiteY6" fmla="*/ 71703 h 347833"/>
                <a:gd name="connsiteX7" fmla="*/ 359756 w 431719"/>
                <a:gd name="connsiteY7" fmla="*/ 0 h 347833"/>
                <a:gd name="connsiteX8" fmla="*/ 431720 w 431719"/>
                <a:gd name="connsiteY8" fmla="*/ 71703 h 347833"/>
                <a:gd name="connsiteX9" fmla="*/ 361849 w 431719"/>
                <a:gd name="connsiteY9" fmla="*/ 143405 h 347833"/>
                <a:gd name="connsiteX10" fmla="*/ 329662 w 431719"/>
                <a:gd name="connsiteY10" fmla="*/ 164602 h 347833"/>
                <a:gd name="connsiteX11" fmla="*/ 291717 w 431719"/>
                <a:gd name="connsiteY11" fmla="*/ 246510 h 347833"/>
                <a:gd name="connsiteX12" fmla="*/ 293025 w 431719"/>
                <a:gd name="connsiteY12" fmla="*/ 279745 h 347833"/>
                <a:gd name="connsiteX13" fmla="*/ 276016 w 431719"/>
                <a:gd name="connsiteY13" fmla="*/ 341765 h 347833"/>
                <a:gd name="connsiteX14" fmla="*/ 213472 w 431719"/>
                <a:gd name="connsiteY14" fmla="*/ 325017 h 347833"/>
                <a:gd name="connsiteX15" fmla="*/ 209285 w 431719"/>
                <a:gd name="connsiteY15" fmla="*/ 288904 h 347833"/>
                <a:gd name="connsiteX16" fmla="*/ 203266 w 431719"/>
                <a:gd name="connsiteY16" fmla="*/ 256193 h 347833"/>
                <a:gd name="connsiteX17" fmla="*/ 188612 w 431719"/>
                <a:gd name="connsiteY17" fmla="*/ 237089 h 347833"/>
                <a:gd name="connsiteX18" fmla="*/ 147788 w 431719"/>
                <a:gd name="connsiteY18" fmla="*/ 224528 h 347833"/>
                <a:gd name="connsiteX19" fmla="*/ 15112 w 431719"/>
                <a:gd name="connsiteY19" fmla="*/ 174023 h 347833"/>
                <a:gd name="connsiteX20" fmla="*/ 56198 w 431719"/>
                <a:gd name="connsiteY20" fmla="*/ 20412 h 347833"/>
                <a:gd name="connsiteX21" fmla="*/ 209808 w 431719"/>
                <a:gd name="connsiteY21" fmla="*/ 61497 h 347833"/>
                <a:gd name="connsiteX22" fmla="*/ 205883 w 431719"/>
                <a:gd name="connsiteY22" fmla="*/ 180303 h 347833"/>
                <a:gd name="connsiteX23" fmla="*/ 207192 w 431719"/>
                <a:gd name="connsiteY23" fmla="*/ 222958 h 34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1719" h="347833">
                  <a:moveTo>
                    <a:pt x="207453" y="222435"/>
                  </a:moveTo>
                  <a:lnTo>
                    <a:pt x="213734" y="230809"/>
                  </a:lnTo>
                  <a:cubicBezTo>
                    <a:pt x="221584" y="241276"/>
                    <a:pt x="233622" y="246510"/>
                    <a:pt x="246968" y="245202"/>
                  </a:cubicBezTo>
                  <a:cubicBezTo>
                    <a:pt x="260053" y="243893"/>
                    <a:pt x="270782" y="236304"/>
                    <a:pt x="276277" y="224267"/>
                  </a:cubicBezTo>
                  <a:lnTo>
                    <a:pt x="308465" y="154658"/>
                  </a:lnTo>
                  <a:cubicBezTo>
                    <a:pt x="314484" y="141835"/>
                    <a:pt x="312652" y="127442"/>
                    <a:pt x="303754" y="116451"/>
                  </a:cubicBezTo>
                  <a:cubicBezTo>
                    <a:pt x="293810" y="104152"/>
                    <a:pt x="288053" y="88451"/>
                    <a:pt x="288053" y="71703"/>
                  </a:cubicBezTo>
                  <a:cubicBezTo>
                    <a:pt x="288053" y="31926"/>
                    <a:pt x="320241" y="0"/>
                    <a:pt x="359756" y="0"/>
                  </a:cubicBezTo>
                  <a:cubicBezTo>
                    <a:pt x="399271" y="0"/>
                    <a:pt x="431720" y="32188"/>
                    <a:pt x="431720" y="71703"/>
                  </a:cubicBezTo>
                  <a:cubicBezTo>
                    <a:pt x="431720" y="111217"/>
                    <a:pt x="400579" y="142358"/>
                    <a:pt x="361849" y="143405"/>
                  </a:cubicBezTo>
                  <a:cubicBezTo>
                    <a:pt x="347718" y="143667"/>
                    <a:pt x="335680" y="151779"/>
                    <a:pt x="329662" y="164602"/>
                  </a:cubicBezTo>
                  <a:lnTo>
                    <a:pt x="291717" y="246510"/>
                  </a:lnTo>
                  <a:cubicBezTo>
                    <a:pt x="286483" y="257501"/>
                    <a:pt x="287006" y="269277"/>
                    <a:pt x="293025" y="279745"/>
                  </a:cubicBezTo>
                  <a:cubicBezTo>
                    <a:pt x="305325" y="301465"/>
                    <a:pt x="297736" y="329204"/>
                    <a:pt x="276016" y="341765"/>
                  </a:cubicBezTo>
                  <a:cubicBezTo>
                    <a:pt x="254034" y="354326"/>
                    <a:pt x="226033" y="346737"/>
                    <a:pt x="213472" y="325017"/>
                  </a:cubicBezTo>
                  <a:cubicBezTo>
                    <a:pt x="206930" y="313502"/>
                    <a:pt x="205883" y="300418"/>
                    <a:pt x="209285" y="288904"/>
                  </a:cubicBezTo>
                  <a:cubicBezTo>
                    <a:pt x="212687" y="277389"/>
                    <a:pt x="210855" y="265875"/>
                    <a:pt x="203266" y="256193"/>
                  </a:cubicBezTo>
                  <a:lnTo>
                    <a:pt x="188612" y="237089"/>
                  </a:lnTo>
                  <a:cubicBezTo>
                    <a:pt x="178929" y="224267"/>
                    <a:pt x="162966" y="219295"/>
                    <a:pt x="147788" y="224528"/>
                  </a:cubicBezTo>
                  <a:cubicBezTo>
                    <a:pt x="98329" y="241015"/>
                    <a:pt x="42328" y="220865"/>
                    <a:pt x="15112" y="174023"/>
                  </a:cubicBezTo>
                  <a:cubicBezTo>
                    <a:pt x="-16028" y="120115"/>
                    <a:pt x="2551" y="51291"/>
                    <a:pt x="56198" y="20412"/>
                  </a:cubicBezTo>
                  <a:cubicBezTo>
                    <a:pt x="110105" y="-10729"/>
                    <a:pt x="178929" y="7851"/>
                    <a:pt x="209808" y="61497"/>
                  </a:cubicBezTo>
                  <a:cubicBezTo>
                    <a:pt x="232052" y="99965"/>
                    <a:pt x="228912" y="146022"/>
                    <a:pt x="205883" y="180303"/>
                  </a:cubicBezTo>
                  <a:cubicBezTo>
                    <a:pt x="196986" y="193387"/>
                    <a:pt x="197509" y="210135"/>
                    <a:pt x="207192" y="222958"/>
                  </a:cubicBezTo>
                  <a:close/>
                </a:path>
              </a:pathLst>
            </a:custGeom>
            <a:solidFill>
              <a:srgbClr val="038AB8"/>
            </a:solidFill>
            <a:ln w="26059" cap="flat">
              <a:noFill/>
              <a:prstDash val="solid"/>
              <a:miter/>
            </a:ln>
          </p:spPr>
          <p:txBody>
            <a:bodyPr rtlCol="0" anchor="ctr"/>
            <a:lstStyle/>
            <a:p>
              <a:endParaRPr lang="en-US" sz="1400"/>
            </a:p>
          </p:txBody>
        </p:sp>
        <p:sp>
          <p:nvSpPr>
            <p:cNvPr id="44" name="Freeform: Shape 43">
              <a:extLst>
                <a:ext uri="{FF2B5EF4-FFF2-40B4-BE49-F238E27FC236}">
                  <a16:creationId xmlns:a16="http://schemas.microsoft.com/office/drawing/2014/main" id="{45015AA0-70EE-40FF-5F87-72596132EBCA}"/>
                </a:ext>
              </a:extLst>
            </p:cNvPr>
            <p:cNvSpPr/>
            <p:nvPr/>
          </p:nvSpPr>
          <p:spPr>
            <a:xfrm>
              <a:off x="5248634" y="2559819"/>
              <a:ext cx="347766" cy="581756"/>
            </a:xfrm>
            <a:custGeom>
              <a:avLst/>
              <a:gdLst>
                <a:gd name="connsiteX0" fmla="*/ 138424 w 347766"/>
                <a:gd name="connsiteY0" fmla="*/ 163121 h 581756"/>
                <a:gd name="connsiteX1" fmla="*/ 123508 w 347766"/>
                <a:gd name="connsiteY1" fmla="*/ 195308 h 581756"/>
                <a:gd name="connsiteX2" fmla="*/ 128219 w 347766"/>
                <a:gd name="connsiteY2" fmla="*/ 233515 h 581756"/>
                <a:gd name="connsiteX3" fmla="*/ 134237 w 347766"/>
                <a:gd name="connsiteY3" fmla="*/ 242412 h 581756"/>
                <a:gd name="connsiteX4" fmla="*/ 138163 w 347766"/>
                <a:gd name="connsiteY4" fmla="*/ 306264 h 581756"/>
                <a:gd name="connsiteX5" fmla="*/ 143920 w 347766"/>
                <a:gd name="connsiteY5" fmla="*/ 344470 h 581756"/>
                <a:gd name="connsiteX6" fmla="*/ 152556 w 347766"/>
                <a:gd name="connsiteY6" fmla="*/ 354676 h 581756"/>
                <a:gd name="connsiteX7" fmla="*/ 193902 w 347766"/>
                <a:gd name="connsiteY7" fmla="*/ 364882 h 581756"/>
                <a:gd name="connsiteX8" fmla="*/ 291512 w 347766"/>
                <a:gd name="connsiteY8" fmla="*/ 371948 h 581756"/>
                <a:gd name="connsiteX9" fmla="*/ 332597 w 347766"/>
                <a:gd name="connsiteY9" fmla="*/ 525559 h 581756"/>
                <a:gd name="connsiteX10" fmla="*/ 178986 w 347766"/>
                <a:gd name="connsiteY10" fmla="*/ 566644 h 581756"/>
                <a:gd name="connsiteX11" fmla="*/ 137901 w 347766"/>
                <a:gd name="connsiteY11" fmla="*/ 413033 h 581756"/>
                <a:gd name="connsiteX12" fmla="*/ 138424 w 347766"/>
                <a:gd name="connsiteY12" fmla="*/ 412248 h 581756"/>
                <a:gd name="connsiteX13" fmla="*/ 134761 w 347766"/>
                <a:gd name="connsiteY13" fmla="*/ 369854 h 581756"/>
                <a:gd name="connsiteX14" fmla="*/ 126125 w 347766"/>
                <a:gd name="connsiteY14" fmla="*/ 359648 h 581756"/>
                <a:gd name="connsiteX15" fmla="*/ 89227 w 347766"/>
                <a:gd name="connsiteY15" fmla="*/ 347872 h 581756"/>
                <a:gd name="connsiteX16" fmla="*/ 9674 w 347766"/>
                <a:gd name="connsiteY16" fmla="*/ 314115 h 581756"/>
                <a:gd name="connsiteX17" fmla="*/ 35843 w 347766"/>
                <a:gd name="connsiteY17" fmla="*/ 215982 h 581756"/>
                <a:gd name="connsiteX18" fmla="*/ 69862 w 347766"/>
                <a:gd name="connsiteY18" fmla="*/ 206299 h 581756"/>
                <a:gd name="connsiteX19" fmla="*/ 102050 w 347766"/>
                <a:gd name="connsiteY19" fmla="*/ 185102 h 581756"/>
                <a:gd name="connsiteX20" fmla="*/ 116966 w 347766"/>
                <a:gd name="connsiteY20" fmla="*/ 152915 h 581756"/>
                <a:gd name="connsiteX21" fmla="*/ 112517 w 347766"/>
                <a:gd name="connsiteY21" fmla="*/ 114708 h 581756"/>
                <a:gd name="connsiteX22" fmla="*/ 106760 w 347766"/>
                <a:gd name="connsiteY22" fmla="*/ 35417 h 581756"/>
                <a:gd name="connsiteX23" fmla="*/ 203585 w 347766"/>
                <a:gd name="connsiteY23" fmla="*/ 9510 h 581756"/>
                <a:gd name="connsiteX24" fmla="*/ 229492 w 347766"/>
                <a:gd name="connsiteY24" fmla="*/ 106334 h 581756"/>
                <a:gd name="connsiteX25" fmla="*/ 170350 w 347766"/>
                <a:gd name="connsiteY25" fmla="*/ 141662 h 581756"/>
                <a:gd name="connsiteX26" fmla="*/ 138424 w 347766"/>
                <a:gd name="connsiteY26" fmla="*/ 162859 h 58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47766" h="581756">
                  <a:moveTo>
                    <a:pt x="138424" y="163121"/>
                  </a:moveTo>
                  <a:lnTo>
                    <a:pt x="123508" y="195308"/>
                  </a:lnTo>
                  <a:cubicBezTo>
                    <a:pt x="117489" y="208131"/>
                    <a:pt x="119321" y="222524"/>
                    <a:pt x="128219" y="233515"/>
                  </a:cubicBezTo>
                  <a:cubicBezTo>
                    <a:pt x="130312" y="236393"/>
                    <a:pt x="132406" y="239272"/>
                    <a:pt x="134237" y="242412"/>
                  </a:cubicBezTo>
                  <a:cubicBezTo>
                    <a:pt x="146013" y="262562"/>
                    <a:pt x="146537" y="286376"/>
                    <a:pt x="138163" y="306264"/>
                  </a:cubicBezTo>
                  <a:cubicBezTo>
                    <a:pt x="132667" y="319348"/>
                    <a:pt x="134761" y="333480"/>
                    <a:pt x="143920" y="344470"/>
                  </a:cubicBezTo>
                  <a:lnTo>
                    <a:pt x="152556" y="354676"/>
                  </a:lnTo>
                  <a:cubicBezTo>
                    <a:pt x="163023" y="366714"/>
                    <a:pt x="178986" y="370901"/>
                    <a:pt x="193902" y="364882"/>
                  </a:cubicBezTo>
                  <a:cubicBezTo>
                    <a:pt x="224781" y="352583"/>
                    <a:pt x="260633" y="354153"/>
                    <a:pt x="291512" y="371948"/>
                  </a:cubicBezTo>
                  <a:cubicBezTo>
                    <a:pt x="345420" y="403089"/>
                    <a:pt x="363738" y="471651"/>
                    <a:pt x="332597" y="525559"/>
                  </a:cubicBezTo>
                  <a:cubicBezTo>
                    <a:pt x="301456" y="579205"/>
                    <a:pt x="232632" y="597784"/>
                    <a:pt x="178986" y="566644"/>
                  </a:cubicBezTo>
                  <a:cubicBezTo>
                    <a:pt x="125078" y="535503"/>
                    <a:pt x="106760" y="466679"/>
                    <a:pt x="137901" y="413033"/>
                  </a:cubicBezTo>
                  <a:cubicBezTo>
                    <a:pt x="137901" y="412771"/>
                    <a:pt x="138163" y="412509"/>
                    <a:pt x="138424" y="412248"/>
                  </a:cubicBezTo>
                  <a:cubicBezTo>
                    <a:pt x="146537" y="398640"/>
                    <a:pt x="144967" y="381892"/>
                    <a:pt x="134761" y="369854"/>
                  </a:cubicBezTo>
                  <a:lnTo>
                    <a:pt x="126125" y="359648"/>
                  </a:lnTo>
                  <a:cubicBezTo>
                    <a:pt x="116966" y="348919"/>
                    <a:pt x="103097" y="344470"/>
                    <a:pt x="89227" y="347872"/>
                  </a:cubicBezTo>
                  <a:cubicBezTo>
                    <a:pt x="58871" y="355461"/>
                    <a:pt x="26160" y="342377"/>
                    <a:pt x="9674" y="314115"/>
                  </a:cubicBezTo>
                  <a:cubicBezTo>
                    <a:pt x="-10214" y="279834"/>
                    <a:pt x="1562" y="235870"/>
                    <a:pt x="35843" y="215982"/>
                  </a:cubicBezTo>
                  <a:cubicBezTo>
                    <a:pt x="46572" y="209701"/>
                    <a:pt x="58086" y="206561"/>
                    <a:pt x="69862" y="206299"/>
                  </a:cubicBezTo>
                  <a:cubicBezTo>
                    <a:pt x="83993" y="206037"/>
                    <a:pt x="96031" y="197925"/>
                    <a:pt x="102050" y="185102"/>
                  </a:cubicBezTo>
                  <a:lnTo>
                    <a:pt x="116966" y="152915"/>
                  </a:lnTo>
                  <a:cubicBezTo>
                    <a:pt x="122985" y="140092"/>
                    <a:pt x="121415" y="125961"/>
                    <a:pt x="112517" y="114708"/>
                  </a:cubicBezTo>
                  <a:cubicBezTo>
                    <a:pt x="94984" y="92727"/>
                    <a:pt x="91844" y="61324"/>
                    <a:pt x="106760" y="35417"/>
                  </a:cubicBezTo>
                  <a:cubicBezTo>
                    <a:pt x="126387" y="1659"/>
                    <a:pt x="169565" y="-10117"/>
                    <a:pt x="203585" y="9510"/>
                  </a:cubicBezTo>
                  <a:cubicBezTo>
                    <a:pt x="237343" y="29136"/>
                    <a:pt x="249118" y="72315"/>
                    <a:pt x="229492" y="106334"/>
                  </a:cubicBezTo>
                  <a:cubicBezTo>
                    <a:pt x="216931" y="128316"/>
                    <a:pt x="194164" y="140877"/>
                    <a:pt x="170350" y="141662"/>
                  </a:cubicBezTo>
                  <a:cubicBezTo>
                    <a:pt x="156219" y="142186"/>
                    <a:pt x="144443" y="150036"/>
                    <a:pt x="138424" y="162859"/>
                  </a:cubicBezTo>
                  <a:close/>
                </a:path>
              </a:pathLst>
            </a:custGeom>
            <a:solidFill>
              <a:srgbClr val="6397D0"/>
            </a:solidFill>
            <a:ln w="26059" cap="flat">
              <a:noFill/>
              <a:prstDash val="solid"/>
              <a:miter/>
            </a:ln>
          </p:spPr>
          <p:txBody>
            <a:bodyPr rtlCol="0" anchor="ctr"/>
            <a:lstStyle/>
            <a:p>
              <a:endParaRPr lang="en-US" sz="1400"/>
            </a:p>
          </p:txBody>
        </p:sp>
        <p:sp>
          <p:nvSpPr>
            <p:cNvPr id="45" name="Freeform: Shape 44">
              <a:extLst>
                <a:ext uri="{FF2B5EF4-FFF2-40B4-BE49-F238E27FC236}">
                  <a16:creationId xmlns:a16="http://schemas.microsoft.com/office/drawing/2014/main" id="{B758678C-3537-5CC9-979D-CC7E47B9F7C0}"/>
                </a:ext>
              </a:extLst>
            </p:cNvPr>
            <p:cNvSpPr/>
            <p:nvPr/>
          </p:nvSpPr>
          <p:spPr>
            <a:xfrm>
              <a:off x="5588297" y="2301884"/>
              <a:ext cx="494852" cy="440159"/>
            </a:xfrm>
            <a:custGeom>
              <a:avLst/>
              <a:gdLst>
                <a:gd name="connsiteX0" fmla="*/ 112264 w 494852"/>
                <a:gd name="connsiteY0" fmla="*/ 215631 h 440159"/>
                <a:gd name="connsiteX1" fmla="*/ 113311 w 494852"/>
                <a:gd name="connsiteY1" fmla="*/ 215631 h 440159"/>
                <a:gd name="connsiteX2" fmla="*/ 148115 w 494852"/>
                <a:gd name="connsiteY2" fmla="*/ 191294 h 440159"/>
                <a:gd name="connsiteX3" fmla="*/ 152564 w 494852"/>
                <a:gd name="connsiteY3" fmla="*/ 178733 h 440159"/>
                <a:gd name="connsiteX4" fmla="*/ 144452 w 494852"/>
                <a:gd name="connsiteY4" fmla="*/ 141050 h 440159"/>
                <a:gd name="connsiteX5" fmla="*/ 133984 w 494852"/>
                <a:gd name="connsiteY5" fmla="*/ 55216 h 440159"/>
                <a:gd name="connsiteX6" fmla="*/ 232117 w 494852"/>
                <a:gd name="connsiteY6" fmla="*/ 29047 h 440159"/>
                <a:gd name="connsiteX7" fmla="*/ 257501 w 494852"/>
                <a:gd name="connsiteY7" fmla="*/ 53646 h 440159"/>
                <a:gd name="connsiteX8" fmla="*/ 292044 w 494852"/>
                <a:gd name="connsiteY8" fmla="*/ 70917 h 440159"/>
                <a:gd name="connsiteX9" fmla="*/ 327372 w 494852"/>
                <a:gd name="connsiteY9" fmla="*/ 67777 h 440159"/>
                <a:gd name="connsiteX10" fmla="*/ 358251 w 494852"/>
                <a:gd name="connsiteY10" fmla="*/ 44749 h 440159"/>
                <a:gd name="connsiteX11" fmla="*/ 423935 w 494852"/>
                <a:gd name="connsiteY11" fmla="*/ 0 h 440159"/>
                <a:gd name="connsiteX12" fmla="*/ 494852 w 494852"/>
                <a:gd name="connsiteY12" fmla="*/ 70917 h 440159"/>
                <a:gd name="connsiteX13" fmla="*/ 423935 w 494852"/>
                <a:gd name="connsiteY13" fmla="*/ 141573 h 440159"/>
                <a:gd name="connsiteX14" fmla="*/ 363746 w 494852"/>
                <a:gd name="connsiteY14" fmla="*/ 108077 h 440159"/>
                <a:gd name="connsiteX15" fmla="*/ 329465 w 494852"/>
                <a:gd name="connsiteY15" fmla="*/ 90806 h 440159"/>
                <a:gd name="connsiteX16" fmla="*/ 294137 w 494852"/>
                <a:gd name="connsiteY16" fmla="*/ 93946 h 440159"/>
                <a:gd name="connsiteX17" fmla="*/ 263258 w 494852"/>
                <a:gd name="connsiteY17" fmla="*/ 116975 h 440159"/>
                <a:gd name="connsiteX18" fmla="*/ 258548 w 494852"/>
                <a:gd name="connsiteY18" fmla="*/ 126657 h 440159"/>
                <a:gd name="connsiteX19" fmla="*/ 205163 w 494852"/>
                <a:gd name="connsiteY19" fmla="*/ 161985 h 440159"/>
                <a:gd name="connsiteX20" fmla="*/ 175069 w 494852"/>
                <a:gd name="connsiteY20" fmla="*/ 186060 h 440159"/>
                <a:gd name="connsiteX21" fmla="*/ 170621 w 494852"/>
                <a:gd name="connsiteY21" fmla="*/ 198621 h 440159"/>
                <a:gd name="connsiteX22" fmla="*/ 182397 w 494852"/>
                <a:gd name="connsiteY22" fmla="*/ 239445 h 440159"/>
                <a:gd name="connsiteX23" fmla="*/ 225052 w 494852"/>
                <a:gd name="connsiteY23" fmla="*/ 327633 h 440159"/>
                <a:gd name="connsiteX24" fmla="*/ 112526 w 494852"/>
                <a:gd name="connsiteY24" fmla="*/ 440159 h 440159"/>
                <a:gd name="connsiteX25" fmla="*/ 0 w 494852"/>
                <a:gd name="connsiteY25" fmla="*/ 327633 h 440159"/>
                <a:gd name="connsiteX26" fmla="*/ 112526 w 494852"/>
                <a:gd name="connsiteY26" fmla="*/ 215108 h 440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4852" h="440159">
                  <a:moveTo>
                    <a:pt x="112264" y="215631"/>
                  </a:moveTo>
                  <a:lnTo>
                    <a:pt x="113311" y="215631"/>
                  </a:lnTo>
                  <a:cubicBezTo>
                    <a:pt x="129274" y="215631"/>
                    <a:pt x="142882" y="206210"/>
                    <a:pt x="148115" y="191294"/>
                  </a:cubicBezTo>
                  <a:lnTo>
                    <a:pt x="152564" y="178733"/>
                  </a:lnTo>
                  <a:cubicBezTo>
                    <a:pt x="157275" y="165387"/>
                    <a:pt x="154396" y="151256"/>
                    <a:pt x="144452" y="141050"/>
                  </a:cubicBezTo>
                  <a:cubicBezTo>
                    <a:pt x="122732" y="118545"/>
                    <a:pt x="117498" y="83740"/>
                    <a:pt x="133984" y="55216"/>
                  </a:cubicBezTo>
                  <a:cubicBezTo>
                    <a:pt x="153873" y="20935"/>
                    <a:pt x="197836" y="9159"/>
                    <a:pt x="232117" y="29047"/>
                  </a:cubicBezTo>
                  <a:cubicBezTo>
                    <a:pt x="242847" y="35066"/>
                    <a:pt x="251221" y="43702"/>
                    <a:pt x="257501" y="53646"/>
                  </a:cubicBezTo>
                  <a:cubicBezTo>
                    <a:pt x="264828" y="65945"/>
                    <a:pt x="277651" y="72226"/>
                    <a:pt x="292044" y="70917"/>
                  </a:cubicBezTo>
                  <a:lnTo>
                    <a:pt x="327372" y="67777"/>
                  </a:lnTo>
                  <a:cubicBezTo>
                    <a:pt x="341503" y="66469"/>
                    <a:pt x="353017" y="58095"/>
                    <a:pt x="358251" y="44749"/>
                  </a:cubicBezTo>
                  <a:cubicBezTo>
                    <a:pt x="368719" y="18580"/>
                    <a:pt x="394102" y="0"/>
                    <a:pt x="423935" y="0"/>
                  </a:cubicBezTo>
                  <a:cubicBezTo>
                    <a:pt x="462926" y="0"/>
                    <a:pt x="494852" y="31664"/>
                    <a:pt x="494852" y="70917"/>
                  </a:cubicBezTo>
                  <a:cubicBezTo>
                    <a:pt x="494852" y="110171"/>
                    <a:pt x="463188" y="141573"/>
                    <a:pt x="423935" y="141573"/>
                  </a:cubicBezTo>
                  <a:cubicBezTo>
                    <a:pt x="398551" y="141573"/>
                    <a:pt x="376308" y="128227"/>
                    <a:pt x="363746" y="108077"/>
                  </a:cubicBezTo>
                  <a:cubicBezTo>
                    <a:pt x="356158" y="96040"/>
                    <a:pt x="343597" y="89759"/>
                    <a:pt x="329465" y="90806"/>
                  </a:cubicBezTo>
                  <a:lnTo>
                    <a:pt x="294137" y="93946"/>
                  </a:lnTo>
                  <a:cubicBezTo>
                    <a:pt x="280006" y="95254"/>
                    <a:pt x="268492" y="103628"/>
                    <a:pt x="263258" y="116975"/>
                  </a:cubicBezTo>
                  <a:cubicBezTo>
                    <a:pt x="261950" y="120115"/>
                    <a:pt x="260380" y="123517"/>
                    <a:pt x="258548" y="126657"/>
                  </a:cubicBezTo>
                  <a:cubicBezTo>
                    <a:pt x="246772" y="147069"/>
                    <a:pt x="226622" y="159368"/>
                    <a:pt x="205163" y="161985"/>
                  </a:cubicBezTo>
                  <a:cubicBezTo>
                    <a:pt x="191032" y="163817"/>
                    <a:pt x="179780" y="172714"/>
                    <a:pt x="175069" y="186060"/>
                  </a:cubicBezTo>
                  <a:lnTo>
                    <a:pt x="170621" y="198621"/>
                  </a:lnTo>
                  <a:cubicBezTo>
                    <a:pt x="165387" y="213799"/>
                    <a:pt x="169836" y="229762"/>
                    <a:pt x="182397" y="239445"/>
                  </a:cubicBezTo>
                  <a:cubicBezTo>
                    <a:pt x="208304" y="260118"/>
                    <a:pt x="225052" y="291782"/>
                    <a:pt x="225052" y="327633"/>
                  </a:cubicBezTo>
                  <a:cubicBezTo>
                    <a:pt x="225052" y="389653"/>
                    <a:pt x="174808" y="440159"/>
                    <a:pt x="112526" y="440159"/>
                  </a:cubicBezTo>
                  <a:cubicBezTo>
                    <a:pt x="50244" y="440159"/>
                    <a:pt x="0" y="389915"/>
                    <a:pt x="0" y="327633"/>
                  </a:cubicBezTo>
                  <a:cubicBezTo>
                    <a:pt x="0" y="265352"/>
                    <a:pt x="50244" y="215108"/>
                    <a:pt x="112526" y="215108"/>
                  </a:cubicBezTo>
                  <a:close/>
                </a:path>
              </a:pathLst>
            </a:custGeom>
            <a:solidFill>
              <a:srgbClr val="1964A7"/>
            </a:solidFill>
            <a:ln w="26059" cap="flat">
              <a:noFill/>
              <a:prstDash val="solid"/>
              <a:miter/>
            </a:ln>
          </p:spPr>
          <p:txBody>
            <a:bodyPr rtlCol="0" anchor="ctr"/>
            <a:lstStyle/>
            <a:p>
              <a:endParaRPr lang="en-US" sz="1400"/>
            </a:p>
          </p:txBody>
        </p:sp>
      </p:grpSp>
      <p:sp>
        <p:nvSpPr>
          <p:cNvPr id="48" name="Title 1">
            <a:extLst>
              <a:ext uri="{FF2B5EF4-FFF2-40B4-BE49-F238E27FC236}">
                <a16:creationId xmlns:a16="http://schemas.microsoft.com/office/drawing/2014/main" id="{35E43793-1983-5B8D-FBC8-5D1136B4EF77}"/>
              </a:ext>
            </a:extLst>
          </p:cNvPr>
          <p:cNvSpPr>
            <a:spLocks noGrp="1"/>
          </p:cNvSpPr>
          <p:nvPr>
            <p:ph type="title"/>
          </p:nvPr>
        </p:nvSpPr>
        <p:spPr>
          <a:xfrm>
            <a:off x="1101761" y="485449"/>
            <a:ext cx="10447113" cy="605163"/>
          </a:xfrm>
        </p:spPr>
        <p:txBody>
          <a:bodyPr anchor="ctr" anchorCtr="0">
            <a:normAutofit/>
          </a:bodyPr>
          <a:lstStyle>
            <a:lvl1pPr>
              <a:defRPr>
                <a:solidFill>
                  <a:srgbClr val="1964A7"/>
                </a:solidFill>
              </a:defRPr>
            </a:lvl1pPr>
          </a:lstStyle>
          <a:p>
            <a:r>
              <a:rPr lang="en-US"/>
              <a:t>Click to edit Master title style</a:t>
            </a:r>
          </a:p>
        </p:txBody>
      </p:sp>
      <p:sp>
        <p:nvSpPr>
          <p:cNvPr id="2" name="Footer Placeholder 59">
            <a:extLst>
              <a:ext uri="{FF2B5EF4-FFF2-40B4-BE49-F238E27FC236}">
                <a16:creationId xmlns:a16="http://schemas.microsoft.com/office/drawing/2014/main" id="{35FA61DE-1565-5E6C-46AF-6D03FE485D3F}"/>
              </a:ext>
            </a:extLst>
          </p:cNvPr>
          <p:cNvSpPr>
            <a:spLocks noGrp="1"/>
          </p:cNvSpPr>
          <p:nvPr>
            <p:ph type="ftr" sz="quarter" idx="13"/>
          </p:nvPr>
        </p:nvSpPr>
        <p:spPr>
          <a:xfrm>
            <a:off x="1312007" y="6304103"/>
            <a:ext cx="5626440" cy="365125"/>
          </a:xfrm>
        </p:spPr>
        <p:txBody>
          <a:bodyPr/>
          <a:lstStyle>
            <a:lvl1pPr>
              <a:defRPr>
                <a:solidFill>
                  <a:srgbClr val="1964A7"/>
                </a:solidFill>
              </a:defRPr>
            </a:lvl1pPr>
          </a:lstStyle>
          <a:p>
            <a:r>
              <a:rPr lang="en-US"/>
              <a:t>OFFICE OF PUBLIC HEALTH DATA, SURVEILLANCE, AND TECHNOLOGY</a:t>
            </a:r>
          </a:p>
        </p:txBody>
      </p:sp>
    </p:spTree>
    <p:extLst>
      <p:ext uri="{BB962C8B-B14F-4D97-AF65-F5344CB8AC3E}">
        <p14:creationId xmlns:p14="http://schemas.microsoft.com/office/powerpoint/2010/main" val="8234382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reaker Slide">
    <p:bg>
      <p:bgPr>
        <a:solidFill>
          <a:schemeClr val="tx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C41B42B-9157-75D5-ADCB-50C4A946B28D}"/>
              </a:ext>
            </a:extLst>
          </p:cNvPr>
          <p:cNvSpPr txBox="1"/>
          <p:nvPr userDrawn="1"/>
        </p:nvSpPr>
        <p:spPr>
          <a:xfrm>
            <a:off x="9595262" y="6306362"/>
            <a:ext cx="1987138" cy="284443"/>
          </a:xfrm>
          <a:prstGeom prst="rect">
            <a:avLst/>
          </a:prstGeom>
          <a:noFill/>
        </p:spPr>
        <p:txBody>
          <a:bodyPr wrap="square" rtlCol="0">
            <a:spAutoFit/>
          </a:bodyPr>
          <a:lstStyle/>
          <a:p>
            <a:pPr algn="r"/>
            <a:r>
              <a:rPr lang="en-US" sz="1200" i="0">
                <a:solidFill>
                  <a:schemeClr val="bg2"/>
                </a:solidFill>
                <a:effectLst/>
                <a:latin typeface="+mj-lt"/>
                <a:ea typeface="Calibri" panose="020F0502020204030204" pitchFamily="34" charset="0"/>
                <a:cs typeface="Poppins" panose="00000500000000000000" pitchFamily="2" charset="0"/>
              </a:rPr>
              <a:t>	</a:t>
            </a:r>
            <a:fld id="{2FD7626F-8D1D-43E5-A270-FCE724B7DC27}" type="slidenum">
              <a:rPr lang="en-US" sz="1200" b="1" i="0" smtClean="0">
                <a:solidFill>
                  <a:schemeClr val="bg2"/>
                </a:solidFill>
                <a:effectLst/>
                <a:latin typeface="+mj-lt"/>
                <a:ea typeface="Calibri" panose="020F0502020204030204" pitchFamily="34" charset="0"/>
                <a:cs typeface="Poppins" panose="00000500000000000000" pitchFamily="2" charset="0"/>
              </a:rPr>
              <a:t>‹#›</a:t>
            </a:fld>
            <a:endParaRPr lang="en-US" sz="1200" b="1" i="0">
              <a:solidFill>
                <a:schemeClr val="bg2"/>
              </a:solidFill>
              <a:latin typeface="+mj-lt"/>
              <a:cs typeface="Poppins" panose="00000500000000000000" pitchFamily="2" charset="0"/>
            </a:endParaRPr>
          </a:p>
        </p:txBody>
      </p:sp>
      <p:sp>
        <p:nvSpPr>
          <p:cNvPr id="6" name="Title 1">
            <a:extLst>
              <a:ext uri="{FF2B5EF4-FFF2-40B4-BE49-F238E27FC236}">
                <a16:creationId xmlns:a16="http://schemas.microsoft.com/office/drawing/2014/main" id="{B622E7AA-2CA0-F2B3-09AE-EE6AFC43D14F}"/>
              </a:ext>
            </a:extLst>
          </p:cNvPr>
          <p:cNvSpPr>
            <a:spLocks noGrp="1"/>
          </p:cNvSpPr>
          <p:nvPr>
            <p:ph type="title"/>
          </p:nvPr>
        </p:nvSpPr>
        <p:spPr>
          <a:xfrm>
            <a:off x="609600" y="352123"/>
            <a:ext cx="10972800" cy="997356"/>
          </a:xfrm>
          <a:prstGeom prst="rect">
            <a:avLst/>
          </a:prstGeom>
        </p:spPr>
        <p:txBody>
          <a:bodyPr anchor="ctr" anchorCtr="0"/>
          <a:lstStyle>
            <a:lvl1pPr algn="l">
              <a:lnSpc>
                <a:spcPts val="3000"/>
              </a:lnSpc>
              <a:defRPr sz="2800" b="1" baseline="0">
                <a:solidFill>
                  <a:schemeClr val="bg1"/>
                </a:solidFill>
                <a:effectLst/>
                <a:latin typeface="+mj-lt"/>
                <a:cs typeface="Poppins" panose="00000500000000000000" pitchFamily="2" charset="0"/>
              </a:defRPr>
            </a:lvl1pPr>
          </a:lstStyle>
          <a:p>
            <a:r>
              <a:rPr lang="en-US"/>
              <a:t>Click to edit Master title style</a:t>
            </a:r>
          </a:p>
        </p:txBody>
      </p:sp>
      <p:sp>
        <p:nvSpPr>
          <p:cNvPr id="8" name="Text Placeholder 5">
            <a:extLst>
              <a:ext uri="{FF2B5EF4-FFF2-40B4-BE49-F238E27FC236}">
                <a16:creationId xmlns:a16="http://schemas.microsoft.com/office/drawing/2014/main" id="{5737C2A4-4F33-E090-E558-B3E76293CB13}"/>
              </a:ext>
            </a:extLst>
          </p:cNvPr>
          <p:cNvSpPr>
            <a:spLocks noGrp="1"/>
          </p:cNvSpPr>
          <p:nvPr>
            <p:ph type="body" sz="quarter" idx="14" hasCustomPrompt="1"/>
          </p:nvPr>
        </p:nvSpPr>
        <p:spPr>
          <a:xfrm>
            <a:off x="609600" y="1136650"/>
            <a:ext cx="10972800" cy="752475"/>
          </a:xfrm>
        </p:spPr>
        <p:txBody>
          <a:bodyPr/>
          <a:lstStyle>
            <a:lvl1pPr marL="0" indent="0">
              <a:buNone/>
              <a:defRPr sz="1800">
                <a:solidFill>
                  <a:schemeClr val="bg1"/>
                </a:solidFill>
                <a:latin typeface="Poppins" panose="00000500000000000000" pitchFamily="2" charset="0"/>
                <a:cs typeface="Poppins" panose="00000500000000000000" pitchFamily="2" charset="0"/>
              </a:defRPr>
            </a:lvl1pPr>
            <a:lvl2pPr marL="457200" indent="0">
              <a:buFont typeface="Arial" panose="020B0604020202020204" pitchFamily="34" charset="0"/>
              <a:buNone/>
              <a:defRPr/>
            </a:lvl2pPr>
          </a:lstStyle>
          <a:p>
            <a:pPr lvl="0"/>
            <a:r>
              <a:rPr lang="en-US"/>
              <a:t>Click to edit Master subtitle</a:t>
            </a:r>
          </a:p>
        </p:txBody>
      </p:sp>
    </p:spTree>
    <p:extLst>
      <p:ext uri="{BB962C8B-B14F-4D97-AF65-F5344CB8AC3E}">
        <p14:creationId xmlns:p14="http://schemas.microsoft.com/office/powerpoint/2010/main" val="280969359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 Column Knockout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52123"/>
            <a:ext cx="10972800" cy="997356"/>
          </a:xfrm>
          <a:prstGeom prst="rect">
            <a:avLst/>
          </a:prstGeom>
        </p:spPr>
        <p:txBody>
          <a:bodyPr anchor="ctr" anchorCtr="0"/>
          <a:lstStyle>
            <a:lvl1pPr algn="l">
              <a:lnSpc>
                <a:spcPts val="3000"/>
              </a:lnSpc>
              <a:defRPr sz="2800" b="1" baseline="0">
                <a:solidFill>
                  <a:srgbClr val="0E5EAB"/>
                </a:solidFill>
                <a:effectLst/>
                <a:latin typeface="+mj-lt"/>
                <a:cs typeface="Poppins" panose="00000500000000000000" pitchFamily="2" charset="0"/>
              </a:defRPr>
            </a:lvl1pPr>
          </a:lstStyle>
          <a:p>
            <a:r>
              <a:rPr lang="en-US"/>
              <a:t>Click to edit Master title style</a:t>
            </a:r>
          </a:p>
        </p:txBody>
      </p:sp>
      <p:sp>
        <p:nvSpPr>
          <p:cNvPr id="4" name="Rectangle 3">
            <a:extLst>
              <a:ext uri="{FF2B5EF4-FFF2-40B4-BE49-F238E27FC236}">
                <a16:creationId xmlns:a16="http://schemas.microsoft.com/office/drawing/2014/main" id="{96062A5E-9622-49E0-6738-D3A7C7DA6237}"/>
              </a:ext>
            </a:extLst>
          </p:cNvPr>
          <p:cNvSpPr/>
          <p:nvPr userDrawn="1"/>
        </p:nvSpPr>
        <p:spPr>
          <a:xfrm>
            <a:off x="0" y="6689834"/>
            <a:ext cx="12192000" cy="168166"/>
          </a:xfrm>
          <a:prstGeom prst="rect">
            <a:avLst/>
          </a:prstGeom>
          <a:solidFill>
            <a:srgbClr val="0F5E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oppins" panose="00000500000000000000" pitchFamily="2" charset="0"/>
              <a:cs typeface="Poppins" panose="00000500000000000000" pitchFamily="2" charset="0"/>
            </a:endParaRPr>
          </a:p>
        </p:txBody>
      </p:sp>
      <p:sp>
        <p:nvSpPr>
          <p:cNvPr id="7" name="TextBox 6">
            <a:extLst>
              <a:ext uri="{FF2B5EF4-FFF2-40B4-BE49-F238E27FC236}">
                <a16:creationId xmlns:a16="http://schemas.microsoft.com/office/drawing/2014/main" id="{EC02EBA8-CD38-B53C-921D-661D734CEF25}"/>
              </a:ext>
            </a:extLst>
          </p:cNvPr>
          <p:cNvSpPr txBox="1"/>
          <p:nvPr userDrawn="1"/>
        </p:nvSpPr>
        <p:spPr>
          <a:xfrm>
            <a:off x="10688825" y="6306362"/>
            <a:ext cx="893575" cy="276999"/>
          </a:xfrm>
          <a:prstGeom prst="rect">
            <a:avLst/>
          </a:prstGeom>
          <a:noFill/>
        </p:spPr>
        <p:txBody>
          <a:bodyPr wrap="square" rtlCol="0">
            <a:spAutoFit/>
          </a:bodyPr>
          <a:lstStyle/>
          <a:p>
            <a:pPr algn="r"/>
            <a:fld id="{2FD7626F-8D1D-43E5-A270-FCE724B7DC27}" type="slidenum">
              <a:rPr lang="en-US" sz="1200" b="1" i="0" smtClean="0">
                <a:solidFill>
                  <a:schemeClr val="tx1"/>
                </a:solidFill>
                <a:effectLst/>
                <a:latin typeface="+mj-lt"/>
                <a:ea typeface="Calibri" panose="020F0502020204030204" pitchFamily="34" charset="0"/>
                <a:cs typeface="Poppins" panose="00000500000000000000" pitchFamily="2" charset="0"/>
              </a:rPr>
              <a:t>‹#›</a:t>
            </a:fld>
            <a:endParaRPr lang="en-US" sz="1200" b="1" i="0">
              <a:solidFill>
                <a:schemeClr val="tx1"/>
              </a:solidFill>
              <a:latin typeface="+mj-lt"/>
              <a:cs typeface="Poppins" panose="00000500000000000000" pitchFamily="2" charset="0"/>
            </a:endParaRPr>
          </a:p>
        </p:txBody>
      </p:sp>
      <p:sp>
        <p:nvSpPr>
          <p:cNvPr id="6" name="Text Placeholder 7">
            <a:extLst>
              <a:ext uri="{FF2B5EF4-FFF2-40B4-BE49-F238E27FC236}">
                <a16:creationId xmlns:a16="http://schemas.microsoft.com/office/drawing/2014/main" id="{3E8EEDB2-C50D-DCA7-F29F-9586C2CC2A20}"/>
              </a:ext>
            </a:extLst>
          </p:cNvPr>
          <p:cNvSpPr>
            <a:spLocks noGrp="1"/>
          </p:cNvSpPr>
          <p:nvPr>
            <p:ph type="body" sz="quarter" idx="11"/>
          </p:nvPr>
        </p:nvSpPr>
        <p:spPr>
          <a:xfrm>
            <a:off x="1122647" y="2396589"/>
            <a:ext cx="2926080" cy="3293830"/>
          </a:xfrm>
          <a:prstGeom prst="rect">
            <a:avLst/>
          </a:prstGeom>
          <a:solidFill>
            <a:schemeClr val="accent1"/>
          </a:solidFill>
        </p:spPr>
        <p:txBody>
          <a:bodyPr lIns="182880" tIns="182880" rIns="182880" bIns="182880"/>
          <a:lstStyle>
            <a:lvl1pPr marL="0" indent="0" algn="l">
              <a:buClr>
                <a:srgbClr val="005DAA"/>
              </a:buClr>
              <a:buFont typeface="Arial" panose="020B0604020202020204" pitchFamily="34" charset="0"/>
              <a:buNone/>
              <a:defRPr sz="1600">
                <a:solidFill>
                  <a:schemeClr val="bg2"/>
                </a:solidFill>
                <a:latin typeface="+mn-lt"/>
                <a:cs typeface="Poppins" panose="00000500000000000000" pitchFamily="2" charset="0"/>
              </a:defRPr>
            </a:lvl1pPr>
            <a:lvl2pPr marL="742950" indent="-285750" algn="l">
              <a:buClr>
                <a:schemeClr val="tx1"/>
              </a:buClr>
              <a:buFont typeface="Courier New" panose="02070309020205020404" pitchFamily="49" charset="0"/>
              <a:buChar char="o"/>
              <a:defRPr sz="2000">
                <a:solidFill>
                  <a:schemeClr val="bg2"/>
                </a:solidFill>
              </a:defRPr>
            </a:lvl2pPr>
            <a:lvl3pPr marL="1143000" indent="-228600" algn="l">
              <a:buClr>
                <a:schemeClr val="tx1"/>
              </a:buClr>
              <a:buFont typeface="Wingdings" panose="05000000000000000000" pitchFamily="2" charset="2"/>
              <a:buChar char="§"/>
              <a:defRPr sz="2000">
                <a:solidFill>
                  <a:schemeClr val="bg2"/>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p:txBody>
      </p:sp>
      <p:sp>
        <p:nvSpPr>
          <p:cNvPr id="9" name="Text Placeholder 7">
            <a:extLst>
              <a:ext uri="{FF2B5EF4-FFF2-40B4-BE49-F238E27FC236}">
                <a16:creationId xmlns:a16="http://schemas.microsoft.com/office/drawing/2014/main" id="{AA7125E6-70F2-FF96-33CC-B793FB8EC5D5}"/>
              </a:ext>
            </a:extLst>
          </p:cNvPr>
          <p:cNvSpPr>
            <a:spLocks noGrp="1"/>
          </p:cNvSpPr>
          <p:nvPr>
            <p:ph type="body" sz="quarter" idx="12"/>
          </p:nvPr>
        </p:nvSpPr>
        <p:spPr>
          <a:xfrm>
            <a:off x="4632960" y="2396589"/>
            <a:ext cx="2926080" cy="3293830"/>
          </a:xfrm>
          <a:prstGeom prst="rect">
            <a:avLst/>
          </a:prstGeom>
          <a:solidFill>
            <a:schemeClr val="accent1"/>
          </a:solidFill>
        </p:spPr>
        <p:txBody>
          <a:bodyPr lIns="182880" tIns="182880" rIns="182880" bIns="182880"/>
          <a:lstStyle>
            <a:lvl1pPr marL="0" indent="0" algn="l">
              <a:buClr>
                <a:srgbClr val="005DAA"/>
              </a:buClr>
              <a:buFont typeface="Arial" panose="020B0604020202020204" pitchFamily="34" charset="0"/>
              <a:buNone/>
              <a:defRPr sz="1600">
                <a:solidFill>
                  <a:schemeClr val="bg2"/>
                </a:solidFill>
                <a:latin typeface="+mn-lt"/>
                <a:cs typeface="Poppins" panose="00000500000000000000" pitchFamily="2" charset="0"/>
              </a:defRPr>
            </a:lvl1pPr>
            <a:lvl2pPr marL="742950" indent="-285750" algn="l">
              <a:buClr>
                <a:schemeClr val="tx1"/>
              </a:buClr>
              <a:buFont typeface="Courier New" panose="02070309020205020404" pitchFamily="49" charset="0"/>
              <a:buChar char="o"/>
              <a:defRPr sz="2000">
                <a:solidFill>
                  <a:schemeClr val="bg2"/>
                </a:solidFill>
              </a:defRPr>
            </a:lvl2pPr>
            <a:lvl3pPr marL="1143000" indent="-228600" algn="l">
              <a:buClr>
                <a:schemeClr val="tx1"/>
              </a:buClr>
              <a:buFont typeface="Wingdings" panose="05000000000000000000" pitchFamily="2" charset="2"/>
              <a:buChar char="§"/>
              <a:defRPr sz="2000">
                <a:solidFill>
                  <a:schemeClr val="bg2"/>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p:txBody>
      </p:sp>
      <p:sp>
        <p:nvSpPr>
          <p:cNvPr id="10" name="Text Placeholder 7">
            <a:extLst>
              <a:ext uri="{FF2B5EF4-FFF2-40B4-BE49-F238E27FC236}">
                <a16:creationId xmlns:a16="http://schemas.microsoft.com/office/drawing/2014/main" id="{567B5F64-8FF3-EEA6-EC9C-2E5A307D085C}"/>
              </a:ext>
            </a:extLst>
          </p:cNvPr>
          <p:cNvSpPr>
            <a:spLocks noGrp="1"/>
          </p:cNvSpPr>
          <p:nvPr>
            <p:ph type="body" sz="quarter" idx="13"/>
          </p:nvPr>
        </p:nvSpPr>
        <p:spPr>
          <a:xfrm>
            <a:off x="8143273" y="2427520"/>
            <a:ext cx="2926080" cy="3293830"/>
          </a:xfrm>
          <a:prstGeom prst="rect">
            <a:avLst/>
          </a:prstGeom>
          <a:solidFill>
            <a:schemeClr val="accent1"/>
          </a:solidFill>
        </p:spPr>
        <p:txBody>
          <a:bodyPr lIns="182880" tIns="182880" rIns="182880" bIns="182880"/>
          <a:lstStyle>
            <a:lvl1pPr marL="0" indent="0" algn="l">
              <a:buClr>
                <a:srgbClr val="005DAA"/>
              </a:buClr>
              <a:buFont typeface="Arial" panose="020B0604020202020204" pitchFamily="34" charset="0"/>
              <a:buNone/>
              <a:defRPr sz="1600">
                <a:solidFill>
                  <a:schemeClr val="bg2"/>
                </a:solidFill>
                <a:latin typeface="+mn-lt"/>
                <a:cs typeface="Poppins" panose="00000500000000000000" pitchFamily="2" charset="0"/>
              </a:defRPr>
            </a:lvl1pPr>
            <a:lvl2pPr marL="742950" indent="-285750" algn="l">
              <a:buClr>
                <a:schemeClr val="tx1"/>
              </a:buClr>
              <a:buFont typeface="Courier New" panose="02070309020205020404" pitchFamily="49" charset="0"/>
              <a:buChar char="o"/>
              <a:defRPr sz="2000">
                <a:solidFill>
                  <a:schemeClr val="bg2"/>
                </a:solidFill>
              </a:defRPr>
            </a:lvl2pPr>
            <a:lvl3pPr marL="1143000" indent="-228600" algn="l">
              <a:buClr>
                <a:schemeClr val="tx1"/>
              </a:buClr>
              <a:buFont typeface="Wingdings" panose="05000000000000000000" pitchFamily="2" charset="2"/>
              <a:buChar char="§"/>
              <a:defRPr sz="2000">
                <a:solidFill>
                  <a:schemeClr val="bg2"/>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p:txBody>
      </p:sp>
      <p:sp>
        <p:nvSpPr>
          <p:cNvPr id="3" name="Text Placeholder 5">
            <a:extLst>
              <a:ext uri="{FF2B5EF4-FFF2-40B4-BE49-F238E27FC236}">
                <a16:creationId xmlns:a16="http://schemas.microsoft.com/office/drawing/2014/main" id="{EB35B85D-9175-D14C-C14B-B4ABE73119B5}"/>
              </a:ext>
            </a:extLst>
          </p:cNvPr>
          <p:cNvSpPr>
            <a:spLocks noGrp="1"/>
          </p:cNvSpPr>
          <p:nvPr>
            <p:ph type="body" sz="quarter" idx="14" hasCustomPrompt="1"/>
          </p:nvPr>
        </p:nvSpPr>
        <p:spPr>
          <a:xfrm>
            <a:off x="609600" y="1136650"/>
            <a:ext cx="10972800" cy="752475"/>
          </a:xfrm>
        </p:spPr>
        <p:txBody>
          <a:bodyPr/>
          <a:lstStyle>
            <a:lvl1pPr marL="0" indent="0">
              <a:buNone/>
              <a:defRPr sz="1800">
                <a:solidFill>
                  <a:schemeClr val="tx1"/>
                </a:solidFill>
                <a:latin typeface="+mn-lt"/>
                <a:cs typeface="Poppins" panose="00000500000000000000" pitchFamily="2" charset="0"/>
              </a:defRPr>
            </a:lvl1pPr>
            <a:lvl2pPr marL="457200" indent="0">
              <a:buFont typeface="Arial" panose="020B0604020202020204" pitchFamily="34" charset="0"/>
              <a:buNone/>
              <a:defRPr/>
            </a:lvl2pPr>
          </a:lstStyle>
          <a:p>
            <a:pPr lvl="0"/>
            <a:r>
              <a:rPr lang="en-US"/>
              <a:t>Click to edit Master subtitle</a:t>
            </a:r>
          </a:p>
        </p:txBody>
      </p:sp>
    </p:spTree>
    <p:extLst>
      <p:ext uri="{BB962C8B-B14F-4D97-AF65-F5344CB8AC3E}">
        <p14:creationId xmlns:p14="http://schemas.microsoft.com/office/powerpoint/2010/main" val="351239515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pic>
        <p:nvPicPr>
          <p:cNvPr id="5" name="Picture 4" descr="A picture containing text, dark, night sky&#10;&#10;Description automatically generated">
            <a:extLst>
              <a:ext uri="{FF2B5EF4-FFF2-40B4-BE49-F238E27FC236}">
                <a16:creationId xmlns:a16="http://schemas.microsoft.com/office/drawing/2014/main" id="{DF8657F6-BE27-E09A-50F0-DD296A7C3A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3" name="Slide Number Placeholder 2">
            <a:extLst>
              <a:ext uri="{FF2B5EF4-FFF2-40B4-BE49-F238E27FC236}">
                <a16:creationId xmlns:a16="http://schemas.microsoft.com/office/drawing/2014/main" id="{32A28A31-CD4A-CA87-3819-C29CEBBF350B}"/>
              </a:ext>
            </a:extLst>
          </p:cNvPr>
          <p:cNvSpPr>
            <a:spLocks noGrp="1"/>
          </p:cNvSpPr>
          <p:nvPr>
            <p:ph type="sldNum" sz="quarter" idx="10"/>
          </p:nvPr>
        </p:nvSpPr>
        <p:spPr>
          <a:xfrm>
            <a:off x="10912522" y="6233574"/>
            <a:ext cx="441278" cy="389829"/>
          </a:xfrm>
        </p:spPr>
        <p:txBody>
          <a:bodyPr/>
          <a:lstStyle>
            <a:lvl1pPr>
              <a:defRPr>
                <a:solidFill>
                  <a:schemeClr val="bg1"/>
                </a:solidFill>
              </a:defRPr>
            </a:lvl1pPr>
          </a:lstStyle>
          <a:p>
            <a:fld id="{36204599-15CB-48CA-AAF3-5D0FC961B09D}" type="slidenum">
              <a:rPr lang="en-US" smtClean="0"/>
              <a:pPr/>
              <a:t>‹#›</a:t>
            </a:fld>
            <a:endParaRPr lang="en-US"/>
          </a:p>
        </p:txBody>
      </p:sp>
      <p:pic>
        <p:nvPicPr>
          <p:cNvPr id="4" name="Picture 3">
            <a:extLst>
              <a:ext uri="{FF2B5EF4-FFF2-40B4-BE49-F238E27FC236}">
                <a16:creationId xmlns:a16="http://schemas.microsoft.com/office/drawing/2014/main" id="{6D27B623-A66E-6891-55FA-34714FAD3D7A}"/>
              </a:ext>
            </a:extLst>
          </p:cNvPr>
          <p:cNvPicPr>
            <a:picLocks noChangeAspect="1"/>
          </p:cNvPicPr>
          <p:nvPr userDrawn="1"/>
        </p:nvPicPr>
        <p:blipFill>
          <a:blip r:embed="rId3"/>
          <a:stretch>
            <a:fillRect/>
          </a:stretch>
        </p:blipFill>
        <p:spPr>
          <a:xfrm>
            <a:off x="784459" y="587726"/>
            <a:ext cx="1196740" cy="791960"/>
          </a:xfrm>
          <a:prstGeom prst="rect">
            <a:avLst/>
          </a:prstGeom>
        </p:spPr>
      </p:pic>
      <p:sp>
        <p:nvSpPr>
          <p:cNvPr id="6" name="TextBox 5">
            <a:extLst>
              <a:ext uri="{FF2B5EF4-FFF2-40B4-BE49-F238E27FC236}">
                <a16:creationId xmlns:a16="http://schemas.microsoft.com/office/drawing/2014/main" id="{76C1926F-27A7-52FD-CB93-5C1DEC2EF02F}"/>
              </a:ext>
            </a:extLst>
          </p:cNvPr>
          <p:cNvSpPr txBox="1"/>
          <p:nvPr userDrawn="1"/>
        </p:nvSpPr>
        <p:spPr>
          <a:xfrm>
            <a:off x="784459" y="3662432"/>
            <a:ext cx="9511008" cy="1815882"/>
          </a:xfrm>
          <a:prstGeom prst="rect">
            <a:avLst/>
          </a:prstGeom>
          <a:noFill/>
        </p:spPr>
        <p:txBody>
          <a:bodyPr wrap="square" rtlCol="0">
            <a:spAutoFit/>
          </a:bodyPr>
          <a:lstStyle/>
          <a:p>
            <a:r>
              <a:rPr lang="en-US" sz="1600">
                <a:solidFill>
                  <a:schemeClr val="bg1"/>
                </a:solidFill>
                <a:latin typeface="+mn-lt"/>
              </a:rPr>
              <a:t>For more information, contact CDC</a:t>
            </a:r>
            <a:br>
              <a:rPr lang="en-US" sz="1600">
                <a:solidFill>
                  <a:schemeClr val="bg1"/>
                </a:solidFill>
                <a:latin typeface="+mn-lt"/>
              </a:rPr>
            </a:br>
            <a:r>
              <a:rPr lang="en-US" sz="1600">
                <a:solidFill>
                  <a:schemeClr val="bg1"/>
                </a:solidFill>
                <a:latin typeface="+mn-lt"/>
              </a:rPr>
              <a:t>1-800-CDC-INFO (232-4636)</a:t>
            </a:r>
            <a:br>
              <a:rPr lang="en-US" sz="1600">
                <a:solidFill>
                  <a:schemeClr val="bg1"/>
                </a:solidFill>
                <a:latin typeface="+mn-lt"/>
              </a:rPr>
            </a:br>
            <a:r>
              <a:rPr lang="en-US" sz="1600">
                <a:solidFill>
                  <a:schemeClr val="bg1"/>
                </a:solidFill>
                <a:latin typeface="+mn-lt"/>
              </a:rPr>
              <a:t>TTY:  1-888-232-6348    www.cdc.gov</a:t>
            </a:r>
            <a:br>
              <a:rPr lang="en-US" sz="1600">
                <a:solidFill>
                  <a:schemeClr val="bg1"/>
                </a:solidFill>
                <a:latin typeface="+mn-lt"/>
              </a:rPr>
            </a:br>
            <a:br>
              <a:rPr lang="en-US" sz="1600">
                <a:solidFill>
                  <a:schemeClr val="bg1"/>
                </a:solidFill>
                <a:latin typeface="+mn-lt"/>
              </a:rPr>
            </a:br>
            <a:br>
              <a:rPr lang="en-US" sz="1600">
                <a:solidFill>
                  <a:schemeClr val="bg1"/>
                </a:solidFill>
                <a:latin typeface="+mn-lt"/>
              </a:rPr>
            </a:br>
            <a:r>
              <a:rPr lang="en-US" sz="1600">
                <a:solidFill>
                  <a:schemeClr val="bg1"/>
                </a:solidFill>
                <a:latin typeface="+mn-lt"/>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3925375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50536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46EDB-74AD-1754-6781-D3071EF422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FC2BE2-83C6-9BE7-8EE5-5CCF35ED5C60}"/>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4ACE87-7C8F-86DA-9F0A-43F71693256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AFBA912-5001-1BD5-9305-02C14243F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839AF-476F-BAB7-8202-F411DCCAEE5B}"/>
              </a:ext>
            </a:extLst>
          </p:cNvPr>
          <p:cNvSpPr>
            <a:spLocks noGrp="1"/>
          </p:cNvSpPr>
          <p:nvPr>
            <p:ph type="sldNum" sz="quarter" idx="12"/>
          </p:nvPr>
        </p:nvSpPr>
        <p:spPr/>
        <p:txBody>
          <a:bodyPr/>
          <a:lstStyle/>
          <a:p>
            <a:fld id="{2D00DB9B-ED32-4237-9E80-190202891914}" type="slidenum">
              <a:rPr lang="en-US" smtClean="0"/>
              <a:t>‹#›</a:t>
            </a:fld>
            <a:endParaRPr lang="en-US"/>
          </a:p>
        </p:txBody>
      </p:sp>
    </p:spTree>
    <p:extLst>
      <p:ext uri="{BB962C8B-B14F-4D97-AF65-F5344CB8AC3E}">
        <p14:creationId xmlns:p14="http://schemas.microsoft.com/office/powerpoint/2010/main" val="4256352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3E6B5-8CA9-DF3D-D492-0FFCE4F0D4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0D7815-495F-F531-96D9-8CFFA0EF8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D504F-EDC2-0071-F62C-CBD9BCDB394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D2497F2-1E23-2E61-6FBA-8CBC87A085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CEABB5-B039-49F9-6F75-8ABE222C8071}"/>
              </a:ext>
            </a:extLst>
          </p:cNvPr>
          <p:cNvSpPr>
            <a:spLocks noGrp="1"/>
          </p:cNvSpPr>
          <p:nvPr>
            <p:ph type="sldNum" sz="quarter" idx="12"/>
          </p:nvPr>
        </p:nvSpPr>
        <p:spPr/>
        <p:txBody>
          <a:bodyPr/>
          <a:lstStyle/>
          <a:p>
            <a:fld id="{2D00DB9B-ED32-4237-9E80-190202891914}" type="slidenum">
              <a:rPr lang="en-US" smtClean="0"/>
              <a:t>‹#›</a:t>
            </a:fld>
            <a:endParaRPr lang="en-US"/>
          </a:p>
        </p:txBody>
      </p:sp>
    </p:spTree>
    <p:extLst>
      <p:ext uri="{BB962C8B-B14F-4D97-AF65-F5344CB8AC3E}">
        <p14:creationId xmlns:p14="http://schemas.microsoft.com/office/powerpoint/2010/main" val="762648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6C255-4524-A8F6-F798-054160D04E2C}"/>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17101A-25FC-20DC-BFB4-2BD1DFEC9BBA}"/>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898A94-B35B-8845-4BF2-7EF653A4042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078FF28-7802-3966-6C06-CFE38EAC6E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6DD23F-434F-8249-CFD8-244181FEAEFE}"/>
              </a:ext>
            </a:extLst>
          </p:cNvPr>
          <p:cNvSpPr>
            <a:spLocks noGrp="1"/>
          </p:cNvSpPr>
          <p:nvPr>
            <p:ph type="sldNum" sz="quarter" idx="12"/>
          </p:nvPr>
        </p:nvSpPr>
        <p:spPr/>
        <p:txBody>
          <a:bodyPr/>
          <a:lstStyle/>
          <a:p>
            <a:fld id="{2D00DB9B-ED32-4237-9E80-190202891914}" type="slidenum">
              <a:rPr lang="en-US" smtClean="0"/>
              <a:t>‹#›</a:t>
            </a:fld>
            <a:endParaRPr lang="en-US"/>
          </a:p>
        </p:txBody>
      </p:sp>
    </p:spTree>
    <p:extLst>
      <p:ext uri="{BB962C8B-B14F-4D97-AF65-F5344CB8AC3E}">
        <p14:creationId xmlns:p14="http://schemas.microsoft.com/office/powerpoint/2010/main" val="1860435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4CD7D-FB60-588B-E8EE-FCB787E392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1325D6-D815-48B2-47A2-A0C7365D9F8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F02FF2-A4E6-5433-714B-8D0AA7A0E9E4}"/>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226722-0707-E057-7273-8330830E1A2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E259708-B004-3F50-82B8-A92C59847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8AE1CC-E6DD-CCCB-D806-810B671AA77E}"/>
              </a:ext>
            </a:extLst>
          </p:cNvPr>
          <p:cNvSpPr>
            <a:spLocks noGrp="1"/>
          </p:cNvSpPr>
          <p:nvPr>
            <p:ph type="sldNum" sz="quarter" idx="12"/>
          </p:nvPr>
        </p:nvSpPr>
        <p:spPr/>
        <p:txBody>
          <a:bodyPr/>
          <a:lstStyle/>
          <a:p>
            <a:fld id="{2D00DB9B-ED32-4237-9E80-190202891914}" type="slidenum">
              <a:rPr lang="en-US" smtClean="0"/>
              <a:t>‹#›</a:t>
            </a:fld>
            <a:endParaRPr lang="en-US"/>
          </a:p>
        </p:txBody>
      </p:sp>
    </p:spTree>
    <p:extLst>
      <p:ext uri="{BB962C8B-B14F-4D97-AF65-F5344CB8AC3E}">
        <p14:creationId xmlns:p14="http://schemas.microsoft.com/office/powerpoint/2010/main" val="734397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8BE1-35BD-A0E7-04FA-E608C94C27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2953F5-40E9-65CD-CCBD-6F2294886F0F}"/>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F984E6-81DF-6166-C1EE-3439372C95F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63FF9-CF69-86B9-B172-13643F93080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0342DE-ED13-14CC-4F7C-9A44914B08BE}"/>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8183D4-251B-2872-C786-121011DB05BD}"/>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D7C715D3-6540-4849-2A54-053EDA765D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89C02C-8924-5976-7E5A-D9F84711E496}"/>
              </a:ext>
            </a:extLst>
          </p:cNvPr>
          <p:cNvSpPr>
            <a:spLocks noGrp="1"/>
          </p:cNvSpPr>
          <p:nvPr>
            <p:ph type="sldNum" sz="quarter" idx="12"/>
          </p:nvPr>
        </p:nvSpPr>
        <p:spPr/>
        <p:txBody>
          <a:bodyPr/>
          <a:lstStyle/>
          <a:p>
            <a:fld id="{2D00DB9B-ED32-4237-9E80-190202891914}" type="slidenum">
              <a:rPr lang="en-US" smtClean="0"/>
              <a:t>‹#›</a:t>
            </a:fld>
            <a:endParaRPr lang="en-US"/>
          </a:p>
        </p:txBody>
      </p:sp>
    </p:spTree>
    <p:extLst>
      <p:ext uri="{BB962C8B-B14F-4D97-AF65-F5344CB8AC3E}">
        <p14:creationId xmlns:p14="http://schemas.microsoft.com/office/powerpoint/2010/main" val="1640429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C4C79-BE2D-6C4C-F777-4EEC5AA300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75739A-61FC-A15F-FF5B-4C876DA24C1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994608DE-B150-EE50-99FA-CBB1FA5F6D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FDC45A-4EAD-6EFF-467B-1B4CE1219607}"/>
              </a:ext>
            </a:extLst>
          </p:cNvPr>
          <p:cNvSpPr>
            <a:spLocks noGrp="1"/>
          </p:cNvSpPr>
          <p:nvPr>
            <p:ph type="sldNum" sz="quarter" idx="12"/>
          </p:nvPr>
        </p:nvSpPr>
        <p:spPr/>
        <p:txBody>
          <a:bodyPr/>
          <a:lstStyle/>
          <a:p>
            <a:fld id="{2D00DB9B-ED32-4237-9E80-190202891914}" type="slidenum">
              <a:rPr lang="en-US" smtClean="0"/>
              <a:t>‹#›</a:t>
            </a:fld>
            <a:endParaRPr lang="en-US"/>
          </a:p>
        </p:txBody>
      </p:sp>
    </p:spTree>
    <p:extLst>
      <p:ext uri="{BB962C8B-B14F-4D97-AF65-F5344CB8AC3E}">
        <p14:creationId xmlns:p14="http://schemas.microsoft.com/office/powerpoint/2010/main" val="12624051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FECE9E-57F7-D05D-DD3C-7DB5EB28AF24}"/>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66F72C0-E2A7-E0B4-CB86-12A2571684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5D4CE-3942-59CA-904D-EA98B1551A97}"/>
              </a:ext>
            </a:extLst>
          </p:cNvPr>
          <p:cNvSpPr>
            <a:spLocks noGrp="1"/>
          </p:cNvSpPr>
          <p:nvPr>
            <p:ph type="sldNum" sz="quarter" idx="12"/>
          </p:nvPr>
        </p:nvSpPr>
        <p:spPr/>
        <p:txBody>
          <a:bodyPr/>
          <a:lstStyle/>
          <a:p>
            <a:fld id="{2D00DB9B-ED32-4237-9E80-190202891914}" type="slidenum">
              <a:rPr lang="en-US" smtClean="0"/>
              <a:t>‹#›</a:t>
            </a:fld>
            <a:endParaRPr lang="en-US"/>
          </a:p>
        </p:txBody>
      </p:sp>
    </p:spTree>
    <p:extLst>
      <p:ext uri="{BB962C8B-B14F-4D97-AF65-F5344CB8AC3E}">
        <p14:creationId xmlns:p14="http://schemas.microsoft.com/office/powerpoint/2010/main" val="3595487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OPTION 1">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3"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4119530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FAB70-6ECF-7B6B-5620-087326D230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7A427B-8045-64E2-30E4-B5FE6D8A887C}"/>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4A49F8-A757-A2DC-149B-AFC24515ACB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D8C8F9-C508-A9C8-325F-A20395F0B68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2080920-9006-1806-E174-00241637B8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60C568-FE86-C70D-C97E-5A095A3CC099}"/>
              </a:ext>
            </a:extLst>
          </p:cNvPr>
          <p:cNvSpPr>
            <a:spLocks noGrp="1"/>
          </p:cNvSpPr>
          <p:nvPr>
            <p:ph type="sldNum" sz="quarter" idx="12"/>
          </p:nvPr>
        </p:nvSpPr>
        <p:spPr/>
        <p:txBody>
          <a:bodyPr/>
          <a:lstStyle/>
          <a:p>
            <a:fld id="{2D00DB9B-ED32-4237-9E80-190202891914}" type="slidenum">
              <a:rPr lang="en-US" smtClean="0"/>
              <a:t>‹#›</a:t>
            </a:fld>
            <a:endParaRPr lang="en-US"/>
          </a:p>
        </p:txBody>
      </p:sp>
    </p:spTree>
    <p:extLst>
      <p:ext uri="{BB962C8B-B14F-4D97-AF65-F5344CB8AC3E}">
        <p14:creationId xmlns:p14="http://schemas.microsoft.com/office/powerpoint/2010/main" val="3780100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8B12-56B0-FEF8-9071-84FEE87995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74C5BF-6A11-FCC5-49A3-7F7195E1FF1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956AB93-AEC4-09FE-D854-E14A07AE5A0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1305AE-21D7-6F25-316E-D62ACFCC490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29C6378-DC5E-A560-9974-D449A6911F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EC8529-3675-BF86-91B0-B8943BD96163}"/>
              </a:ext>
            </a:extLst>
          </p:cNvPr>
          <p:cNvSpPr>
            <a:spLocks noGrp="1"/>
          </p:cNvSpPr>
          <p:nvPr>
            <p:ph type="sldNum" sz="quarter" idx="12"/>
          </p:nvPr>
        </p:nvSpPr>
        <p:spPr/>
        <p:txBody>
          <a:bodyPr/>
          <a:lstStyle/>
          <a:p>
            <a:fld id="{2D00DB9B-ED32-4237-9E80-190202891914}" type="slidenum">
              <a:rPr lang="en-US" smtClean="0"/>
              <a:t>‹#›</a:t>
            </a:fld>
            <a:endParaRPr lang="en-US"/>
          </a:p>
        </p:txBody>
      </p:sp>
    </p:spTree>
    <p:extLst>
      <p:ext uri="{BB962C8B-B14F-4D97-AF65-F5344CB8AC3E}">
        <p14:creationId xmlns:p14="http://schemas.microsoft.com/office/powerpoint/2010/main" val="1417402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EE49F-6A23-19A9-665D-B85DB62FE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20F424-63BB-71E7-BBA8-0BD877773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511FF-AB9F-8ACF-AE20-C1F4DFEDF0A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B33C1A3-FCC4-3FCF-27C2-A1EF18D73A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807D81-6BA9-DE3D-255E-81D6A9DA8D32}"/>
              </a:ext>
            </a:extLst>
          </p:cNvPr>
          <p:cNvSpPr>
            <a:spLocks noGrp="1"/>
          </p:cNvSpPr>
          <p:nvPr>
            <p:ph type="sldNum" sz="quarter" idx="12"/>
          </p:nvPr>
        </p:nvSpPr>
        <p:spPr/>
        <p:txBody>
          <a:bodyPr/>
          <a:lstStyle/>
          <a:p>
            <a:fld id="{2D00DB9B-ED32-4237-9E80-190202891914}" type="slidenum">
              <a:rPr lang="en-US" smtClean="0"/>
              <a:t>‹#›</a:t>
            </a:fld>
            <a:endParaRPr lang="en-US"/>
          </a:p>
        </p:txBody>
      </p:sp>
    </p:spTree>
    <p:extLst>
      <p:ext uri="{BB962C8B-B14F-4D97-AF65-F5344CB8AC3E}">
        <p14:creationId xmlns:p14="http://schemas.microsoft.com/office/powerpoint/2010/main" val="2227574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E29D6B-9019-3659-6987-37AAD5379FC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5180D5-3D0F-62A4-59BF-FD54AAA09B1D}"/>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6AB8A6-8268-6994-498C-7319438733D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C075906-2BC0-B272-4CAD-1E382A0EBF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A958F9-51D6-7657-9E06-93F9F70F2374}"/>
              </a:ext>
            </a:extLst>
          </p:cNvPr>
          <p:cNvSpPr>
            <a:spLocks noGrp="1"/>
          </p:cNvSpPr>
          <p:nvPr>
            <p:ph type="sldNum" sz="quarter" idx="12"/>
          </p:nvPr>
        </p:nvSpPr>
        <p:spPr/>
        <p:txBody>
          <a:bodyPr/>
          <a:lstStyle/>
          <a:p>
            <a:fld id="{2D00DB9B-ED32-4237-9E80-190202891914}" type="slidenum">
              <a:rPr lang="en-US" smtClean="0"/>
              <a:t>‹#›</a:t>
            </a:fld>
            <a:endParaRPr lang="en-US"/>
          </a:p>
        </p:txBody>
      </p:sp>
    </p:spTree>
    <p:extLst>
      <p:ext uri="{BB962C8B-B14F-4D97-AF65-F5344CB8AC3E}">
        <p14:creationId xmlns:p14="http://schemas.microsoft.com/office/powerpoint/2010/main" val="40097005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Data Slide">
    <p:spTree>
      <p:nvGrpSpPr>
        <p:cNvPr id="1" name=""/>
        <p:cNvGrpSpPr/>
        <p:nvPr/>
      </p:nvGrpSpPr>
      <p:grpSpPr>
        <a:xfrm>
          <a:off x="0" y="0"/>
          <a:ext cx="0" cy="0"/>
          <a:chOff x="0" y="0"/>
          <a:chExt cx="0" cy="0"/>
        </a:xfrm>
      </p:grpSpPr>
      <p:sp>
        <p:nvSpPr>
          <p:cNvPr id="7" name="Text Placeholder 7"/>
          <p:cNvSpPr>
            <a:spLocks noGrp="1"/>
          </p:cNvSpPr>
          <p:nvPr>
            <p:ph type="body" sz="quarter" idx="10"/>
          </p:nvPr>
        </p:nvSpPr>
        <p:spPr>
          <a:xfrm>
            <a:off x="609600" y="1835573"/>
            <a:ext cx="10972800" cy="4176467"/>
          </a:xfrm>
        </p:spPr>
        <p:txBody>
          <a:bodyPr/>
          <a:lstStyle>
            <a:lvl1pPr marL="304776" indent="-304776">
              <a:lnSpc>
                <a:spcPts val="2933"/>
              </a:lnSpc>
              <a:buClr>
                <a:srgbClr val="003BC0"/>
              </a:buClr>
              <a:buFont typeface="Arial" panose="020B0604020202020204" pitchFamily="34" charset="0"/>
              <a:buChar char="•"/>
              <a:defRPr sz="2667" b="1">
                <a:solidFill>
                  <a:srgbClr val="1D1D1D"/>
                </a:solidFill>
              </a:defRPr>
            </a:lvl1pPr>
            <a:lvl2pPr marL="609555" indent="-226468">
              <a:lnSpc>
                <a:spcPts val="2667"/>
              </a:lnSpc>
              <a:buClr>
                <a:srgbClr val="005761"/>
              </a:buClr>
              <a:buFont typeface="Arial" panose="020B0604020202020204" pitchFamily="34" charset="0"/>
              <a:buChar char="-"/>
              <a:tabLst>
                <a:tab pos="533360" algn="l"/>
              </a:tabLst>
              <a:defRPr sz="2400">
                <a:solidFill>
                  <a:srgbClr val="1D1D1D"/>
                </a:solidFill>
              </a:defRPr>
            </a:lvl2pPr>
            <a:lvl3pPr>
              <a:lnSpc>
                <a:spcPts val="2667"/>
              </a:lnSpc>
              <a:buClr>
                <a:srgbClr val="5A5A5A"/>
              </a:buClr>
              <a:defRPr sz="2667">
                <a:solidFill>
                  <a:srgbClr val="1D1D1D"/>
                </a:solidFill>
              </a:defRPr>
            </a:lvl3pPr>
            <a:lvl4pPr>
              <a:defRPr sz="2667">
                <a:solidFill>
                  <a:srgbClr val="1D1D1D"/>
                </a:solidFill>
              </a:defRPr>
            </a:lvl4pPr>
            <a:lvl5pPr>
              <a:defRPr sz="2667">
                <a:solidFill>
                  <a:srgbClr val="1D1D1D"/>
                </a:solidFill>
              </a:defRPr>
            </a:lvl5pPr>
          </a:lstStyle>
          <a:p>
            <a:pPr lvl="0"/>
            <a:r>
              <a:rPr lang="en-US"/>
              <a:t>Click to edit Master text styles</a:t>
            </a:r>
          </a:p>
          <a:p>
            <a:pPr lvl="1"/>
            <a:r>
              <a:rPr lang="en-US"/>
              <a:t>Second level</a:t>
            </a:r>
          </a:p>
        </p:txBody>
      </p:sp>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grpSp>
        <p:nvGrpSpPr>
          <p:cNvPr id="2" name="Group 1">
            <a:extLst>
              <a:ext uri="{FF2B5EF4-FFF2-40B4-BE49-F238E27FC236}">
                <a16:creationId xmlns:a16="http://schemas.microsoft.com/office/drawing/2014/main" id="{D5710D62-FA23-37E1-D9CA-4E6562C12821}"/>
              </a:ext>
            </a:extLst>
          </p:cNvPr>
          <p:cNvGrpSpPr/>
          <p:nvPr userDrawn="1"/>
        </p:nvGrpSpPr>
        <p:grpSpPr>
          <a:xfrm>
            <a:off x="4" y="6725267"/>
            <a:ext cx="12192001" cy="142567"/>
            <a:chOff x="7355954" y="15880786"/>
            <a:chExt cx="21904846" cy="578414"/>
          </a:xfrm>
        </p:grpSpPr>
        <p:sp>
          <p:nvSpPr>
            <p:cNvPr id="3" name="Rectangle 20">
              <a:extLst>
                <a:ext uri="{FF2B5EF4-FFF2-40B4-BE49-F238E27FC236}">
                  <a16:creationId xmlns:a16="http://schemas.microsoft.com/office/drawing/2014/main" id="{3AD231D8-DCA4-570B-4CC6-32EBF38FADDD}"/>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4" name="Rectangle 20">
              <a:extLst>
                <a:ext uri="{FF2B5EF4-FFF2-40B4-BE49-F238E27FC236}">
                  <a16:creationId xmlns:a16="http://schemas.microsoft.com/office/drawing/2014/main" id="{32619D13-D1C6-7836-5897-39ABF07B01EC}"/>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6" name="Rectangle 20">
              <a:extLst>
                <a:ext uri="{FF2B5EF4-FFF2-40B4-BE49-F238E27FC236}">
                  <a16:creationId xmlns:a16="http://schemas.microsoft.com/office/drawing/2014/main" id="{392F6D8E-420B-97AC-FD5D-3185F97EC0C5}"/>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8" name="Rectangle 20">
              <a:extLst>
                <a:ext uri="{FF2B5EF4-FFF2-40B4-BE49-F238E27FC236}">
                  <a16:creationId xmlns:a16="http://schemas.microsoft.com/office/drawing/2014/main" id="{6967D159-E4ED-FA77-F3CA-47CC8A1001C9}"/>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a:p>
          </p:txBody>
        </p:sp>
      </p:grpSp>
    </p:spTree>
    <p:extLst>
      <p:ext uri="{BB962C8B-B14F-4D97-AF65-F5344CB8AC3E}">
        <p14:creationId xmlns:p14="http://schemas.microsoft.com/office/powerpoint/2010/main" val="417994906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210922"/>
            <a:ext cx="12192000" cy="957133"/>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bk object 25"/>
          <p:cNvSpPr/>
          <p:nvPr userDrawn="1"/>
        </p:nvSpPr>
        <p:spPr>
          <a:xfrm>
            <a:off x="1" y="-15770"/>
            <a:ext cx="696487" cy="226691"/>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21" name="bk object 26"/>
          <p:cNvSpPr/>
          <p:nvPr userDrawn="1"/>
        </p:nvSpPr>
        <p:spPr>
          <a:xfrm>
            <a:off x="453402" y="-15770"/>
            <a:ext cx="1151380" cy="226691"/>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22" name="bk object 27"/>
          <p:cNvSpPr/>
          <p:nvPr userDrawn="1"/>
        </p:nvSpPr>
        <p:spPr>
          <a:xfrm>
            <a:off x="1171032" y="-15770"/>
            <a:ext cx="1791269" cy="226691"/>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3" name="bk object 28"/>
          <p:cNvSpPr/>
          <p:nvPr userDrawn="1"/>
        </p:nvSpPr>
        <p:spPr>
          <a:xfrm>
            <a:off x="2206131" y="-15770"/>
            <a:ext cx="1816611" cy="226691"/>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4" name="bk object 29"/>
          <p:cNvSpPr/>
          <p:nvPr userDrawn="1"/>
        </p:nvSpPr>
        <p:spPr>
          <a:xfrm>
            <a:off x="3073074" y="-15770"/>
            <a:ext cx="1250212" cy="226691"/>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5" name="bk object 30"/>
          <p:cNvSpPr/>
          <p:nvPr userDrawn="1"/>
        </p:nvSpPr>
        <p:spPr>
          <a:xfrm>
            <a:off x="3406413" y="-15770"/>
            <a:ext cx="3311799" cy="226691"/>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6" name="bk object 31"/>
          <p:cNvSpPr/>
          <p:nvPr userDrawn="1"/>
        </p:nvSpPr>
        <p:spPr>
          <a:xfrm>
            <a:off x="5114460" y="-15770"/>
            <a:ext cx="2553645" cy="226691"/>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27" name="bk object 32"/>
          <p:cNvSpPr/>
          <p:nvPr userDrawn="1"/>
        </p:nvSpPr>
        <p:spPr>
          <a:xfrm>
            <a:off x="5945157" y="-15770"/>
            <a:ext cx="6246843" cy="226691"/>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cxnSp>
        <p:nvCxnSpPr>
          <p:cNvPr id="28" name="Straight Connector 27"/>
          <p:cNvCxnSpPr/>
          <p:nvPr userDrawn="1"/>
        </p:nvCxnSpPr>
        <p:spPr>
          <a:xfrm>
            <a:off x="0" y="210921"/>
            <a:ext cx="12192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609600" y="1275655"/>
            <a:ext cx="10972800" cy="1155779"/>
          </a:xfrm>
          <a:prstGeom prst="rect">
            <a:avLst/>
          </a:prstGeom>
        </p:spPr>
        <p:txBody>
          <a:bodyPr/>
          <a:lstStyle>
            <a:lvl1pPr algn="l">
              <a:lnSpc>
                <a:spcPts val="4000"/>
              </a:lnSpc>
              <a:defRPr sz="3733"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609600" y="2748933"/>
            <a:ext cx="8534400" cy="457200"/>
          </a:xfrm>
          <a:prstGeom prst="rect">
            <a:avLst/>
          </a:prstGeom>
        </p:spPr>
        <p:txBody>
          <a:bodyPr/>
          <a:lstStyle>
            <a:lvl1pPr marL="0" indent="0" algn="l">
              <a:buNone/>
              <a:defRPr sz="2667" b="1" baseline="0">
                <a:solidFill>
                  <a:srgbClr val="0039A6"/>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609600" y="216723"/>
            <a:ext cx="9204101" cy="369332"/>
          </a:xfrm>
          <a:prstGeom prst="rect">
            <a:avLst/>
          </a:prstGeom>
          <a:noFill/>
        </p:spPr>
        <p:txBody>
          <a:bodyPr wrap="square" rtlCol="0">
            <a:spAutoFit/>
          </a:bodyPr>
          <a:lstStyle/>
          <a:p>
            <a:r>
              <a:rPr lang="en-US" b="1">
                <a:solidFill>
                  <a:schemeClr val="tx2">
                    <a:lumMod val="95000"/>
                  </a:schemeClr>
                </a:solidFill>
                <a:latin typeface="Calibri" panose="020F0502020204030204" pitchFamily="34" charset="0"/>
              </a:rPr>
              <a:t>Centers for Disease Control and Prevention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46839" y="108699"/>
            <a:ext cx="2527397" cy="968596"/>
          </a:xfrm>
          <a:prstGeom prst="rect">
            <a:avLst/>
          </a:prstGeom>
        </p:spPr>
      </p:pic>
    </p:spTree>
    <p:extLst>
      <p:ext uri="{BB962C8B-B14F-4D97-AF65-F5344CB8AC3E}">
        <p14:creationId xmlns:p14="http://schemas.microsoft.com/office/powerpoint/2010/main" val="16621082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2060"/>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55063"/>
            <a:ext cx="12192000" cy="3255264"/>
          </a:xfrm>
          <a:prstGeom prst="rect">
            <a:avLst/>
          </a:prstGeom>
        </p:spPr>
      </p:pic>
    </p:spTree>
    <p:extLst>
      <p:ext uri="{BB962C8B-B14F-4D97-AF65-F5344CB8AC3E}">
        <p14:creationId xmlns:p14="http://schemas.microsoft.com/office/powerpoint/2010/main" val="153730520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olor_background">
    <p:bg>
      <p:bgPr>
        <a:solidFill>
          <a:srgbClr val="993B25"/>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55063"/>
            <a:ext cx="12192000" cy="3255264"/>
          </a:xfrm>
          <a:prstGeom prst="rect">
            <a:avLst/>
          </a:prstGeom>
        </p:spPr>
      </p:pic>
    </p:spTree>
    <p:extLst>
      <p:ext uri="{BB962C8B-B14F-4D97-AF65-F5344CB8AC3E}">
        <p14:creationId xmlns:p14="http://schemas.microsoft.com/office/powerpoint/2010/main" val="110498129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210922"/>
            <a:ext cx="12192000" cy="957133"/>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bk object 25"/>
          <p:cNvSpPr/>
          <p:nvPr userDrawn="1"/>
        </p:nvSpPr>
        <p:spPr>
          <a:xfrm>
            <a:off x="1" y="-15770"/>
            <a:ext cx="696487" cy="226691"/>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21" name="bk object 26"/>
          <p:cNvSpPr/>
          <p:nvPr userDrawn="1"/>
        </p:nvSpPr>
        <p:spPr>
          <a:xfrm>
            <a:off x="453402" y="-15770"/>
            <a:ext cx="1151380" cy="226691"/>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22" name="bk object 27"/>
          <p:cNvSpPr/>
          <p:nvPr userDrawn="1"/>
        </p:nvSpPr>
        <p:spPr>
          <a:xfrm>
            <a:off x="1171032" y="-15770"/>
            <a:ext cx="1791269" cy="226691"/>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3" name="bk object 28"/>
          <p:cNvSpPr/>
          <p:nvPr userDrawn="1"/>
        </p:nvSpPr>
        <p:spPr>
          <a:xfrm>
            <a:off x="2206131" y="-15770"/>
            <a:ext cx="1816611" cy="226691"/>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4" name="bk object 29"/>
          <p:cNvSpPr/>
          <p:nvPr userDrawn="1"/>
        </p:nvSpPr>
        <p:spPr>
          <a:xfrm>
            <a:off x="3073074" y="-15770"/>
            <a:ext cx="1250212" cy="226691"/>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5" name="bk object 30"/>
          <p:cNvSpPr/>
          <p:nvPr userDrawn="1"/>
        </p:nvSpPr>
        <p:spPr>
          <a:xfrm>
            <a:off x="3406413" y="-15770"/>
            <a:ext cx="3311799" cy="226691"/>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6" name="bk object 31"/>
          <p:cNvSpPr/>
          <p:nvPr userDrawn="1"/>
        </p:nvSpPr>
        <p:spPr>
          <a:xfrm>
            <a:off x="5114460" y="-15770"/>
            <a:ext cx="2553645" cy="226691"/>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27" name="bk object 32"/>
          <p:cNvSpPr/>
          <p:nvPr userDrawn="1"/>
        </p:nvSpPr>
        <p:spPr>
          <a:xfrm>
            <a:off x="5945157" y="-15770"/>
            <a:ext cx="6246843" cy="226691"/>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cxnSp>
        <p:nvCxnSpPr>
          <p:cNvPr id="28" name="Straight Connector 27"/>
          <p:cNvCxnSpPr/>
          <p:nvPr userDrawn="1"/>
        </p:nvCxnSpPr>
        <p:spPr>
          <a:xfrm>
            <a:off x="0" y="210921"/>
            <a:ext cx="12192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609600" y="1275655"/>
            <a:ext cx="10972800" cy="1155779"/>
          </a:xfrm>
          <a:prstGeom prst="rect">
            <a:avLst/>
          </a:prstGeom>
        </p:spPr>
        <p:txBody>
          <a:bodyPr/>
          <a:lstStyle>
            <a:lvl1pPr algn="l">
              <a:lnSpc>
                <a:spcPts val="4000"/>
              </a:lnSpc>
              <a:defRPr sz="3733"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609600" y="2748933"/>
            <a:ext cx="8534400" cy="457200"/>
          </a:xfrm>
          <a:prstGeom prst="rect">
            <a:avLst/>
          </a:prstGeom>
        </p:spPr>
        <p:txBody>
          <a:bodyPr/>
          <a:lstStyle>
            <a:lvl1pPr marL="0" indent="0" algn="l">
              <a:buNone/>
              <a:defRPr sz="2667" b="1" baseline="0">
                <a:solidFill>
                  <a:srgbClr val="0039A6"/>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609600" y="216723"/>
            <a:ext cx="9204101" cy="369332"/>
          </a:xfrm>
          <a:prstGeom prst="rect">
            <a:avLst/>
          </a:prstGeom>
          <a:noFill/>
        </p:spPr>
        <p:txBody>
          <a:bodyPr wrap="square" rtlCol="0">
            <a:spAutoFit/>
          </a:bodyPr>
          <a:lstStyle/>
          <a:p>
            <a:r>
              <a:rPr lang="en-US" b="1">
                <a:solidFill>
                  <a:schemeClr val="tx2">
                    <a:lumMod val="95000"/>
                  </a:schemeClr>
                </a:solidFill>
                <a:latin typeface="Calibri" panose="020F0502020204030204" pitchFamily="34" charset="0"/>
              </a:rPr>
              <a:t>Centers for Disease Control and Prevention</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8248" y="84685"/>
            <a:ext cx="1633689" cy="936183"/>
          </a:xfrm>
          <a:prstGeom prst="rect">
            <a:avLst/>
          </a:prstGeom>
        </p:spPr>
      </p:pic>
    </p:spTree>
    <p:extLst>
      <p:ext uri="{BB962C8B-B14F-4D97-AF65-F5344CB8AC3E}">
        <p14:creationId xmlns:p14="http://schemas.microsoft.com/office/powerpoint/2010/main" val="421143042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grpSp>
        <p:nvGrpSpPr>
          <p:cNvPr id="7" name="Group 6"/>
          <p:cNvGrpSpPr/>
          <p:nvPr userDrawn="1"/>
        </p:nvGrpSpPr>
        <p:grpSpPr>
          <a:xfrm>
            <a:off x="0" y="6737107"/>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a:p>
          </p:txBody>
        </p:sp>
      </p:grpSp>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609600" y="1545167"/>
            <a:ext cx="10972800" cy="4455584"/>
          </a:xfrm>
        </p:spPr>
        <p:txBody>
          <a:bodyPr/>
          <a:lstStyle>
            <a:lvl1pPr marL="457189" indent="-457189">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0339293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8_Data Slide">
    <p:spTree>
      <p:nvGrpSpPr>
        <p:cNvPr id="1" name=""/>
        <p:cNvGrpSpPr/>
        <p:nvPr/>
      </p:nvGrpSpPr>
      <p:grpSpPr>
        <a:xfrm>
          <a:off x="0" y="0"/>
          <a:ext cx="0" cy="0"/>
          <a:chOff x="0" y="0"/>
          <a:chExt cx="0" cy="0"/>
        </a:xfrm>
      </p:grpSpPr>
      <p:sp>
        <p:nvSpPr>
          <p:cNvPr id="7" name="Text Placeholder 7"/>
          <p:cNvSpPr>
            <a:spLocks noGrp="1"/>
          </p:cNvSpPr>
          <p:nvPr>
            <p:ph type="body" sz="quarter" idx="10"/>
          </p:nvPr>
        </p:nvSpPr>
        <p:spPr>
          <a:xfrm>
            <a:off x="609600" y="1835573"/>
            <a:ext cx="10972800" cy="4176467"/>
          </a:xfrm>
        </p:spPr>
        <p:txBody>
          <a:bodyPr/>
          <a:lstStyle>
            <a:lvl1pPr marL="304776" indent="-304776">
              <a:lnSpc>
                <a:spcPts val="2933"/>
              </a:lnSpc>
              <a:buClr>
                <a:srgbClr val="003BC0"/>
              </a:buClr>
              <a:buFont typeface="Arial" panose="020B0604020202020204" pitchFamily="34" charset="0"/>
              <a:buChar char="•"/>
              <a:defRPr sz="2667" b="1">
                <a:solidFill>
                  <a:srgbClr val="1D1D1D"/>
                </a:solidFill>
              </a:defRPr>
            </a:lvl1pPr>
            <a:lvl2pPr marL="609555" indent="-226468">
              <a:lnSpc>
                <a:spcPts val="2667"/>
              </a:lnSpc>
              <a:buClr>
                <a:srgbClr val="005761"/>
              </a:buClr>
              <a:buFont typeface="Arial" panose="020B0604020202020204" pitchFamily="34" charset="0"/>
              <a:buChar char="-"/>
              <a:tabLst>
                <a:tab pos="533360" algn="l"/>
              </a:tabLst>
              <a:defRPr sz="2400">
                <a:solidFill>
                  <a:srgbClr val="1D1D1D"/>
                </a:solidFill>
              </a:defRPr>
            </a:lvl2pPr>
            <a:lvl3pPr>
              <a:lnSpc>
                <a:spcPts val="2667"/>
              </a:lnSpc>
              <a:buClr>
                <a:srgbClr val="5A5A5A"/>
              </a:buClr>
              <a:defRPr sz="2667">
                <a:solidFill>
                  <a:srgbClr val="1D1D1D"/>
                </a:solidFill>
              </a:defRPr>
            </a:lvl3pPr>
            <a:lvl4pPr>
              <a:defRPr sz="2667">
                <a:solidFill>
                  <a:srgbClr val="1D1D1D"/>
                </a:solidFill>
              </a:defRPr>
            </a:lvl4pPr>
            <a:lvl5pPr>
              <a:defRPr sz="2667">
                <a:solidFill>
                  <a:srgbClr val="1D1D1D"/>
                </a:solidFill>
              </a:defRPr>
            </a:lvl5pPr>
          </a:lstStyle>
          <a:p>
            <a:pPr lvl="0"/>
            <a:r>
              <a:rPr lang="en-US"/>
              <a:t>Click to edit Master text styles</a:t>
            </a:r>
          </a:p>
          <a:p>
            <a:pPr lvl="1"/>
            <a:r>
              <a:rPr lang="en-US"/>
              <a:t>Second level</a:t>
            </a:r>
          </a:p>
        </p:txBody>
      </p:sp>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grpSp>
        <p:nvGrpSpPr>
          <p:cNvPr id="2" name="Group 1">
            <a:extLst>
              <a:ext uri="{FF2B5EF4-FFF2-40B4-BE49-F238E27FC236}">
                <a16:creationId xmlns:a16="http://schemas.microsoft.com/office/drawing/2014/main" id="{D5710D62-FA23-37E1-D9CA-4E6562C12821}"/>
              </a:ext>
            </a:extLst>
          </p:cNvPr>
          <p:cNvGrpSpPr/>
          <p:nvPr userDrawn="1"/>
        </p:nvGrpSpPr>
        <p:grpSpPr>
          <a:xfrm>
            <a:off x="4" y="6725267"/>
            <a:ext cx="12192001" cy="142567"/>
            <a:chOff x="7355954" y="15880786"/>
            <a:chExt cx="21904846" cy="578414"/>
          </a:xfrm>
        </p:grpSpPr>
        <p:sp>
          <p:nvSpPr>
            <p:cNvPr id="3" name="Rectangle 20">
              <a:extLst>
                <a:ext uri="{FF2B5EF4-FFF2-40B4-BE49-F238E27FC236}">
                  <a16:creationId xmlns:a16="http://schemas.microsoft.com/office/drawing/2014/main" id="{3AD231D8-DCA4-570B-4CC6-32EBF38FADDD}"/>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4" name="Rectangle 20">
              <a:extLst>
                <a:ext uri="{FF2B5EF4-FFF2-40B4-BE49-F238E27FC236}">
                  <a16:creationId xmlns:a16="http://schemas.microsoft.com/office/drawing/2014/main" id="{32619D13-D1C6-7836-5897-39ABF07B01EC}"/>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6" name="Rectangle 20">
              <a:extLst>
                <a:ext uri="{FF2B5EF4-FFF2-40B4-BE49-F238E27FC236}">
                  <a16:creationId xmlns:a16="http://schemas.microsoft.com/office/drawing/2014/main" id="{392F6D8E-420B-97AC-FD5D-3185F97EC0C5}"/>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8" name="Rectangle 20">
              <a:extLst>
                <a:ext uri="{FF2B5EF4-FFF2-40B4-BE49-F238E27FC236}">
                  <a16:creationId xmlns:a16="http://schemas.microsoft.com/office/drawing/2014/main" id="{6967D159-E4ED-FA77-F3CA-47CC8A1001C9}"/>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a:p>
          </p:txBody>
        </p:sp>
      </p:grpSp>
    </p:spTree>
    <p:extLst>
      <p:ext uri="{BB962C8B-B14F-4D97-AF65-F5344CB8AC3E}">
        <p14:creationId xmlns:p14="http://schemas.microsoft.com/office/powerpoint/2010/main" val="4148902518"/>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457189" indent="-457189">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75" indent="-380990">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9544"/>
          <a:stretch/>
        </p:blipFill>
        <p:spPr>
          <a:xfrm>
            <a:off x="0" y="6719804"/>
            <a:ext cx="12192000" cy="150413"/>
          </a:xfrm>
          <a:prstGeom prst="rect">
            <a:avLst/>
          </a:prstGeom>
        </p:spPr>
      </p:pic>
      <p:grpSp>
        <p:nvGrpSpPr>
          <p:cNvPr id="7" name="Group 6"/>
          <p:cNvGrpSpPr/>
          <p:nvPr userDrawn="1"/>
        </p:nvGrpSpPr>
        <p:grpSpPr>
          <a:xfrm>
            <a:off x="0" y="6727353"/>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4" name="Rectangle 13"/>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a:p>
          </p:txBody>
        </p:sp>
      </p:grpSp>
    </p:spTree>
    <p:extLst>
      <p:ext uri="{BB962C8B-B14F-4D97-AF65-F5344CB8AC3E}">
        <p14:creationId xmlns:p14="http://schemas.microsoft.com/office/powerpoint/2010/main" val="263226887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spTree>
    <p:extLst>
      <p:ext uri="{BB962C8B-B14F-4D97-AF65-F5344CB8AC3E}">
        <p14:creationId xmlns:p14="http://schemas.microsoft.com/office/powerpoint/2010/main" val="359971687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grpSp>
        <p:nvGrpSpPr>
          <p:cNvPr id="14" name="Group 13"/>
          <p:cNvGrpSpPr/>
          <p:nvPr userDrawn="1"/>
        </p:nvGrpSpPr>
        <p:grpSpPr>
          <a:xfrm>
            <a:off x="0" y="5662473"/>
            <a:ext cx="12192000" cy="1183824"/>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a:solidFill>
                  <a:srgbClr val="695E4A"/>
                </a:solidFill>
                <a:latin typeface="Calibri" panose="020F0502020204030204" pitchFamily="34" charset="0"/>
              </a:rPr>
              <a:t>For more information, contact CDC</a:t>
            </a: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1-800-CDC-INFO (232-4636)</a:t>
            </a: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TTY:  1-888-232-6348    www.cdc.gov</a:t>
            </a:r>
            <a:br>
              <a:rPr lang="en-US" sz="1600">
                <a:solidFill>
                  <a:srgbClr val="695E4A"/>
                </a:solidFill>
                <a:latin typeface="Calibri" panose="020F0502020204030204" pitchFamily="34" charset="0"/>
              </a:rPr>
            </a:br>
            <a:br>
              <a:rPr lang="en-US" sz="1600">
                <a:solidFill>
                  <a:srgbClr val="695E4A"/>
                </a:solidFill>
                <a:latin typeface="Calibri" panose="020F0502020204030204" pitchFamily="34" charset="0"/>
              </a:rPr>
            </a:b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36" name="Picture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46839" y="5770087"/>
            <a:ext cx="2527397" cy="968596"/>
          </a:xfrm>
          <a:prstGeom prst="rect">
            <a:avLst/>
          </a:prstGeom>
        </p:spPr>
      </p:pic>
    </p:spTree>
    <p:extLst>
      <p:ext uri="{BB962C8B-B14F-4D97-AF65-F5344CB8AC3E}">
        <p14:creationId xmlns:p14="http://schemas.microsoft.com/office/powerpoint/2010/main" val="90382332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grpSp>
        <p:nvGrpSpPr>
          <p:cNvPr id="14" name="Group 13"/>
          <p:cNvGrpSpPr/>
          <p:nvPr userDrawn="1"/>
        </p:nvGrpSpPr>
        <p:grpSpPr>
          <a:xfrm>
            <a:off x="0" y="5662473"/>
            <a:ext cx="12192000" cy="1183824"/>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39"/>
            <a:ext cx="12192000" cy="1177559"/>
          </a:xfrm>
          <a:prstGeom prst="rect">
            <a:avLst/>
          </a:prstGeom>
        </p:spPr>
      </p:pic>
      <p:sp>
        <p:nvSpPr>
          <p:cNvPr id="3" name="TextBox 2"/>
          <p:cNvSpPr txBox="1"/>
          <p:nvPr userDrawn="1"/>
        </p:nvSpPr>
        <p:spPr>
          <a:xfrm>
            <a:off x="169625" y="3662433"/>
            <a:ext cx="8852455" cy="1815882"/>
          </a:xfrm>
          <a:prstGeom prst="rect">
            <a:avLst/>
          </a:prstGeom>
          <a:noFill/>
        </p:spPr>
        <p:txBody>
          <a:bodyPr wrap="square" rtlCol="0">
            <a:spAutoFit/>
          </a:bodyPr>
          <a:lstStyle/>
          <a:p>
            <a:r>
              <a:rPr lang="en-US" sz="1600">
                <a:solidFill>
                  <a:srgbClr val="695E4A"/>
                </a:solidFill>
                <a:latin typeface="Calibri" panose="020F0502020204030204" pitchFamily="34" charset="0"/>
              </a:rPr>
              <a:t>For more information, contact CDC</a:t>
            </a: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1-800-CDC-INFO (232-4636)</a:t>
            </a: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TTY:  1-888-232-6348    www.cdc.gov</a:t>
            </a:r>
            <a:br>
              <a:rPr lang="en-US" sz="1600">
                <a:solidFill>
                  <a:srgbClr val="695E4A"/>
                </a:solidFill>
                <a:latin typeface="Calibri" panose="020F0502020204030204" pitchFamily="34" charset="0"/>
              </a:rPr>
            </a:br>
            <a:br>
              <a:rPr lang="en-US" sz="1600">
                <a:solidFill>
                  <a:srgbClr val="695E4A"/>
                </a:solidFill>
                <a:latin typeface="Calibri" panose="020F0502020204030204" pitchFamily="34" charset="0"/>
              </a:rPr>
            </a:b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8248" y="5786294"/>
            <a:ext cx="1633689" cy="936183"/>
          </a:xfrm>
          <a:prstGeom prst="rect">
            <a:avLst/>
          </a:prstGeom>
        </p:spPr>
      </p:pic>
    </p:spTree>
    <p:extLst>
      <p:ext uri="{BB962C8B-B14F-4D97-AF65-F5344CB8AC3E}">
        <p14:creationId xmlns:p14="http://schemas.microsoft.com/office/powerpoint/2010/main" val="1142578338"/>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_CDC_with_tagline">
    <p:bg>
      <p:bgPr>
        <a:solidFill>
          <a:schemeClr val="bg2"/>
        </a:soli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267F8213-0BF4-9CFD-184D-957DBD90BEF9}"/>
              </a:ext>
            </a:extLst>
          </p:cNvPr>
          <p:cNvGrpSpPr/>
          <p:nvPr userDrawn="1"/>
        </p:nvGrpSpPr>
        <p:grpSpPr>
          <a:xfrm>
            <a:off x="0" y="0"/>
            <a:ext cx="12192000" cy="1158861"/>
            <a:chOff x="0" y="1079970"/>
            <a:chExt cx="7112000" cy="224439"/>
          </a:xfrm>
        </p:grpSpPr>
        <p:sp>
          <p:nvSpPr>
            <p:cNvPr id="41" name="Rectangle 40">
              <a:extLst>
                <a:ext uri="{FF2B5EF4-FFF2-40B4-BE49-F238E27FC236}">
                  <a16:creationId xmlns:a16="http://schemas.microsoft.com/office/drawing/2014/main" id="{1E8587A6-7C1A-EC72-C16A-98204569B39A}"/>
                </a:ext>
              </a:extLst>
            </p:cNvPr>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nvGrpSpPr>
            <p:cNvPr id="42" name="Group 41">
              <a:extLst>
                <a:ext uri="{FF2B5EF4-FFF2-40B4-BE49-F238E27FC236}">
                  <a16:creationId xmlns:a16="http://schemas.microsoft.com/office/drawing/2014/main" id="{2EB7A224-4867-EA38-EAA4-ECD97FF9203A}"/>
                </a:ext>
              </a:extLst>
            </p:cNvPr>
            <p:cNvGrpSpPr/>
            <p:nvPr userDrawn="1"/>
          </p:nvGrpSpPr>
          <p:grpSpPr>
            <a:xfrm>
              <a:off x="430" y="1080101"/>
              <a:ext cx="5345267" cy="224308"/>
              <a:chOff x="1771" y="389"/>
              <a:chExt cx="18815689" cy="664930"/>
            </a:xfrm>
          </p:grpSpPr>
          <p:sp>
            <p:nvSpPr>
              <p:cNvPr id="44" name="Parallelogram 9">
                <a:extLst>
                  <a:ext uri="{FF2B5EF4-FFF2-40B4-BE49-F238E27FC236}">
                    <a16:creationId xmlns:a16="http://schemas.microsoft.com/office/drawing/2014/main" id="{EA18C2A9-CD91-4656-D4FD-18B4B82E4B80}"/>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5" name="Parallelogram 44">
                <a:extLst>
                  <a:ext uri="{FF2B5EF4-FFF2-40B4-BE49-F238E27FC236}">
                    <a16:creationId xmlns:a16="http://schemas.microsoft.com/office/drawing/2014/main" id="{AE0A8C09-00C3-D95E-B5DA-0F0A402DC7AB}"/>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6" name="Parallelogram 45">
                <a:extLst>
                  <a:ext uri="{FF2B5EF4-FFF2-40B4-BE49-F238E27FC236}">
                    <a16:creationId xmlns:a16="http://schemas.microsoft.com/office/drawing/2014/main" id="{B944134F-25AD-BEB2-C0BF-43DF4B11FC3F}"/>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7" name="Parallelogram 46">
                <a:extLst>
                  <a:ext uri="{FF2B5EF4-FFF2-40B4-BE49-F238E27FC236}">
                    <a16:creationId xmlns:a16="http://schemas.microsoft.com/office/drawing/2014/main" id="{A01506F6-4045-30A7-1967-7A2272067890}"/>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8" name="Parallelogram 47">
                <a:extLst>
                  <a:ext uri="{FF2B5EF4-FFF2-40B4-BE49-F238E27FC236}">
                    <a16:creationId xmlns:a16="http://schemas.microsoft.com/office/drawing/2014/main" id="{E1EB0327-76CF-A70A-BE29-7C1C2819C1B3}"/>
                  </a:ext>
                </a:extLst>
              </p:cNvPr>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grpSp>
      <p:sp>
        <p:nvSpPr>
          <p:cNvPr id="7" name="Title 1"/>
          <p:cNvSpPr>
            <a:spLocks noGrp="1"/>
          </p:cNvSpPr>
          <p:nvPr userDrawn="1">
            <p:ph type="title"/>
          </p:nvPr>
        </p:nvSpPr>
        <p:spPr>
          <a:xfrm>
            <a:off x="609600" y="1184276"/>
            <a:ext cx="10972800" cy="1169363"/>
          </a:xfrm>
          <a:prstGeom prst="rect">
            <a:avLst/>
          </a:prstGeom>
        </p:spPr>
        <p:txBody>
          <a:bodyPr anchor="ctr"/>
          <a:lstStyle>
            <a:lvl1pPr algn="l">
              <a:lnSpc>
                <a:spcPts val="4000"/>
              </a:lnSpc>
              <a:defRPr sz="3733" b="1" baseline="0">
                <a:solidFill>
                  <a:srgbClr val="0057B7"/>
                </a:solidFill>
                <a:effectLst/>
                <a:latin typeface="Calibri" pitchFamily="34" charset="0"/>
              </a:defRPr>
            </a:lvl1pPr>
          </a:lstStyle>
          <a:p>
            <a:endParaRPr lang="en-US"/>
          </a:p>
        </p:txBody>
      </p:sp>
      <p:sp>
        <p:nvSpPr>
          <p:cNvPr id="8" name="Subtitle 2"/>
          <p:cNvSpPr>
            <a:spLocks noGrp="1"/>
          </p:cNvSpPr>
          <p:nvPr userDrawn="1">
            <p:ph type="subTitle" idx="1"/>
          </p:nvPr>
        </p:nvSpPr>
        <p:spPr>
          <a:xfrm>
            <a:off x="609600" y="2859349"/>
            <a:ext cx="8534400" cy="457200"/>
          </a:xfrm>
          <a:prstGeom prst="rect">
            <a:avLst/>
          </a:prstGeom>
        </p:spPr>
        <p:txBody>
          <a:bodyPr/>
          <a:lstStyle>
            <a:lvl1pPr marL="0" indent="0" algn="l">
              <a:buNone/>
              <a:defRPr sz="2667" b="1" baseline="0">
                <a:solidFill>
                  <a:srgbClr val="0057B7"/>
                </a:solidFill>
                <a:effectLst/>
                <a:latin typeface="Calibri"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29" name="Text Placeholder 28">
            <a:extLst>
              <a:ext uri="{FF2B5EF4-FFF2-40B4-BE49-F238E27FC236}">
                <a16:creationId xmlns:a16="http://schemas.microsoft.com/office/drawing/2014/main" id="{A617DD9D-7533-7A57-89FB-4D057BCEAC55}"/>
              </a:ext>
            </a:extLst>
          </p:cNvPr>
          <p:cNvSpPr>
            <a:spLocks noGrp="1"/>
          </p:cNvSpPr>
          <p:nvPr>
            <p:ph type="body" sz="quarter" idx="11" hasCustomPrompt="1"/>
          </p:nvPr>
        </p:nvSpPr>
        <p:spPr>
          <a:xfrm>
            <a:off x="609600" y="372533"/>
            <a:ext cx="9211733" cy="541867"/>
          </a:xfrm>
        </p:spPr>
        <p:txBody>
          <a:bodyPr/>
          <a:lstStyle>
            <a:lvl1pPr marL="0" indent="0">
              <a:buNone/>
              <a:defRPr sz="2400">
                <a:solidFill>
                  <a:schemeClr val="bg1"/>
                </a:solidFill>
              </a:defRPr>
            </a:lvl1pPr>
          </a:lstStyle>
          <a:p>
            <a:pPr lvl="0"/>
            <a:r>
              <a:rPr lang="en-US"/>
              <a:t>Place center name here</a:t>
            </a:r>
          </a:p>
        </p:txBody>
      </p:sp>
      <p:pic>
        <p:nvPicPr>
          <p:cNvPr id="19" name="Picture 18" descr="Graphical user interface, text, application&#10;&#10;Description automatically generated">
            <a:extLst>
              <a:ext uri="{FF2B5EF4-FFF2-40B4-BE49-F238E27FC236}">
                <a16:creationId xmlns:a16="http://schemas.microsoft.com/office/drawing/2014/main" id="{B73EE938-470B-9DA7-FFED-E3CE4A1A33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041" y="216208"/>
            <a:ext cx="1117600" cy="725917"/>
          </a:xfrm>
          <a:prstGeom prst="rect">
            <a:avLst/>
          </a:prstGeom>
        </p:spPr>
      </p:pic>
    </p:spTree>
    <p:extLst>
      <p:ext uri="{BB962C8B-B14F-4D97-AF65-F5344CB8AC3E}">
        <p14:creationId xmlns:p14="http://schemas.microsoft.com/office/powerpoint/2010/main" val="2207076881"/>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OPTION 1">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3"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5090571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ULLETS 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sp>
        <p:nvSpPr>
          <p:cNvPr id="5" name="Text Placeholder 4">
            <a:extLst>
              <a:ext uri="{FF2B5EF4-FFF2-40B4-BE49-F238E27FC236}">
                <a16:creationId xmlns:a16="http://schemas.microsoft.com/office/drawing/2014/main" id="{AB8BFD30-ED28-4470-96F2-C90951794F6C}"/>
              </a:ext>
            </a:extLst>
          </p:cNvPr>
          <p:cNvSpPr>
            <a:spLocks noGrp="1"/>
          </p:cNvSpPr>
          <p:nvPr>
            <p:ph type="body" sz="quarter" idx="10"/>
          </p:nvPr>
        </p:nvSpPr>
        <p:spPr>
          <a:xfrm>
            <a:off x="609602" y="1811868"/>
            <a:ext cx="5185833" cy="4421717"/>
          </a:xfrm>
        </p:spPr>
        <p:txBody>
          <a:bodyPr/>
          <a:lstStyle>
            <a:lvl1pPr marL="304784" indent="-304784">
              <a:buClr>
                <a:srgbClr val="003BC0"/>
              </a:buClr>
              <a:buFont typeface="Arial" panose="020B0604020202020204" pitchFamily="34" charset="0"/>
              <a:buChar char="•"/>
              <a:defRPr sz="2667" b="1">
                <a:solidFill>
                  <a:srgbClr val="1D1D1D"/>
                </a:solidFill>
              </a:defRPr>
            </a:lvl1pPr>
            <a:lvl2pPr marL="609570" indent="-228589">
              <a:buClr>
                <a:srgbClr val="005761"/>
              </a:buClr>
              <a:buFont typeface="Arial" panose="020B0604020202020204" pitchFamily="34" charset="0"/>
              <a:buChar char="-"/>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sp>
        <p:nvSpPr>
          <p:cNvPr id="7" name="Text Placeholder 4">
            <a:extLst>
              <a:ext uri="{FF2B5EF4-FFF2-40B4-BE49-F238E27FC236}">
                <a16:creationId xmlns:a16="http://schemas.microsoft.com/office/drawing/2014/main" id="{9308A1BA-F127-444C-8EEB-78BB410C70A7}"/>
              </a:ext>
            </a:extLst>
          </p:cNvPr>
          <p:cNvSpPr>
            <a:spLocks noGrp="1"/>
          </p:cNvSpPr>
          <p:nvPr>
            <p:ph type="body" sz="quarter" idx="11"/>
          </p:nvPr>
        </p:nvSpPr>
        <p:spPr>
          <a:xfrm>
            <a:off x="6396569" y="1811868"/>
            <a:ext cx="5185833" cy="4421717"/>
          </a:xfrm>
        </p:spPr>
        <p:txBody>
          <a:bodyPr/>
          <a:lstStyle>
            <a:lvl1pPr marL="304784" indent="-304784">
              <a:buClr>
                <a:srgbClr val="0033A1"/>
              </a:buClr>
              <a:buFont typeface="Arial" panose="020B0604020202020204" pitchFamily="34" charset="0"/>
              <a:buChar char="•"/>
              <a:defRPr sz="2667" b="1">
                <a:solidFill>
                  <a:srgbClr val="1D1D1D"/>
                </a:solidFill>
              </a:defRPr>
            </a:lvl1pPr>
            <a:lvl2pPr marL="609570" indent="-228589">
              <a:buClr>
                <a:srgbClr val="005761"/>
              </a:buClr>
              <a:buFont typeface="Arial" panose="020B0604020202020204" pitchFamily="34" charset="0"/>
              <a:buChar char="-"/>
              <a:tabLst>
                <a:tab pos="380981" algn="l"/>
              </a:tabLst>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grpSp>
        <p:nvGrpSpPr>
          <p:cNvPr id="11" name="Group 10">
            <a:extLst>
              <a:ext uri="{FF2B5EF4-FFF2-40B4-BE49-F238E27FC236}">
                <a16:creationId xmlns:a16="http://schemas.microsoft.com/office/drawing/2014/main" id="{43F77754-22A0-2E82-7821-2D551EA53015}"/>
              </a:ext>
            </a:extLst>
          </p:cNvPr>
          <p:cNvGrpSpPr/>
          <p:nvPr userDrawn="1"/>
        </p:nvGrpSpPr>
        <p:grpSpPr>
          <a:xfrm>
            <a:off x="2" y="6725266"/>
            <a:ext cx="12192001" cy="142567"/>
            <a:chOff x="7355954" y="15880786"/>
            <a:chExt cx="21904846" cy="578414"/>
          </a:xfrm>
        </p:grpSpPr>
        <p:sp>
          <p:nvSpPr>
            <p:cNvPr id="12" name="Rectangle 20">
              <a:extLst>
                <a:ext uri="{FF2B5EF4-FFF2-40B4-BE49-F238E27FC236}">
                  <a16:creationId xmlns:a16="http://schemas.microsoft.com/office/drawing/2014/main" id="{FA84B6E9-CB28-F3EC-FE9B-CD95E83CFF6A}"/>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13" name="Rectangle 20">
              <a:extLst>
                <a:ext uri="{FF2B5EF4-FFF2-40B4-BE49-F238E27FC236}">
                  <a16:creationId xmlns:a16="http://schemas.microsoft.com/office/drawing/2014/main" id="{E3E7FB67-DA74-9748-2B12-CFD70C373C6F}"/>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14" name="Rectangle 20">
              <a:extLst>
                <a:ext uri="{FF2B5EF4-FFF2-40B4-BE49-F238E27FC236}">
                  <a16:creationId xmlns:a16="http://schemas.microsoft.com/office/drawing/2014/main" id="{CB6F0725-60D8-6C7C-D80E-17BCC9E630CD}"/>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15" name="Rectangle 20">
              <a:extLst>
                <a:ext uri="{FF2B5EF4-FFF2-40B4-BE49-F238E27FC236}">
                  <a16:creationId xmlns:a16="http://schemas.microsoft.com/office/drawing/2014/main" id="{6D41011B-EA59-1C4E-7A59-087B094B7D3F}"/>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a:p>
          </p:txBody>
        </p:sp>
      </p:grpSp>
    </p:spTree>
    <p:extLst>
      <p:ext uri="{BB962C8B-B14F-4D97-AF65-F5344CB8AC3E}">
        <p14:creationId xmlns:p14="http://schemas.microsoft.com/office/powerpoint/2010/main" val="336028641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CDC">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3A17BC3-1F5B-28A0-7789-0DA0C7A50D7D}"/>
              </a:ext>
            </a:extLst>
          </p:cNvPr>
          <p:cNvGrpSpPr/>
          <p:nvPr userDrawn="1"/>
        </p:nvGrpSpPr>
        <p:grpSpPr>
          <a:xfrm>
            <a:off x="0" y="5699140"/>
            <a:ext cx="12192000" cy="1158861"/>
            <a:chOff x="0" y="4274354"/>
            <a:chExt cx="9144000" cy="869146"/>
          </a:xfrm>
        </p:grpSpPr>
        <p:sp>
          <p:nvSpPr>
            <p:cNvPr id="16" name="Rectangle 15">
              <a:extLst>
                <a:ext uri="{FF2B5EF4-FFF2-40B4-BE49-F238E27FC236}">
                  <a16:creationId xmlns:a16="http://schemas.microsoft.com/office/drawing/2014/main" id="{7531CF5A-461C-2AF2-2E63-53A651F732BA}"/>
                </a:ext>
              </a:extLst>
            </p:cNvPr>
            <p:cNvSpPr/>
            <p:nvPr userDrawn="1"/>
          </p:nvSpPr>
          <p:spPr>
            <a:xfrm>
              <a:off x="0" y="4274354"/>
              <a:ext cx="9144000" cy="869146"/>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nvGrpSpPr>
            <p:cNvPr id="17" name="Group 16">
              <a:extLst>
                <a:ext uri="{FF2B5EF4-FFF2-40B4-BE49-F238E27FC236}">
                  <a16:creationId xmlns:a16="http://schemas.microsoft.com/office/drawing/2014/main" id="{88A96CBD-9BC4-3F48-F0A5-DB94DE1071B8}"/>
                </a:ext>
              </a:extLst>
            </p:cNvPr>
            <p:cNvGrpSpPr/>
            <p:nvPr userDrawn="1"/>
          </p:nvGrpSpPr>
          <p:grpSpPr>
            <a:xfrm>
              <a:off x="553" y="4274861"/>
              <a:ext cx="5172541" cy="868639"/>
              <a:chOff x="1771" y="389"/>
              <a:chExt cx="14161532" cy="664930"/>
            </a:xfrm>
          </p:grpSpPr>
          <p:sp>
            <p:nvSpPr>
              <p:cNvPr id="18" name="Parallelogram 9">
                <a:extLst>
                  <a:ext uri="{FF2B5EF4-FFF2-40B4-BE49-F238E27FC236}">
                    <a16:creationId xmlns:a16="http://schemas.microsoft.com/office/drawing/2014/main" id="{1DF45998-B7ED-3B13-D19D-C839BC93162C}"/>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19" name="Parallelogram 18">
                <a:extLst>
                  <a:ext uri="{FF2B5EF4-FFF2-40B4-BE49-F238E27FC236}">
                    <a16:creationId xmlns:a16="http://schemas.microsoft.com/office/drawing/2014/main" id="{2C94CA9D-1D40-AB06-E28C-01B79FC23B99}"/>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20" name="Parallelogram 19">
                <a:extLst>
                  <a:ext uri="{FF2B5EF4-FFF2-40B4-BE49-F238E27FC236}">
                    <a16:creationId xmlns:a16="http://schemas.microsoft.com/office/drawing/2014/main" id="{2E700AAC-8ED5-0BD9-0D59-78D98E213E6D}"/>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21" name="Parallelogram 20">
                <a:extLst>
                  <a:ext uri="{FF2B5EF4-FFF2-40B4-BE49-F238E27FC236}">
                    <a16:creationId xmlns:a16="http://schemas.microsoft.com/office/drawing/2014/main" id="{524E04CF-F3D6-66B2-FB7C-10C171C17462}"/>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grpSp>
      <p:sp>
        <p:nvSpPr>
          <p:cNvPr id="3" name="TextBox 2"/>
          <p:cNvSpPr txBox="1"/>
          <p:nvPr userDrawn="1"/>
        </p:nvSpPr>
        <p:spPr>
          <a:xfrm>
            <a:off x="169625" y="3662433"/>
            <a:ext cx="10125843" cy="1815882"/>
          </a:xfrm>
          <a:prstGeom prst="rect">
            <a:avLst/>
          </a:prstGeom>
          <a:noFill/>
        </p:spPr>
        <p:txBody>
          <a:bodyPr wrap="square" rtlCol="0">
            <a:spAutoFit/>
          </a:bodyPr>
          <a:lstStyle/>
          <a:p>
            <a:r>
              <a:rPr lang="en-US" sz="1600">
                <a:solidFill>
                  <a:srgbClr val="0057B7"/>
                </a:solidFill>
                <a:latin typeface="Calibri" panose="020F0502020204030204" pitchFamily="34" charset="0"/>
              </a:rPr>
              <a:t>For more information, contact CDC</a:t>
            </a:r>
            <a:br>
              <a:rPr lang="en-US" sz="1600">
                <a:solidFill>
                  <a:srgbClr val="0057B7"/>
                </a:solidFill>
                <a:latin typeface="Calibri" panose="020F0502020204030204" pitchFamily="34" charset="0"/>
              </a:rPr>
            </a:br>
            <a:r>
              <a:rPr lang="en-US" sz="1600">
                <a:solidFill>
                  <a:srgbClr val="0057B7"/>
                </a:solidFill>
                <a:latin typeface="Calibri" panose="020F0502020204030204" pitchFamily="34" charset="0"/>
              </a:rPr>
              <a:t>1-800-CDC-INFO (232-4636)</a:t>
            </a:r>
            <a:br>
              <a:rPr lang="en-US" sz="1600">
                <a:solidFill>
                  <a:srgbClr val="0057B7"/>
                </a:solidFill>
                <a:latin typeface="Calibri" panose="020F0502020204030204" pitchFamily="34" charset="0"/>
              </a:rPr>
            </a:br>
            <a:r>
              <a:rPr lang="en-US" sz="1600">
                <a:solidFill>
                  <a:srgbClr val="0057B7"/>
                </a:solidFill>
                <a:latin typeface="Calibri" panose="020F0502020204030204" pitchFamily="34" charset="0"/>
              </a:rPr>
              <a:t>TTY:  1-888-232-6348    cdc.gov</a:t>
            </a:r>
            <a:br>
              <a:rPr lang="en-US" sz="1600">
                <a:solidFill>
                  <a:srgbClr val="0057B7"/>
                </a:solidFill>
                <a:latin typeface="Calibri" panose="020F0502020204030204" pitchFamily="34" charset="0"/>
              </a:rPr>
            </a:br>
            <a:br>
              <a:rPr lang="en-US" sz="1600">
                <a:solidFill>
                  <a:srgbClr val="0057B7"/>
                </a:solidFill>
                <a:latin typeface="Calibri" panose="020F0502020204030204" pitchFamily="34" charset="0"/>
              </a:rPr>
            </a:br>
            <a:br>
              <a:rPr lang="en-US" sz="1600">
                <a:solidFill>
                  <a:srgbClr val="0057B7"/>
                </a:solidFill>
                <a:latin typeface="Calibri" panose="020F0502020204030204" pitchFamily="34" charset="0"/>
              </a:rPr>
            </a:br>
            <a:r>
              <a:rPr lang="en-US" sz="1600">
                <a:solidFill>
                  <a:srgbClr val="0057B7"/>
                </a:solidFill>
                <a:latin typeface="Calibri" panose="020F0502020204030204" pitchFamily="34" charset="0"/>
              </a:rPr>
              <a:t>The findings and conclusions in this report are those of the authors and do not necessarily represent the official position of the U.S. Centers for Disease Control and Prevention.</a:t>
            </a:r>
          </a:p>
        </p:txBody>
      </p:sp>
      <p:sp>
        <p:nvSpPr>
          <p:cNvPr id="4" name="Title 3">
            <a:extLst>
              <a:ext uri="{FF2B5EF4-FFF2-40B4-BE49-F238E27FC236}">
                <a16:creationId xmlns:a16="http://schemas.microsoft.com/office/drawing/2014/main" id="{DA1AAE42-4A62-8308-16A3-AF933411C0D6}"/>
              </a:ext>
            </a:extLst>
          </p:cNvPr>
          <p:cNvSpPr>
            <a:spLocks noGrp="1"/>
          </p:cNvSpPr>
          <p:nvPr userDrawn="1">
            <p:ph type="title"/>
          </p:nvPr>
        </p:nvSpPr>
        <p:spPr>
          <a:xfrm>
            <a:off x="169624" y="366186"/>
            <a:ext cx="11049000" cy="1325033"/>
          </a:xfrm>
          <a:prstGeom prst="rect">
            <a:avLst/>
          </a:prstGeom>
        </p:spPr>
        <p:txBody>
          <a:bodyPr/>
          <a:lstStyle>
            <a:lvl1pPr algn="l">
              <a:defRPr sz="3200" b="1">
                <a:solidFill>
                  <a:srgbClr val="0057B7"/>
                </a:solidFill>
                <a:latin typeface="Calibri" panose="020F0502020204030204" pitchFamily="34" charset="0"/>
                <a:cs typeface="Calibri" panose="020F0502020204030204" pitchFamily="34" charset="0"/>
              </a:defRPr>
            </a:lvl1p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1D1AA84B-8C3A-1268-123B-0BD4559B2F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613" y="5903192"/>
            <a:ext cx="1117600" cy="725917"/>
          </a:xfrm>
          <a:prstGeom prst="rect">
            <a:avLst/>
          </a:prstGeom>
        </p:spPr>
      </p:pic>
    </p:spTree>
    <p:extLst>
      <p:ext uri="{BB962C8B-B14F-4D97-AF65-F5344CB8AC3E}">
        <p14:creationId xmlns:p14="http://schemas.microsoft.com/office/powerpoint/2010/main" val="371604611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3"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endParaRPr lang="en-US"/>
          </a:p>
        </p:txBody>
      </p:sp>
    </p:spTree>
    <p:extLst>
      <p:ext uri="{BB962C8B-B14F-4D97-AF65-F5344CB8AC3E}">
        <p14:creationId xmlns:p14="http://schemas.microsoft.com/office/powerpoint/2010/main" val="151343110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DIVIDER OPTION 2">
    <p:bg>
      <p:bgPr>
        <a:solidFill>
          <a:schemeClr val="bg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26368FE-BB30-52F8-89C1-D155114AB35A}"/>
              </a:ext>
            </a:extLst>
          </p:cNvPr>
          <p:cNvGrpSpPr/>
          <p:nvPr userDrawn="1"/>
        </p:nvGrpSpPr>
        <p:grpSpPr>
          <a:xfrm>
            <a:off x="0" y="0"/>
            <a:ext cx="12192000" cy="1158861"/>
            <a:chOff x="0" y="1079970"/>
            <a:chExt cx="7112000" cy="224439"/>
          </a:xfrm>
        </p:grpSpPr>
        <p:sp>
          <p:nvSpPr>
            <p:cNvPr id="15" name="Rectangle 14">
              <a:extLst>
                <a:ext uri="{FF2B5EF4-FFF2-40B4-BE49-F238E27FC236}">
                  <a16:creationId xmlns:a16="http://schemas.microsoft.com/office/drawing/2014/main" id="{55A2EC66-252E-FB31-C586-41F7DC2F7D6F}"/>
                </a:ext>
              </a:extLst>
            </p:cNvPr>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nvGrpSpPr>
            <p:cNvPr id="23" name="Group 22">
              <a:extLst>
                <a:ext uri="{FF2B5EF4-FFF2-40B4-BE49-F238E27FC236}">
                  <a16:creationId xmlns:a16="http://schemas.microsoft.com/office/drawing/2014/main" id="{9DF158DF-BAF5-68F6-78E1-1E179A3E0136}"/>
                </a:ext>
              </a:extLst>
            </p:cNvPr>
            <p:cNvGrpSpPr/>
            <p:nvPr userDrawn="1"/>
          </p:nvGrpSpPr>
          <p:grpSpPr>
            <a:xfrm>
              <a:off x="430" y="1080101"/>
              <a:ext cx="5345267" cy="224308"/>
              <a:chOff x="1771" y="389"/>
              <a:chExt cx="18815689" cy="664930"/>
            </a:xfrm>
          </p:grpSpPr>
          <p:sp>
            <p:nvSpPr>
              <p:cNvPr id="24" name="Parallelogram 9">
                <a:extLst>
                  <a:ext uri="{FF2B5EF4-FFF2-40B4-BE49-F238E27FC236}">
                    <a16:creationId xmlns:a16="http://schemas.microsoft.com/office/drawing/2014/main" id="{143E1EDA-4AF6-C976-C4EF-C1C84A0090F1}"/>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25" name="Parallelogram 24">
                <a:extLst>
                  <a:ext uri="{FF2B5EF4-FFF2-40B4-BE49-F238E27FC236}">
                    <a16:creationId xmlns:a16="http://schemas.microsoft.com/office/drawing/2014/main" id="{F6FA40E6-EF82-BF3D-A917-8B343EC59494}"/>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26" name="Parallelogram 25">
                <a:extLst>
                  <a:ext uri="{FF2B5EF4-FFF2-40B4-BE49-F238E27FC236}">
                    <a16:creationId xmlns:a16="http://schemas.microsoft.com/office/drawing/2014/main" id="{23549B84-60EC-73B4-5015-36EDBB01E4AA}"/>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27" name="Parallelogram 26">
                <a:extLst>
                  <a:ext uri="{FF2B5EF4-FFF2-40B4-BE49-F238E27FC236}">
                    <a16:creationId xmlns:a16="http://schemas.microsoft.com/office/drawing/2014/main" id="{5C53FF0A-86FC-1D88-9239-97955B1F770D}"/>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28" name="Parallelogram 27">
                <a:extLst>
                  <a:ext uri="{FF2B5EF4-FFF2-40B4-BE49-F238E27FC236}">
                    <a16:creationId xmlns:a16="http://schemas.microsoft.com/office/drawing/2014/main" id="{6AF49E4E-32CD-B60C-5A81-83D00D5ACF6D}"/>
                  </a:ext>
                </a:extLst>
              </p:cNvPr>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grpSp>
      <p:sp>
        <p:nvSpPr>
          <p:cNvPr id="14" name="Text Placeholder 2">
            <a:extLst>
              <a:ext uri="{FF2B5EF4-FFF2-40B4-BE49-F238E27FC236}">
                <a16:creationId xmlns:a16="http://schemas.microsoft.com/office/drawing/2014/main" id="{0B2C569F-847A-440C-95B4-42E6DB2B0E1A}"/>
              </a:ext>
            </a:extLst>
          </p:cNvPr>
          <p:cNvSpPr>
            <a:spLocks noGrp="1"/>
          </p:cNvSpPr>
          <p:nvPr>
            <p:ph type="body" idx="1"/>
          </p:nvPr>
        </p:nvSpPr>
        <p:spPr>
          <a:xfrm>
            <a:off x="576263" y="5161214"/>
            <a:ext cx="7772400" cy="426244"/>
          </a:xfrm>
          <a:prstGeom prst="rect">
            <a:avLst/>
          </a:prstGeom>
        </p:spPr>
        <p:txBody>
          <a:bodyPr anchor="b"/>
          <a:lstStyle>
            <a:lvl1pPr marL="0" indent="0" algn="l">
              <a:lnSpc>
                <a:spcPts val="2200"/>
              </a:lnSpc>
              <a:buNone/>
              <a:defRPr sz="2000" baseline="0">
                <a:solidFill>
                  <a:srgbClr val="000000"/>
                </a:solidFill>
                <a:latin typeface="Calibri" pitchFamily="34" charset="0"/>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98DAD436-F875-0284-57C5-8677D1B13921}"/>
              </a:ext>
            </a:extLst>
          </p:cNvPr>
          <p:cNvSpPr>
            <a:spLocks noGrp="1"/>
          </p:cNvSpPr>
          <p:nvPr>
            <p:ph type="title"/>
          </p:nvPr>
        </p:nvSpPr>
        <p:spPr>
          <a:xfrm>
            <a:off x="584200" y="4094906"/>
            <a:ext cx="10515600" cy="1325033"/>
          </a:xfrm>
          <a:prstGeom prst="rect">
            <a:avLst/>
          </a:prstGeom>
        </p:spPr>
        <p:txBody>
          <a:bodyPr/>
          <a:lstStyle>
            <a:lvl1pPr algn="l">
              <a:defRPr sz="4800" b="1">
                <a:solidFill>
                  <a:srgbClr val="0057B7"/>
                </a:solidFill>
                <a:latin typeface="Calibri" panose="020F0502020204030204" pitchFamily="34" charset="0"/>
                <a:cs typeface="Calibri" panose="020F0502020204030204" pitchFamily="34" charset="0"/>
              </a:defRPr>
            </a:lvl1pPr>
          </a:lstStyle>
          <a:p>
            <a:endParaRPr lang="en-US"/>
          </a:p>
        </p:txBody>
      </p:sp>
      <p:grpSp>
        <p:nvGrpSpPr>
          <p:cNvPr id="4" name="Group 3">
            <a:extLst>
              <a:ext uri="{FF2B5EF4-FFF2-40B4-BE49-F238E27FC236}">
                <a16:creationId xmlns:a16="http://schemas.microsoft.com/office/drawing/2014/main" id="{F6E5637B-3F0C-2926-5B7D-F69F43A279AB}"/>
              </a:ext>
            </a:extLst>
          </p:cNvPr>
          <p:cNvGrpSpPr/>
          <p:nvPr userDrawn="1"/>
        </p:nvGrpSpPr>
        <p:grpSpPr>
          <a:xfrm>
            <a:off x="2" y="6725266"/>
            <a:ext cx="12192001" cy="142567"/>
            <a:chOff x="7355954" y="15880786"/>
            <a:chExt cx="21904846" cy="578414"/>
          </a:xfrm>
        </p:grpSpPr>
        <p:sp>
          <p:nvSpPr>
            <p:cNvPr id="5" name="Rectangle 20">
              <a:extLst>
                <a:ext uri="{FF2B5EF4-FFF2-40B4-BE49-F238E27FC236}">
                  <a16:creationId xmlns:a16="http://schemas.microsoft.com/office/drawing/2014/main" id="{300377C4-FCF5-82F7-7DB1-68E20E9DF843}"/>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6" name="Rectangle 20">
              <a:extLst>
                <a:ext uri="{FF2B5EF4-FFF2-40B4-BE49-F238E27FC236}">
                  <a16:creationId xmlns:a16="http://schemas.microsoft.com/office/drawing/2014/main" id="{8617F19E-1B06-5F6E-BC5F-B4999383D269}"/>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7" name="Rectangle 20">
              <a:extLst>
                <a:ext uri="{FF2B5EF4-FFF2-40B4-BE49-F238E27FC236}">
                  <a16:creationId xmlns:a16="http://schemas.microsoft.com/office/drawing/2014/main" id="{A43CC56B-482B-7088-88A1-9E73AE17CF36}"/>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8" name="Rectangle 20">
              <a:extLst>
                <a:ext uri="{FF2B5EF4-FFF2-40B4-BE49-F238E27FC236}">
                  <a16:creationId xmlns:a16="http://schemas.microsoft.com/office/drawing/2014/main" id="{CAD4BAC6-1B0A-39BB-6345-BC7EBD647837}"/>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a:p>
          </p:txBody>
        </p:sp>
      </p:grpSp>
    </p:spTree>
    <p:extLst>
      <p:ext uri="{BB962C8B-B14F-4D97-AF65-F5344CB8AC3E}">
        <p14:creationId xmlns:p14="http://schemas.microsoft.com/office/powerpoint/2010/main" val="224406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S 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sp>
        <p:nvSpPr>
          <p:cNvPr id="5" name="Text Placeholder 4">
            <a:extLst>
              <a:ext uri="{FF2B5EF4-FFF2-40B4-BE49-F238E27FC236}">
                <a16:creationId xmlns:a16="http://schemas.microsoft.com/office/drawing/2014/main" id="{AB8BFD30-ED28-4470-96F2-C90951794F6C}"/>
              </a:ext>
            </a:extLst>
          </p:cNvPr>
          <p:cNvSpPr>
            <a:spLocks noGrp="1"/>
          </p:cNvSpPr>
          <p:nvPr>
            <p:ph type="body" sz="quarter" idx="10"/>
          </p:nvPr>
        </p:nvSpPr>
        <p:spPr>
          <a:xfrm>
            <a:off x="609604" y="1811868"/>
            <a:ext cx="5185833" cy="4421717"/>
          </a:xfrm>
        </p:spPr>
        <p:txBody>
          <a:bodyPr/>
          <a:lstStyle>
            <a:lvl1pPr marL="304776" indent="-304776">
              <a:buClr>
                <a:srgbClr val="003BC0"/>
              </a:buClr>
              <a:buFont typeface="Arial" panose="020B0604020202020204" pitchFamily="34" charset="0"/>
              <a:buChar char="•"/>
              <a:defRPr sz="2667" b="1">
                <a:solidFill>
                  <a:srgbClr val="1D1D1D"/>
                </a:solidFill>
              </a:defRPr>
            </a:lvl1pPr>
            <a:lvl2pPr marL="609555" indent="-228584">
              <a:buClr>
                <a:srgbClr val="005761"/>
              </a:buClr>
              <a:buFont typeface="Arial" panose="020B0604020202020204" pitchFamily="34" charset="0"/>
              <a:buChar char="-"/>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sp>
        <p:nvSpPr>
          <p:cNvPr id="7" name="Text Placeholder 4">
            <a:extLst>
              <a:ext uri="{FF2B5EF4-FFF2-40B4-BE49-F238E27FC236}">
                <a16:creationId xmlns:a16="http://schemas.microsoft.com/office/drawing/2014/main" id="{9308A1BA-F127-444C-8EEB-78BB410C70A7}"/>
              </a:ext>
            </a:extLst>
          </p:cNvPr>
          <p:cNvSpPr>
            <a:spLocks noGrp="1"/>
          </p:cNvSpPr>
          <p:nvPr>
            <p:ph type="body" sz="quarter" idx="11"/>
          </p:nvPr>
        </p:nvSpPr>
        <p:spPr>
          <a:xfrm>
            <a:off x="6396570" y="1811868"/>
            <a:ext cx="5185833" cy="4421717"/>
          </a:xfrm>
        </p:spPr>
        <p:txBody>
          <a:bodyPr/>
          <a:lstStyle>
            <a:lvl1pPr marL="304776" indent="-304776">
              <a:buClr>
                <a:srgbClr val="0033A1"/>
              </a:buClr>
              <a:buFont typeface="Arial" panose="020B0604020202020204" pitchFamily="34" charset="0"/>
              <a:buChar char="•"/>
              <a:defRPr sz="2667" b="1">
                <a:solidFill>
                  <a:srgbClr val="1D1D1D"/>
                </a:solidFill>
              </a:defRPr>
            </a:lvl1pPr>
            <a:lvl2pPr marL="609555" indent="-228584">
              <a:buClr>
                <a:srgbClr val="005761"/>
              </a:buClr>
              <a:buFont typeface="Arial" panose="020B0604020202020204" pitchFamily="34" charset="0"/>
              <a:buChar char="-"/>
              <a:tabLst>
                <a:tab pos="380972" algn="l"/>
              </a:tabLst>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grpSp>
        <p:nvGrpSpPr>
          <p:cNvPr id="11" name="Group 10">
            <a:extLst>
              <a:ext uri="{FF2B5EF4-FFF2-40B4-BE49-F238E27FC236}">
                <a16:creationId xmlns:a16="http://schemas.microsoft.com/office/drawing/2014/main" id="{43F77754-22A0-2E82-7821-2D551EA53015}"/>
              </a:ext>
            </a:extLst>
          </p:cNvPr>
          <p:cNvGrpSpPr/>
          <p:nvPr userDrawn="1"/>
        </p:nvGrpSpPr>
        <p:grpSpPr>
          <a:xfrm>
            <a:off x="4" y="6725267"/>
            <a:ext cx="12192001" cy="142567"/>
            <a:chOff x="7355954" y="15880786"/>
            <a:chExt cx="21904846" cy="578414"/>
          </a:xfrm>
        </p:grpSpPr>
        <p:sp>
          <p:nvSpPr>
            <p:cNvPr id="12" name="Rectangle 20">
              <a:extLst>
                <a:ext uri="{FF2B5EF4-FFF2-40B4-BE49-F238E27FC236}">
                  <a16:creationId xmlns:a16="http://schemas.microsoft.com/office/drawing/2014/main" id="{FA84B6E9-CB28-F3EC-FE9B-CD95E83CFF6A}"/>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13" name="Rectangle 20">
              <a:extLst>
                <a:ext uri="{FF2B5EF4-FFF2-40B4-BE49-F238E27FC236}">
                  <a16:creationId xmlns:a16="http://schemas.microsoft.com/office/drawing/2014/main" id="{E3E7FB67-DA74-9748-2B12-CFD70C373C6F}"/>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14" name="Rectangle 20">
              <a:extLst>
                <a:ext uri="{FF2B5EF4-FFF2-40B4-BE49-F238E27FC236}">
                  <a16:creationId xmlns:a16="http://schemas.microsoft.com/office/drawing/2014/main" id="{CB6F0725-60D8-6C7C-D80E-17BCC9E630CD}"/>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15" name="Rectangle 20">
              <a:extLst>
                <a:ext uri="{FF2B5EF4-FFF2-40B4-BE49-F238E27FC236}">
                  <a16:creationId xmlns:a16="http://schemas.microsoft.com/office/drawing/2014/main" id="{6D41011B-EA59-1C4E-7A59-087B094B7D3F}"/>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a:p>
          </p:txBody>
        </p:sp>
      </p:grpSp>
    </p:spTree>
    <p:extLst>
      <p:ext uri="{BB962C8B-B14F-4D97-AF65-F5344CB8AC3E}">
        <p14:creationId xmlns:p14="http://schemas.microsoft.com/office/powerpoint/2010/main" val="368067486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8_Data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609600" y="274639"/>
            <a:ext cx="10972800" cy="1143000"/>
          </a:xfrm>
          <a:prstGeom prst="rect">
            <a:avLst/>
          </a:prstGeom>
        </p:spPr>
        <p:txBody>
          <a:bodyPr anchor="ctr" anchorCtr="0"/>
          <a:lstStyle>
            <a:lvl1pPr algn="l">
              <a:lnSpc>
                <a:spcPts val="4000"/>
              </a:lnSpc>
              <a:defRPr sz="3733" b="1" baseline="0">
                <a:solidFill>
                  <a:srgbClr val="0057B7"/>
                </a:solidFill>
                <a:effectLst/>
                <a:latin typeface="Calibri" pitchFamily="34" charset="0"/>
              </a:defRPr>
            </a:lvl1pPr>
          </a:lstStyle>
          <a:p>
            <a:endParaRPr lang="en-US"/>
          </a:p>
        </p:txBody>
      </p:sp>
      <p:sp>
        <p:nvSpPr>
          <p:cNvPr id="7" name="Text Placeholder 7"/>
          <p:cNvSpPr>
            <a:spLocks noGrp="1"/>
          </p:cNvSpPr>
          <p:nvPr>
            <p:ph type="body" sz="quarter" idx="10"/>
          </p:nvPr>
        </p:nvSpPr>
        <p:spPr>
          <a:xfrm>
            <a:off x="609600" y="1835572"/>
            <a:ext cx="10972800" cy="4176467"/>
          </a:xfrm>
        </p:spPr>
        <p:txBody>
          <a:bodyPr/>
          <a:lstStyle>
            <a:lvl1pPr marL="304792" indent="-304792">
              <a:lnSpc>
                <a:spcPts val="2933"/>
              </a:lnSpc>
              <a:buClr>
                <a:srgbClr val="003BC0"/>
              </a:buClr>
              <a:buFont typeface="Arial" panose="020B0604020202020204" pitchFamily="34" charset="0"/>
              <a:buChar char="•"/>
              <a:defRPr sz="2667" b="1">
                <a:solidFill>
                  <a:srgbClr val="1D1D1D"/>
                </a:solidFill>
              </a:defRPr>
            </a:lvl1pPr>
            <a:lvl2pPr marL="609585" indent="-226478">
              <a:lnSpc>
                <a:spcPts val="2667"/>
              </a:lnSpc>
              <a:buClr>
                <a:srgbClr val="005761"/>
              </a:buClr>
              <a:buFont typeface="Arial" panose="020B0604020202020204" pitchFamily="34" charset="0"/>
              <a:buChar char="-"/>
              <a:tabLst>
                <a:tab pos="533387" algn="l"/>
              </a:tabLst>
              <a:defRPr sz="2400">
                <a:solidFill>
                  <a:srgbClr val="1D1D1D"/>
                </a:solidFill>
              </a:defRPr>
            </a:lvl2pPr>
            <a:lvl3pPr>
              <a:lnSpc>
                <a:spcPts val="2667"/>
              </a:lnSpc>
              <a:buClr>
                <a:srgbClr val="5A5A5A"/>
              </a:buClr>
              <a:defRPr sz="2667">
                <a:solidFill>
                  <a:srgbClr val="1D1D1D"/>
                </a:solidFill>
              </a:defRPr>
            </a:lvl3pPr>
            <a:lvl4pPr>
              <a:defRPr sz="2667">
                <a:solidFill>
                  <a:srgbClr val="1D1D1D"/>
                </a:solidFill>
              </a:defRPr>
            </a:lvl4pPr>
            <a:lvl5pPr>
              <a:defRPr sz="2667">
                <a:solidFill>
                  <a:srgbClr val="1D1D1D"/>
                </a:solidFill>
              </a:defRPr>
            </a:lvl5pPr>
          </a:lstStyle>
          <a:p>
            <a:pPr lvl="0"/>
            <a:r>
              <a:rPr lang="en-US"/>
              <a:t>Click to edit Master text styles</a:t>
            </a:r>
          </a:p>
          <a:p>
            <a:pPr lvl="1"/>
            <a:r>
              <a:rPr lang="en-US"/>
              <a:t>Second level</a:t>
            </a:r>
          </a:p>
        </p:txBody>
      </p:sp>
      <p:grpSp>
        <p:nvGrpSpPr>
          <p:cNvPr id="2" name="Group 1">
            <a:extLst>
              <a:ext uri="{FF2B5EF4-FFF2-40B4-BE49-F238E27FC236}">
                <a16:creationId xmlns:a16="http://schemas.microsoft.com/office/drawing/2014/main" id="{D5710D62-FA23-37E1-D9CA-4E6562C12821}"/>
              </a:ext>
              <a:ext uri="{C183D7F6-B498-43B3-948B-1728B52AA6E4}">
                <adec:decorative xmlns:adec="http://schemas.microsoft.com/office/drawing/2017/decorative" val="1"/>
              </a:ext>
            </a:extLst>
          </p:cNvPr>
          <p:cNvGrpSpPr>
            <a:grpSpLocks noGrp="1" noUngrp="1" noRot="1" noMove="1" noResize="1"/>
          </p:cNvGrpSpPr>
          <p:nvPr userDrawn="1"/>
        </p:nvGrpSpPr>
        <p:grpSpPr>
          <a:xfrm>
            <a:off x="1" y="6725265"/>
            <a:ext cx="12192001" cy="142567"/>
            <a:chOff x="7355954" y="15880786"/>
            <a:chExt cx="21904846" cy="578414"/>
          </a:xfrm>
        </p:grpSpPr>
        <p:sp>
          <p:nvSpPr>
            <p:cNvPr id="3" name="Rectangle 20">
              <a:extLst>
                <a:ext uri="{FF2B5EF4-FFF2-40B4-BE49-F238E27FC236}">
                  <a16:creationId xmlns:a16="http://schemas.microsoft.com/office/drawing/2014/main" id="{3AD231D8-DCA4-570B-4CC6-32EBF38FADDD}"/>
                </a:ext>
              </a:extLst>
            </p:cNvPr>
            <p:cNvSpPr>
              <a:spLocks noGrp="1" noRot="1" noMove="1" noResize="1" noEditPoints="1" noAdjustHandles="1" noChangeArrowheads="1" noChangeShapeType="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4" name="Rectangle 20">
              <a:extLst>
                <a:ext uri="{FF2B5EF4-FFF2-40B4-BE49-F238E27FC236}">
                  <a16:creationId xmlns:a16="http://schemas.microsoft.com/office/drawing/2014/main" id="{32619D13-D1C6-7836-5897-39ABF07B01EC}"/>
                </a:ext>
              </a:extLst>
            </p:cNvPr>
            <p:cNvSpPr>
              <a:spLocks noGrp="1" noRot="1" noMove="1" noResize="1" noEditPoints="1" noAdjustHandles="1" noChangeArrowheads="1" noChangeShapeType="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6" name="Rectangle 20">
              <a:extLst>
                <a:ext uri="{FF2B5EF4-FFF2-40B4-BE49-F238E27FC236}">
                  <a16:creationId xmlns:a16="http://schemas.microsoft.com/office/drawing/2014/main" id="{392F6D8E-420B-97AC-FD5D-3185F97EC0C5}"/>
                </a:ext>
              </a:extLst>
            </p:cNvPr>
            <p:cNvSpPr>
              <a:spLocks noGrp="1" noRot="1" noMove="1" noResize="1" noEditPoints="1" noAdjustHandles="1" noChangeArrowheads="1" noChangeShapeType="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8" name="Rectangle 20">
              <a:extLst>
                <a:ext uri="{FF2B5EF4-FFF2-40B4-BE49-F238E27FC236}">
                  <a16:creationId xmlns:a16="http://schemas.microsoft.com/office/drawing/2014/main" id="{6967D159-E4ED-FA77-F3CA-47CC8A1001C9}"/>
                </a:ext>
              </a:extLst>
            </p:cNvPr>
            <p:cNvSpPr>
              <a:spLocks noGrp="1" noRot="1" noMove="1" noResize="1" noEditPoints="1" noAdjustHandles="1" noChangeArrowheads="1" noChangeShapeType="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a:p>
          </p:txBody>
        </p:sp>
      </p:grpSp>
      <p:sp>
        <p:nvSpPr>
          <p:cNvPr id="10" name="Text Placeholder 9">
            <a:extLst>
              <a:ext uri="{FF2B5EF4-FFF2-40B4-BE49-F238E27FC236}">
                <a16:creationId xmlns:a16="http://schemas.microsoft.com/office/drawing/2014/main" id="{1ABEE049-4EDC-72E7-33F0-97CB98B02587}"/>
              </a:ext>
            </a:extLst>
          </p:cNvPr>
          <p:cNvSpPr>
            <a:spLocks noGrp="1"/>
          </p:cNvSpPr>
          <p:nvPr>
            <p:ph type="body" sz="quarter" idx="11"/>
          </p:nvPr>
        </p:nvSpPr>
        <p:spPr>
          <a:xfrm>
            <a:off x="584200" y="6416841"/>
            <a:ext cx="10490976" cy="292212"/>
          </a:xfrm>
        </p:spPr>
        <p:txBody>
          <a:bodyPr/>
          <a:lstStyle>
            <a:lvl1pPr marL="0" indent="0">
              <a:buNone/>
              <a:defRPr sz="1067"/>
            </a:lvl1pPr>
          </a:lstStyle>
          <a:p>
            <a:pPr lvl="0"/>
            <a:endParaRPr lang="en-US"/>
          </a:p>
        </p:txBody>
      </p:sp>
      <p:sp>
        <p:nvSpPr>
          <p:cNvPr id="11" name="Slide Number Placeholder 11">
            <a:extLst>
              <a:ext uri="{FF2B5EF4-FFF2-40B4-BE49-F238E27FC236}">
                <a16:creationId xmlns:a16="http://schemas.microsoft.com/office/drawing/2014/main" id="{EE5CAFF7-7E21-9C78-9070-5FCF133DCD1D}"/>
              </a:ext>
              <a:ext uri="{C183D7F6-B498-43B3-948B-1728B52AA6E4}">
                <adec:decorative xmlns:adec="http://schemas.microsoft.com/office/drawing/2017/decorative" val="1"/>
              </a:ext>
            </a:extLst>
          </p:cNvPr>
          <p:cNvSpPr>
            <a:spLocks noGrp="1"/>
          </p:cNvSpPr>
          <p:nvPr>
            <p:ph type="sldNum" sz="quarter" idx="17"/>
          </p:nvPr>
        </p:nvSpPr>
        <p:spPr>
          <a:xfrm>
            <a:off x="11521439" y="6400799"/>
            <a:ext cx="536448" cy="365760"/>
          </a:xfrm>
          <a:prstGeom prst="rect">
            <a:avLst/>
          </a:prstGeom>
        </p:spPr>
        <p:txBody>
          <a:bodyPr/>
          <a:lstStyle>
            <a:lvl1pPr algn="r">
              <a:defRPr sz="1333">
                <a:solidFill>
                  <a:srgbClr val="0057B7"/>
                </a:solidFill>
                <a:latin typeface="Calibri" panose="020F0502020204030204" pitchFamily="34" charset="0"/>
                <a:cs typeface="Calibri" panose="020F0502020204030204" pitchFamily="34" charset="0"/>
              </a:defRPr>
            </a:lvl1pPr>
          </a:lstStyle>
          <a:p>
            <a:fld id="{BE1A0740-F252-4427-A288-A0F9AF0CD4D9}" type="slidenum">
              <a:rPr lang="en-US" smtClean="0"/>
              <a:pPr/>
              <a:t>‹#›</a:t>
            </a:fld>
            <a:endParaRPr lang="en-US"/>
          </a:p>
        </p:txBody>
      </p:sp>
    </p:spTree>
    <p:extLst>
      <p:ext uri="{BB962C8B-B14F-4D97-AF65-F5344CB8AC3E}">
        <p14:creationId xmlns:p14="http://schemas.microsoft.com/office/powerpoint/2010/main" val="379515523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_Data Slide">
    <p:spTree>
      <p:nvGrpSpPr>
        <p:cNvPr id="1" name=""/>
        <p:cNvGrpSpPr/>
        <p:nvPr/>
      </p:nvGrpSpPr>
      <p:grpSpPr>
        <a:xfrm>
          <a:off x="0" y="0"/>
          <a:ext cx="0" cy="0"/>
          <a:chOff x="0" y="0"/>
          <a:chExt cx="0" cy="0"/>
        </a:xfrm>
      </p:grpSpPr>
      <p:sp>
        <p:nvSpPr>
          <p:cNvPr id="7" name="Text Placeholder 7"/>
          <p:cNvSpPr>
            <a:spLocks noGrp="1"/>
          </p:cNvSpPr>
          <p:nvPr>
            <p:ph type="body" sz="quarter" idx="10"/>
          </p:nvPr>
        </p:nvSpPr>
        <p:spPr>
          <a:xfrm>
            <a:off x="609600" y="1835573"/>
            <a:ext cx="10972800" cy="4176467"/>
          </a:xfrm>
        </p:spPr>
        <p:txBody>
          <a:bodyPr/>
          <a:lstStyle>
            <a:lvl1pPr marL="304784" indent="-304784">
              <a:lnSpc>
                <a:spcPts val="2933"/>
              </a:lnSpc>
              <a:buClr>
                <a:srgbClr val="003BC0"/>
              </a:buClr>
              <a:buFont typeface="Arial" panose="020B0604020202020204" pitchFamily="34" charset="0"/>
              <a:buChar char="•"/>
              <a:defRPr sz="2667" b="1">
                <a:solidFill>
                  <a:srgbClr val="1D1D1D"/>
                </a:solidFill>
              </a:defRPr>
            </a:lvl1pPr>
            <a:lvl2pPr marL="609570" indent="-226473">
              <a:lnSpc>
                <a:spcPts val="2667"/>
              </a:lnSpc>
              <a:buClr>
                <a:srgbClr val="005761"/>
              </a:buClr>
              <a:buFont typeface="Arial" panose="020B0604020202020204" pitchFamily="34" charset="0"/>
              <a:buChar char="-"/>
              <a:tabLst>
                <a:tab pos="533373" algn="l"/>
              </a:tabLst>
              <a:defRPr sz="2400">
                <a:solidFill>
                  <a:srgbClr val="1D1D1D"/>
                </a:solidFill>
              </a:defRPr>
            </a:lvl2pPr>
            <a:lvl3pPr>
              <a:lnSpc>
                <a:spcPts val="2667"/>
              </a:lnSpc>
              <a:buClr>
                <a:srgbClr val="5A5A5A"/>
              </a:buClr>
              <a:defRPr sz="2667">
                <a:solidFill>
                  <a:srgbClr val="1D1D1D"/>
                </a:solidFill>
              </a:defRPr>
            </a:lvl3pPr>
            <a:lvl4pPr>
              <a:defRPr sz="2667">
                <a:solidFill>
                  <a:srgbClr val="1D1D1D"/>
                </a:solidFill>
              </a:defRPr>
            </a:lvl4pPr>
            <a:lvl5pPr>
              <a:defRPr sz="2667">
                <a:solidFill>
                  <a:srgbClr val="1D1D1D"/>
                </a:solidFill>
              </a:defRPr>
            </a:lvl5pPr>
          </a:lstStyle>
          <a:p>
            <a:pPr lvl="0"/>
            <a:r>
              <a:rPr lang="en-US"/>
              <a:t>Click to edit Master text styles</a:t>
            </a:r>
          </a:p>
          <a:p>
            <a:pPr lvl="1"/>
            <a:r>
              <a:rPr lang="en-US"/>
              <a:t>Second level</a:t>
            </a:r>
          </a:p>
        </p:txBody>
      </p:sp>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grpSp>
        <p:nvGrpSpPr>
          <p:cNvPr id="2" name="Group 1">
            <a:extLst>
              <a:ext uri="{FF2B5EF4-FFF2-40B4-BE49-F238E27FC236}">
                <a16:creationId xmlns:a16="http://schemas.microsoft.com/office/drawing/2014/main" id="{D5710D62-FA23-37E1-D9CA-4E6562C12821}"/>
              </a:ext>
            </a:extLst>
          </p:cNvPr>
          <p:cNvGrpSpPr/>
          <p:nvPr userDrawn="1"/>
        </p:nvGrpSpPr>
        <p:grpSpPr>
          <a:xfrm>
            <a:off x="2" y="6725266"/>
            <a:ext cx="12192001" cy="142567"/>
            <a:chOff x="7355954" y="15880786"/>
            <a:chExt cx="21904846" cy="578414"/>
          </a:xfrm>
        </p:grpSpPr>
        <p:sp>
          <p:nvSpPr>
            <p:cNvPr id="3" name="Rectangle 20">
              <a:extLst>
                <a:ext uri="{FF2B5EF4-FFF2-40B4-BE49-F238E27FC236}">
                  <a16:creationId xmlns:a16="http://schemas.microsoft.com/office/drawing/2014/main" id="{3AD231D8-DCA4-570B-4CC6-32EBF38FADDD}"/>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4" name="Rectangle 20">
              <a:extLst>
                <a:ext uri="{FF2B5EF4-FFF2-40B4-BE49-F238E27FC236}">
                  <a16:creationId xmlns:a16="http://schemas.microsoft.com/office/drawing/2014/main" id="{32619D13-D1C6-7836-5897-39ABF07B01EC}"/>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6" name="Rectangle 20">
              <a:extLst>
                <a:ext uri="{FF2B5EF4-FFF2-40B4-BE49-F238E27FC236}">
                  <a16:creationId xmlns:a16="http://schemas.microsoft.com/office/drawing/2014/main" id="{392F6D8E-420B-97AC-FD5D-3185F97EC0C5}"/>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8" name="Rectangle 20">
              <a:extLst>
                <a:ext uri="{FF2B5EF4-FFF2-40B4-BE49-F238E27FC236}">
                  <a16:creationId xmlns:a16="http://schemas.microsoft.com/office/drawing/2014/main" id="{6967D159-E4ED-FA77-F3CA-47CC8A1001C9}"/>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a:p>
          </p:txBody>
        </p:sp>
      </p:grpSp>
    </p:spTree>
    <p:extLst>
      <p:ext uri="{BB962C8B-B14F-4D97-AF65-F5344CB8AC3E}">
        <p14:creationId xmlns:p14="http://schemas.microsoft.com/office/powerpoint/2010/main" val="256833533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LOSING CDC ATSDR">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DE51C5C-061E-82A7-65CD-CB91ADC1E19F}"/>
              </a:ext>
              <a:ext uri="{C183D7F6-B498-43B3-948B-1728B52AA6E4}">
                <adec:decorative xmlns:adec="http://schemas.microsoft.com/office/drawing/2017/decorative" val="1"/>
              </a:ext>
            </a:extLst>
          </p:cNvPr>
          <p:cNvGrpSpPr>
            <a:grpSpLocks/>
          </p:cNvGrpSpPr>
          <p:nvPr userDrawn="1"/>
        </p:nvGrpSpPr>
        <p:grpSpPr>
          <a:xfrm>
            <a:off x="0" y="5699139"/>
            <a:ext cx="12192000" cy="1158861"/>
            <a:chOff x="0" y="4274354"/>
            <a:chExt cx="9144000" cy="869146"/>
          </a:xfrm>
        </p:grpSpPr>
        <p:sp>
          <p:nvSpPr>
            <p:cNvPr id="5" name="Rectangle 4">
              <a:extLst>
                <a:ext uri="{FF2B5EF4-FFF2-40B4-BE49-F238E27FC236}">
                  <a16:creationId xmlns:a16="http://schemas.microsoft.com/office/drawing/2014/main" id="{2032C90D-E6F5-DB53-F053-9B3394B1067E}"/>
                </a:ext>
              </a:extLst>
            </p:cNvPr>
            <p:cNvSpPr>
              <a:spLocks/>
            </p:cNvSpPr>
            <p:nvPr userDrawn="1"/>
          </p:nvSpPr>
          <p:spPr>
            <a:xfrm>
              <a:off x="0" y="4274354"/>
              <a:ext cx="9144000" cy="869146"/>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nvGrpSpPr>
            <p:cNvPr id="6" name="Group 5">
              <a:extLst>
                <a:ext uri="{FF2B5EF4-FFF2-40B4-BE49-F238E27FC236}">
                  <a16:creationId xmlns:a16="http://schemas.microsoft.com/office/drawing/2014/main" id="{4C15464F-2DC0-02E4-5EBE-4271CBFCFE29}"/>
                </a:ext>
              </a:extLst>
            </p:cNvPr>
            <p:cNvGrpSpPr>
              <a:grpSpLocks/>
            </p:cNvGrpSpPr>
            <p:nvPr userDrawn="1"/>
          </p:nvGrpSpPr>
          <p:grpSpPr>
            <a:xfrm>
              <a:off x="553" y="4274861"/>
              <a:ext cx="5172541" cy="868639"/>
              <a:chOff x="1771" y="389"/>
              <a:chExt cx="14161532" cy="664930"/>
            </a:xfrm>
          </p:grpSpPr>
          <p:sp>
            <p:nvSpPr>
              <p:cNvPr id="7" name="Parallelogram 9">
                <a:extLst>
                  <a:ext uri="{FF2B5EF4-FFF2-40B4-BE49-F238E27FC236}">
                    <a16:creationId xmlns:a16="http://schemas.microsoft.com/office/drawing/2014/main" id="{4B1DA4E7-9DDE-5DDD-9BAC-121DCC207924}"/>
                  </a:ext>
                </a:extLst>
              </p:cNvPr>
              <p:cNvSpPr>
                <a:spLocks/>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8" name="Parallelogram 7">
                <a:extLst>
                  <a:ext uri="{FF2B5EF4-FFF2-40B4-BE49-F238E27FC236}">
                    <a16:creationId xmlns:a16="http://schemas.microsoft.com/office/drawing/2014/main" id="{B86E1BC7-59E7-4F47-5FB3-C02246911E2C}"/>
                  </a:ext>
                </a:extLst>
              </p:cNvPr>
              <p:cNvSpPr>
                <a:spLocks/>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13" name="Parallelogram 12">
                <a:extLst>
                  <a:ext uri="{FF2B5EF4-FFF2-40B4-BE49-F238E27FC236}">
                    <a16:creationId xmlns:a16="http://schemas.microsoft.com/office/drawing/2014/main" id="{1200FC31-8FC6-FF0D-B5D2-3AAF45711FE3}"/>
                  </a:ext>
                </a:extLst>
              </p:cNvPr>
              <p:cNvSpPr>
                <a:spLocks/>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19" name="Parallelogram 18">
                <a:extLst>
                  <a:ext uri="{FF2B5EF4-FFF2-40B4-BE49-F238E27FC236}">
                    <a16:creationId xmlns:a16="http://schemas.microsoft.com/office/drawing/2014/main" id="{9E48511E-6721-466F-BC20-6BA94574094F}"/>
                  </a:ext>
                </a:extLst>
              </p:cNvPr>
              <p:cNvSpPr>
                <a:spLocks/>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grpSp>
      <p:sp>
        <p:nvSpPr>
          <p:cNvPr id="4" name="Title 3">
            <a:extLst>
              <a:ext uri="{FF2B5EF4-FFF2-40B4-BE49-F238E27FC236}">
                <a16:creationId xmlns:a16="http://schemas.microsoft.com/office/drawing/2014/main" id="{DA1AAE42-4A62-8308-16A3-AF933411C0D6}"/>
              </a:ext>
            </a:extLst>
          </p:cNvPr>
          <p:cNvSpPr>
            <a:spLocks noGrp="1"/>
          </p:cNvSpPr>
          <p:nvPr userDrawn="1">
            <p:ph type="title"/>
          </p:nvPr>
        </p:nvSpPr>
        <p:spPr>
          <a:xfrm>
            <a:off x="609600" y="280416"/>
            <a:ext cx="10972800" cy="1143000"/>
          </a:xfrm>
          <a:prstGeom prst="rect">
            <a:avLst/>
          </a:prstGeom>
        </p:spPr>
        <p:txBody>
          <a:bodyPr anchor="ctr"/>
          <a:lstStyle>
            <a:lvl1pPr algn="l">
              <a:lnSpc>
                <a:spcPts val="4000"/>
              </a:lnSpc>
              <a:defRPr sz="3733" b="1">
                <a:solidFill>
                  <a:srgbClr val="0E5EAB"/>
                </a:solidFill>
                <a:latin typeface="Calibri" panose="020F0502020204030204" pitchFamily="34" charset="0"/>
                <a:cs typeface="Calibri" panose="020F0502020204030204" pitchFamily="34" charset="0"/>
              </a:defRPr>
            </a:lvl1pPr>
          </a:lstStyle>
          <a:p>
            <a:endParaRPr lang="en-US"/>
          </a:p>
        </p:txBody>
      </p:sp>
      <p:pic>
        <p:nvPicPr>
          <p:cNvPr id="10" name="Picture 9">
            <a:extLst>
              <a:ext uri="{FF2B5EF4-FFF2-40B4-BE49-F238E27FC236}">
                <a16:creationId xmlns:a16="http://schemas.microsoft.com/office/drawing/2014/main" id="{A913A7AB-3BD7-6D83-E156-20B20392C0C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875264" y="6111521"/>
            <a:ext cx="1041453" cy="319323"/>
          </a:xfrm>
          <a:prstGeom prst="rect">
            <a:avLst/>
          </a:prstGeom>
        </p:spPr>
      </p:pic>
      <p:pic>
        <p:nvPicPr>
          <p:cNvPr id="3" name="Picture 2">
            <a:extLst>
              <a:ext uri="{FF2B5EF4-FFF2-40B4-BE49-F238E27FC236}">
                <a16:creationId xmlns:a16="http://schemas.microsoft.com/office/drawing/2014/main" id="{A81F4667-BA54-714C-A549-361BBCD1EE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3" cstate="print">
            <a:extLst>
              <a:ext uri="{28A0092B-C50C-407E-A947-70E740481C1C}">
                <a14:useLocalDpi xmlns:a14="http://schemas.microsoft.com/office/drawing/2010/main" val="0"/>
              </a:ext>
            </a:extLst>
          </a:blip>
          <a:srcRect l="-6838" t="-4371" r="-5290" b="-9440"/>
          <a:stretch/>
        </p:blipFill>
        <p:spPr>
          <a:xfrm>
            <a:off x="9582420" y="5925313"/>
            <a:ext cx="1114923" cy="717732"/>
          </a:xfrm>
          <a:prstGeom prst="rect">
            <a:avLst/>
          </a:prstGeom>
        </p:spPr>
      </p:pic>
      <p:sp>
        <p:nvSpPr>
          <p:cNvPr id="12" name="Slide Number Placeholder 11">
            <a:extLst>
              <a:ext uri="{FF2B5EF4-FFF2-40B4-BE49-F238E27FC236}">
                <a16:creationId xmlns:a16="http://schemas.microsoft.com/office/drawing/2014/main" id="{22D3104C-B56F-273E-8CB7-21BAFD11ED8C}"/>
              </a:ext>
              <a:ext uri="{C183D7F6-B498-43B3-948B-1728B52AA6E4}">
                <adec:decorative xmlns:adec="http://schemas.microsoft.com/office/drawing/2017/decorative" val="1"/>
              </a:ext>
            </a:extLst>
          </p:cNvPr>
          <p:cNvSpPr>
            <a:spLocks noGrp="1"/>
          </p:cNvSpPr>
          <p:nvPr>
            <p:ph type="sldNum" sz="quarter" idx="11"/>
          </p:nvPr>
        </p:nvSpPr>
        <p:spPr>
          <a:xfrm>
            <a:off x="11521440" y="5364481"/>
            <a:ext cx="536448" cy="366183"/>
          </a:xfrm>
        </p:spPr>
        <p:txBody>
          <a:bodyPr/>
          <a:lstStyle>
            <a:lvl1pPr>
              <a:defRPr>
                <a:solidFill>
                  <a:srgbClr val="0057B7"/>
                </a:solidFill>
                <a:latin typeface="Calibri" panose="020F0502020204030204" pitchFamily="34" charset="0"/>
                <a:cs typeface="Calibri" panose="020F0502020204030204" pitchFamily="34" charset="0"/>
              </a:defRPr>
            </a:lvl1pPr>
          </a:lstStyle>
          <a:p>
            <a:fld id="{D8E7DCDC-E408-4B61-982D-00D1D5E6AEFC}" type="slidenum">
              <a:rPr lang="en-US" smtClean="0"/>
              <a:pPr/>
              <a:t>‹#›</a:t>
            </a:fld>
            <a:endParaRPr lang="en-US"/>
          </a:p>
        </p:txBody>
      </p:sp>
    </p:spTree>
    <p:extLst>
      <p:ext uri="{BB962C8B-B14F-4D97-AF65-F5344CB8AC3E}">
        <p14:creationId xmlns:p14="http://schemas.microsoft.com/office/powerpoint/2010/main" val="38396643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210923"/>
            <a:ext cx="12192000" cy="957133"/>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bk object 25"/>
          <p:cNvSpPr/>
          <p:nvPr userDrawn="1"/>
        </p:nvSpPr>
        <p:spPr>
          <a:xfrm>
            <a:off x="2" y="-15770"/>
            <a:ext cx="696487" cy="226691"/>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21" name="bk object 26"/>
          <p:cNvSpPr/>
          <p:nvPr userDrawn="1"/>
        </p:nvSpPr>
        <p:spPr>
          <a:xfrm>
            <a:off x="453403" y="-15770"/>
            <a:ext cx="1151380" cy="226691"/>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22" name="bk object 27"/>
          <p:cNvSpPr/>
          <p:nvPr userDrawn="1"/>
        </p:nvSpPr>
        <p:spPr>
          <a:xfrm>
            <a:off x="1171032" y="-15770"/>
            <a:ext cx="1791269" cy="226691"/>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23" name="bk object 28"/>
          <p:cNvSpPr/>
          <p:nvPr userDrawn="1"/>
        </p:nvSpPr>
        <p:spPr>
          <a:xfrm>
            <a:off x="2206132" y="-15770"/>
            <a:ext cx="1816611" cy="226691"/>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24" name="bk object 29"/>
          <p:cNvSpPr/>
          <p:nvPr userDrawn="1"/>
        </p:nvSpPr>
        <p:spPr>
          <a:xfrm>
            <a:off x="3073075" y="-15770"/>
            <a:ext cx="1250212" cy="226691"/>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25" name="bk object 30"/>
          <p:cNvSpPr/>
          <p:nvPr userDrawn="1"/>
        </p:nvSpPr>
        <p:spPr>
          <a:xfrm>
            <a:off x="3406414" y="-15770"/>
            <a:ext cx="3311799" cy="226691"/>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26" name="bk object 31"/>
          <p:cNvSpPr/>
          <p:nvPr userDrawn="1"/>
        </p:nvSpPr>
        <p:spPr>
          <a:xfrm>
            <a:off x="5114460" y="-15770"/>
            <a:ext cx="2553645" cy="226691"/>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27" name="bk object 32"/>
          <p:cNvSpPr/>
          <p:nvPr userDrawn="1"/>
        </p:nvSpPr>
        <p:spPr>
          <a:xfrm>
            <a:off x="5945157" y="-15770"/>
            <a:ext cx="6246843" cy="226691"/>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cxnSp>
        <p:nvCxnSpPr>
          <p:cNvPr id="28" name="Straight Connector 27"/>
          <p:cNvCxnSpPr/>
          <p:nvPr userDrawn="1"/>
        </p:nvCxnSpPr>
        <p:spPr>
          <a:xfrm>
            <a:off x="0" y="210921"/>
            <a:ext cx="12192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609600" y="1275656"/>
            <a:ext cx="10972800" cy="1155779"/>
          </a:xfrm>
          <a:prstGeom prst="rect">
            <a:avLst/>
          </a:prstGeom>
        </p:spPr>
        <p:txBody>
          <a:bodyPr/>
          <a:lstStyle>
            <a:lvl1pPr algn="l">
              <a:lnSpc>
                <a:spcPts val="4000"/>
              </a:lnSpc>
              <a:defRPr sz="3733"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609600" y="2748933"/>
            <a:ext cx="8534400" cy="457200"/>
          </a:xfrm>
          <a:prstGeom prst="rect">
            <a:avLst/>
          </a:prstGeom>
        </p:spPr>
        <p:txBody>
          <a:bodyPr/>
          <a:lstStyle>
            <a:lvl1pPr marL="0" indent="0" algn="l">
              <a:buNone/>
              <a:defRPr sz="2667" b="1" baseline="0">
                <a:solidFill>
                  <a:srgbClr val="0039A6"/>
                </a:solidFill>
                <a:effectLst/>
                <a:latin typeface="Calibri"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609600" y="216725"/>
            <a:ext cx="9204101" cy="461665"/>
          </a:xfrm>
          <a:prstGeom prst="rect">
            <a:avLst/>
          </a:prstGeom>
          <a:noFill/>
        </p:spPr>
        <p:txBody>
          <a:bodyPr wrap="square" rtlCol="0">
            <a:spAutoFit/>
          </a:bodyPr>
          <a:lstStyle/>
          <a:p>
            <a:r>
              <a:rPr lang="en-US" sz="2400" b="1">
                <a:solidFill>
                  <a:schemeClr val="tx2">
                    <a:lumMod val="95000"/>
                  </a:schemeClr>
                </a:solidFill>
                <a:latin typeface="Calibri" panose="020F0502020204030204" pitchFamily="34" charset="0"/>
              </a:rPr>
              <a:t>Centers for Disease Control and Prevention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46840" y="108699"/>
            <a:ext cx="2527397" cy="968596"/>
          </a:xfrm>
          <a:prstGeom prst="rect">
            <a:avLst/>
          </a:prstGeom>
        </p:spPr>
      </p:pic>
    </p:spTree>
    <p:extLst>
      <p:ext uri="{BB962C8B-B14F-4D97-AF65-F5344CB8AC3E}">
        <p14:creationId xmlns:p14="http://schemas.microsoft.com/office/powerpoint/2010/main" val="617121118"/>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2060"/>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55063"/>
            <a:ext cx="12192000" cy="3255264"/>
          </a:xfrm>
          <a:prstGeom prst="rect">
            <a:avLst/>
          </a:prstGeom>
        </p:spPr>
      </p:pic>
    </p:spTree>
    <p:extLst>
      <p:ext uri="{BB962C8B-B14F-4D97-AF65-F5344CB8AC3E}">
        <p14:creationId xmlns:p14="http://schemas.microsoft.com/office/powerpoint/2010/main" val="89165285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olor_background">
    <p:bg>
      <p:bgPr>
        <a:solidFill>
          <a:srgbClr val="993B25"/>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55063"/>
            <a:ext cx="12192000" cy="3255264"/>
          </a:xfrm>
          <a:prstGeom prst="rect">
            <a:avLst/>
          </a:prstGeom>
        </p:spPr>
      </p:pic>
    </p:spTree>
    <p:extLst>
      <p:ext uri="{BB962C8B-B14F-4D97-AF65-F5344CB8AC3E}">
        <p14:creationId xmlns:p14="http://schemas.microsoft.com/office/powerpoint/2010/main" val="420221945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210923"/>
            <a:ext cx="12192000" cy="957133"/>
          </a:xfrm>
          <a:prstGeom prst="rect">
            <a:avLst/>
          </a:prstGeom>
          <a:solidFill>
            <a:srgbClr val="17468F"/>
          </a:solidFill>
          <a:ln>
            <a:noFill/>
          </a:ln>
        </p:spPr>
        <p:txBody>
          <a:bodyPr vert="horz" wrap="square" lIns="81280" tIns="40640" rIns="81280" bIns="40640" numCol="1" anchor="t" anchorCtr="0" compatLnSpc="1">
            <a:prstTxWarp prst="textNoShape">
              <a:avLst/>
            </a:prstTxWarp>
          </a:bodyPr>
          <a:lstStyle/>
          <a:p>
            <a:endParaRPr lang="en-US" sz="2223"/>
          </a:p>
        </p:txBody>
      </p:sp>
      <p:sp>
        <p:nvSpPr>
          <p:cNvPr id="20" name="bk object 25"/>
          <p:cNvSpPr/>
          <p:nvPr userDrawn="1"/>
        </p:nvSpPr>
        <p:spPr>
          <a:xfrm>
            <a:off x="2" y="-15770"/>
            <a:ext cx="696487" cy="226691"/>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21" name="bk object 26"/>
          <p:cNvSpPr/>
          <p:nvPr userDrawn="1"/>
        </p:nvSpPr>
        <p:spPr>
          <a:xfrm>
            <a:off x="453403" y="-15770"/>
            <a:ext cx="1151380" cy="226691"/>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22" name="bk object 27"/>
          <p:cNvSpPr/>
          <p:nvPr userDrawn="1"/>
        </p:nvSpPr>
        <p:spPr>
          <a:xfrm>
            <a:off x="1171032" y="-15770"/>
            <a:ext cx="1791269" cy="226691"/>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23" name="bk object 28"/>
          <p:cNvSpPr/>
          <p:nvPr userDrawn="1"/>
        </p:nvSpPr>
        <p:spPr>
          <a:xfrm>
            <a:off x="2206132" y="-15770"/>
            <a:ext cx="1816611" cy="226691"/>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24" name="bk object 29"/>
          <p:cNvSpPr/>
          <p:nvPr userDrawn="1"/>
        </p:nvSpPr>
        <p:spPr>
          <a:xfrm>
            <a:off x="3073075" y="-15770"/>
            <a:ext cx="1250212" cy="226691"/>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25" name="bk object 30"/>
          <p:cNvSpPr/>
          <p:nvPr userDrawn="1"/>
        </p:nvSpPr>
        <p:spPr>
          <a:xfrm>
            <a:off x="3406414" y="-15770"/>
            <a:ext cx="3311799" cy="226691"/>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26" name="bk object 31"/>
          <p:cNvSpPr/>
          <p:nvPr userDrawn="1"/>
        </p:nvSpPr>
        <p:spPr>
          <a:xfrm>
            <a:off x="5114460" y="-15770"/>
            <a:ext cx="2553645" cy="226691"/>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27" name="bk object 32"/>
          <p:cNvSpPr/>
          <p:nvPr userDrawn="1"/>
        </p:nvSpPr>
        <p:spPr>
          <a:xfrm>
            <a:off x="5945157" y="-15770"/>
            <a:ext cx="6246843" cy="226691"/>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cxnSp>
        <p:nvCxnSpPr>
          <p:cNvPr id="28" name="Straight Connector 27"/>
          <p:cNvCxnSpPr/>
          <p:nvPr userDrawn="1"/>
        </p:nvCxnSpPr>
        <p:spPr>
          <a:xfrm>
            <a:off x="0" y="210921"/>
            <a:ext cx="12192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609600" y="1275656"/>
            <a:ext cx="10972800" cy="1155779"/>
          </a:xfrm>
          <a:prstGeom prst="rect">
            <a:avLst/>
          </a:prstGeom>
        </p:spPr>
        <p:txBody>
          <a:bodyPr/>
          <a:lstStyle>
            <a:lvl1pPr algn="l">
              <a:lnSpc>
                <a:spcPts val="4000"/>
              </a:lnSpc>
              <a:defRPr sz="3733"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609600" y="2748933"/>
            <a:ext cx="8534400" cy="457200"/>
          </a:xfrm>
          <a:prstGeom prst="rect">
            <a:avLst/>
          </a:prstGeom>
        </p:spPr>
        <p:txBody>
          <a:bodyPr/>
          <a:lstStyle>
            <a:lvl1pPr marL="0" indent="0" algn="l">
              <a:buNone/>
              <a:defRPr sz="2667" b="1" baseline="0">
                <a:solidFill>
                  <a:srgbClr val="0039A6"/>
                </a:solidFill>
                <a:effectLst/>
                <a:latin typeface="Calibri"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609600" y="3835603"/>
            <a:ext cx="8534400" cy="1295400"/>
          </a:xfrm>
          <a:prstGeom prst="rect">
            <a:avLst/>
          </a:prstGeom>
        </p:spPr>
        <p:txBody>
          <a:bodyPr/>
          <a:lstStyle>
            <a:lvl1pPr marL="0" indent="0" algn="l">
              <a:lnSpc>
                <a:spcPts val="2667"/>
              </a:lnSpc>
              <a:buNone/>
              <a:defRPr sz="24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609600" y="216725"/>
            <a:ext cx="9204101" cy="461665"/>
          </a:xfrm>
          <a:prstGeom prst="rect">
            <a:avLst/>
          </a:prstGeom>
          <a:noFill/>
        </p:spPr>
        <p:txBody>
          <a:bodyPr wrap="square" rtlCol="0">
            <a:spAutoFit/>
          </a:bodyPr>
          <a:lstStyle/>
          <a:p>
            <a:r>
              <a:rPr lang="en-US" sz="2400" b="1">
                <a:solidFill>
                  <a:schemeClr val="tx2">
                    <a:lumMod val="95000"/>
                  </a:schemeClr>
                </a:solidFill>
                <a:latin typeface="Calibri" panose="020F0502020204030204" pitchFamily="34" charset="0"/>
              </a:rPr>
              <a:t>Centers for Disease Control and Prevention</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8249" y="84686"/>
            <a:ext cx="1633689" cy="936183"/>
          </a:xfrm>
          <a:prstGeom prst="rect">
            <a:avLst/>
          </a:prstGeom>
        </p:spPr>
      </p:pic>
    </p:spTree>
    <p:extLst>
      <p:ext uri="{BB962C8B-B14F-4D97-AF65-F5344CB8AC3E}">
        <p14:creationId xmlns:p14="http://schemas.microsoft.com/office/powerpoint/2010/main" val="247582583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grpSp>
        <p:nvGrpSpPr>
          <p:cNvPr id="7" name="Group 6"/>
          <p:cNvGrpSpPr/>
          <p:nvPr userDrawn="1"/>
        </p:nvGrpSpPr>
        <p:grpSpPr>
          <a:xfrm>
            <a:off x="0" y="6737107"/>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a:p>
          </p:txBody>
        </p:sp>
      </p:grpSp>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609600" y="1545167"/>
            <a:ext cx="10972800" cy="4455584"/>
          </a:xfrm>
        </p:spPr>
        <p:txBody>
          <a:bodyPr/>
          <a:lstStyle>
            <a:lvl1pPr marL="457178" indent="-457178">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0996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endParaRPr lang="en-US"/>
          </a:p>
        </p:txBody>
      </p:sp>
      <p:sp>
        <p:nvSpPr>
          <p:cNvPr id="3" name="Content Placeholder 2"/>
          <p:cNvSpPr>
            <a:spLocks noGrp="1"/>
          </p:cNvSpPr>
          <p:nvPr>
            <p:ph idx="1"/>
          </p:nvPr>
        </p:nvSpPr>
        <p:spPr>
          <a:xfrm>
            <a:off x="609602" y="1600201"/>
            <a:ext cx="5172892" cy="4191000"/>
          </a:xfrm>
          <a:prstGeom prst="rect">
            <a:avLst/>
          </a:prstGeom>
        </p:spPr>
        <p:txBody>
          <a:bodyPr/>
          <a:lstStyle>
            <a:lvl1pPr marL="457178" indent="-457178">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50" indent="-380981">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10" y="1600201"/>
            <a:ext cx="5172892" cy="4191000"/>
          </a:xfrm>
          <a:prstGeom prst="rect">
            <a:avLst/>
          </a:prstGeom>
        </p:spPr>
        <p:txBody>
          <a:bodyPr/>
          <a:lstStyle>
            <a:lvl1pPr marL="457178" indent="-457178">
              <a:buClr>
                <a:srgbClr val="541900"/>
              </a:buClr>
              <a:buSzPct val="70000"/>
              <a:buFont typeface="Wingdings" panose="05000000000000000000" pitchFamily="2" charset="2"/>
              <a:buChar char="§"/>
              <a:defRPr sz="3200" b="1" baseline="0">
                <a:solidFill>
                  <a:srgbClr val="000000"/>
                </a:solidFill>
                <a:latin typeface="Calibri" pitchFamily="34" charset="0"/>
              </a:defRPr>
            </a:lvl1pPr>
            <a:lvl2pPr marL="990550" indent="-380981">
              <a:buClr>
                <a:srgbClr val="005984"/>
              </a:buClr>
              <a:buSzPct val="100000"/>
              <a:buFont typeface="Arial" panose="020B0604020202020204" pitchFamily="34" charset="0"/>
              <a:buChar char="•"/>
              <a:defRPr sz="2667">
                <a:solidFill>
                  <a:schemeClr val="accent4">
                    <a:lumMod val="75000"/>
                  </a:schemeClr>
                </a:solidFill>
              </a:defRPr>
            </a:lvl2pPr>
            <a:lvl3pPr>
              <a:buClrTx/>
              <a:buSzPct val="100000"/>
              <a:buFont typeface="Arial" pitchFamily="34" charset="0"/>
              <a:buChar char="•"/>
              <a:defRPr sz="2400">
                <a:solidFill>
                  <a:schemeClr val="accent4">
                    <a:lumMod val="75000"/>
                  </a:schemeClr>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9544"/>
          <a:stretch/>
        </p:blipFill>
        <p:spPr>
          <a:xfrm>
            <a:off x="0" y="6719804"/>
            <a:ext cx="12192000" cy="150413"/>
          </a:xfrm>
          <a:prstGeom prst="rect">
            <a:avLst/>
          </a:prstGeom>
        </p:spPr>
      </p:pic>
      <p:grpSp>
        <p:nvGrpSpPr>
          <p:cNvPr id="7" name="Group 6"/>
          <p:cNvGrpSpPr/>
          <p:nvPr userDrawn="1"/>
        </p:nvGrpSpPr>
        <p:grpSpPr>
          <a:xfrm>
            <a:off x="0" y="6727353"/>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4" name="Rectangle 13"/>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a:p>
          </p:txBody>
        </p:sp>
      </p:grpSp>
    </p:spTree>
    <p:extLst>
      <p:ext uri="{BB962C8B-B14F-4D97-AF65-F5344CB8AC3E}">
        <p14:creationId xmlns:p14="http://schemas.microsoft.com/office/powerpoint/2010/main" val="154640363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3"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endParaRPr lang="en-US"/>
          </a:p>
        </p:txBody>
      </p:sp>
    </p:spTree>
    <p:extLst>
      <p:ext uri="{BB962C8B-B14F-4D97-AF65-F5344CB8AC3E}">
        <p14:creationId xmlns:p14="http://schemas.microsoft.com/office/powerpoint/2010/main" val="236659498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OSING CDC">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3A17BC3-1F5B-28A0-7789-0DA0C7A50D7D}"/>
              </a:ext>
            </a:extLst>
          </p:cNvPr>
          <p:cNvGrpSpPr/>
          <p:nvPr userDrawn="1"/>
        </p:nvGrpSpPr>
        <p:grpSpPr>
          <a:xfrm>
            <a:off x="0" y="5699140"/>
            <a:ext cx="12192000" cy="1158861"/>
            <a:chOff x="0" y="4274354"/>
            <a:chExt cx="9144000" cy="869146"/>
          </a:xfrm>
        </p:grpSpPr>
        <p:sp>
          <p:nvSpPr>
            <p:cNvPr id="16" name="Rectangle 15">
              <a:extLst>
                <a:ext uri="{FF2B5EF4-FFF2-40B4-BE49-F238E27FC236}">
                  <a16:creationId xmlns:a16="http://schemas.microsoft.com/office/drawing/2014/main" id="{7531CF5A-461C-2AF2-2E63-53A651F732BA}"/>
                </a:ext>
              </a:extLst>
            </p:cNvPr>
            <p:cNvSpPr/>
            <p:nvPr userDrawn="1"/>
          </p:nvSpPr>
          <p:spPr>
            <a:xfrm>
              <a:off x="0" y="4274354"/>
              <a:ext cx="9144000" cy="869146"/>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nvGrpSpPr>
            <p:cNvPr id="17" name="Group 16">
              <a:extLst>
                <a:ext uri="{FF2B5EF4-FFF2-40B4-BE49-F238E27FC236}">
                  <a16:creationId xmlns:a16="http://schemas.microsoft.com/office/drawing/2014/main" id="{88A96CBD-9BC4-3F48-F0A5-DB94DE1071B8}"/>
                </a:ext>
              </a:extLst>
            </p:cNvPr>
            <p:cNvGrpSpPr/>
            <p:nvPr userDrawn="1"/>
          </p:nvGrpSpPr>
          <p:grpSpPr>
            <a:xfrm>
              <a:off x="553" y="4274861"/>
              <a:ext cx="5172541" cy="868639"/>
              <a:chOff x="1771" y="389"/>
              <a:chExt cx="14161532" cy="664930"/>
            </a:xfrm>
          </p:grpSpPr>
          <p:sp>
            <p:nvSpPr>
              <p:cNvPr id="18" name="Parallelogram 9">
                <a:extLst>
                  <a:ext uri="{FF2B5EF4-FFF2-40B4-BE49-F238E27FC236}">
                    <a16:creationId xmlns:a16="http://schemas.microsoft.com/office/drawing/2014/main" id="{1DF45998-B7ED-3B13-D19D-C839BC93162C}"/>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19" name="Parallelogram 18">
                <a:extLst>
                  <a:ext uri="{FF2B5EF4-FFF2-40B4-BE49-F238E27FC236}">
                    <a16:creationId xmlns:a16="http://schemas.microsoft.com/office/drawing/2014/main" id="{2C94CA9D-1D40-AB06-E28C-01B79FC23B99}"/>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20" name="Parallelogram 19">
                <a:extLst>
                  <a:ext uri="{FF2B5EF4-FFF2-40B4-BE49-F238E27FC236}">
                    <a16:creationId xmlns:a16="http://schemas.microsoft.com/office/drawing/2014/main" id="{2E700AAC-8ED5-0BD9-0D59-78D98E213E6D}"/>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21" name="Parallelogram 20">
                <a:extLst>
                  <a:ext uri="{FF2B5EF4-FFF2-40B4-BE49-F238E27FC236}">
                    <a16:creationId xmlns:a16="http://schemas.microsoft.com/office/drawing/2014/main" id="{524E04CF-F3D6-66B2-FB7C-10C171C17462}"/>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grpSp>
      <p:sp>
        <p:nvSpPr>
          <p:cNvPr id="3" name="TextBox 2"/>
          <p:cNvSpPr txBox="1"/>
          <p:nvPr userDrawn="1"/>
        </p:nvSpPr>
        <p:spPr>
          <a:xfrm>
            <a:off x="169625" y="3662433"/>
            <a:ext cx="10125843" cy="1815882"/>
          </a:xfrm>
          <a:prstGeom prst="rect">
            <a:avLst/>
          </a:prstGeom>
          <a:noFill/>
        </p:spPr>
        <p:txBody>
          <a:bodyPr wrap="square" rtlCol="0">
            <a:spAutoFit/>
          </a:bodyPr>
          <a:lstStyle/>
          <a:p>
            <a:r>
              <a:rPr lang="en-US" sz="1600">
                <a:solidFill>
                  <a:srgbClr val="0057B7"/>
                </a:solidFill>
                <a:latin typeface="Calibri" panose="020F0502020204030204" pitchFamily="34" charset="0"/>
              </a:rPr>
              <a:t>For more information, contact CDC</a:t>
            </a:r>
            <a:br>
              <a:rPr lang="en-US" sz="1600">
                <a:solidFill>
                  <a:srgbClr val="0057B7"/>
                </a:solidFill>
                <a:latin typeface="Calibri" panose="020F0502020204030204" pitchFamily="34" charset="0"/>
              </a:rPr>
            </a:br>
            <a:r>
              <a:rPr lang="en-US" sz="1600">
                <a:solidFill>
                  <a:srgbClr val="0057B7"/>
                </a:solidFill>
                <a:latin typeface="Calibri" panose="020F0502020204030204" pitchFamily="34" charset="0"/>
              </a:rPr>
              <a:t>1-800-CDC-INFO (232-4636)</a:t>
            </a:r>
            <a:br>
              <a:rPr lang="en-US" sz="1600">
                <a:solidFill>
                  <a:srgbClr val="0057B7"/>
                </a:solidFill>
                <a:latin typeface="Calibri" panose="020F0502020204030204" pitchFamily="34" charset="0"/>
              </a:rPr>
            </a:br>
            <a:r>
              <a:rPr lang="en-US" sz="1600">
                <a:solidFill>
                  <a:srgbClr val="0057B7"/>
                </a:solidFill>
                <a:latin typeface="Calibri" panose="020F0502020204030204" pitchFamily="34" charset="0"/>
              </a:rPr>
              <a:t>TTY:  1-888-232-6348    cdc.gov</a:t>
            </a:r>
            <a:br>
              <a:rPr lang="en-US" sz="1600">
                <a:solidFill>
                  <a:srgbClr val="0057B7"/>
                </a:solidFill>
                <a:latin typeface="Calibri" panose="020F0502020204030204" pitchFamily="34" charset="0"/>
              </a:rPr>
            </a:br>
            <a:br>
              <a:rPr lang="en-US" sz="1600">
                <a:solidFill>
                  <a:srgbClr val="0057B7"/>
                </a:solidFill>
                <a:latin typeface="Calibri" panose="020F0502020204030204" pitchFamily="34" charset="0"/>
              </a:rPr>
            </a:br>
            <a:br>
              <a:rPr lang="en-US" sz="1600">
                <a:solidFill>
                  <a:srgbClr val="0057B7"/>
                </a:solidFill>
                <a:latin typeface="Calibri" panose="020F0502020204030204" pitchFamily="34" charset="0"/>
              </a:rPr>
            </a:br>
            <a:r>
              <a:rPr lang="en-US" sz="1600">
                <a:solidFill>
                  <a:srgbClr val="0057B7"/>
                </a:solidFill>
                <a:latin typeface="Calibri" panose="020F0502020204030204" pitchFamily="34" charset="0"/>
              </a:rPr>
              <a:t>The findings and conclusions in this report are those of the authors and do not necessarily represent the official position of the U.S. Centers for Disease Control and Prevention.</a:t>
            </a:r>
          </a:p>
        </p:txBody>
      </p:sp>
      <p:sp>
        <p:nvSpPr>
          <p:cNvPr id="4" name="Title 3">
            <a:extLst>
              <a:ext uri="{FF2B5EF4-FFF2-40B4-BE49-F238E27FC236}">
                <a16:creationId xmlns:a16="http://schemas.microsoft.com/office/drawing/2014/main" id="{DA1AAE42-4A62-8308-16A3-AF933411C0D6}"/>
              </a:ext>
            </a:extLst>
          </p:cNvPr>
          <p:cNvSpPr>
            <a:spLocks noGrp="1"/>
          </p:cNvSpPr>
          <p:nvPr userDrawn="1">
            <p:ph type="title"/>
          </p:nvPr>
        </p:nvSpPr>
        <p:spPr>
          <a:xfrm>
            <a:off x="169624" y="366188"/>
            <a:ext cx="11049000" cy="1325033"/>
          </a:xfrm>
          <a:prstGeom prst="rect">
            <a:avLst/>
          </a:prstGeom>
        </p:spPr>
        <p:txBody>
          <a:bodyPr/>
          <a:lstStyle>
            <a:lvl1pPr algn="l">
              <a:defRPr sz="3200" b="1">
                <a:solidFill>
                  <a:srgbClr val="0057B7"/>
                </a:solidFill>
                <a:latin typeface="Calibri" panose="020F0502020204030204" pitchFamily="34" charset="0"/>
                <a:cs typeface="Calibri" panose="020F0502020204030204" pitchFamily="34" charset="0"/>
              </a:defRPr>
            </a:lvl1p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1D1AA84B-8C3A-1268-123B-0BD4559B2F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613" y="5903192"/>
            <a:ext cx="1117600" cy="725917"/>
          </a:xfrm>
          <a:prstGeom prst="rect">
            <a:avLst/>
          </a:prstGeom>
        </p:spPr>
      </p:pic>
    </p:spTree>
    <p:extLst>
      <p:ext uri="{BB962C8B-B14F-4D97-AF65-F5344CB8AC3E}">
        <p14:creationId xmlns:p14="http://schemas.microsoft.com/office/powerpoint/2010/main" val="376686005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grpSp>
        <p:nvGrpSpPr>
          <p:cNvPr id="14" name="Group 13"/>
          <p:cNvGrpSpPr/>
          <p:nvPr userDrawn="1"/>
        </p:nvGrpSpPr>
        <p:grpSpPr>
          <a:xfrm>
            <a:off x="0" y="5662473"/>
            <a:ext cx="12192000" cy="1183824"/>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41"/>
            <a:ext cx="12192000" cy="1177559"/>
          </a:xfrm>
          <a:prstGeom prst="rect">
            <a:avLst/>
          </a:prstGeom>
        </p:spPr>
      </p:pic>
      <p:sp>
        <p:nvSpPr>
          <p:cNvPr id="3" name="TextBox 2"/>
          <p:cNvSpPr txBox="1"/>
          <p:nvPr userDrawn="1"/>
        </p:nvSpPr>
        <p:spPr>
          <a:xfrm>
            <a:off x="169626" y="3662434"/>
            <a:ext cx="8852455" cy="1815882"/>
          </a:xfrm>
          <a:prstGeom prst="rect">
            <a:avLst/>
          </a:prstGeom>
          <a:noFill/>
        </p:spPr>
        <p:txBody>
          <a:bodyPr wrap="square" rtlCol="0">
            <a:spAutoFit/>
          </a:bodyPr>
          <a:lstStyle/>
          <a:p>
            <a:r>
              <a:rPr lang="en-US" sz="1600">
                <a:solidFill>
                  <a:srgbClr val="695E4A"/>
                </a:solidFill>
                <a:latin typeface="Calibri" panose="020F0502020204030204" pitchFamily="34" charset="0"/>
              </a:rPr>
              <a:t>For more information, contact CDC</a:t>
            </a: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1-800-CDC-INFO (232-4636)</a:t>
            </a: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TTY:  1-888-232-6348    www.cdc.gov</a:t>
            </a:r>
            <a:br>
              <a:rPr lang="en-US" sz="1600">
                <a:solidFill>
                  <a:srgbClr val="695E4A"/>
                </a:solidFill>
                <a:latin typeface="Calibri" panose="020F0502020204030204" pitchFamily="34" charset="0"/>
              </a:rPr>
            </a:br>
            <a:br>
              <a:rPr lang="en-US" sz="1600">
                <a:solidFill>
                  <a:srgbClr val="695E4A"/>
                </a:solidFill>
                <a:latin typeface="Calibri" panose="020F0502020204030204" pitchFamily="34" charset="0"/>
              </a:rPr>
            </a:b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36" name="Picture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46840" y="5770087"/>
            <a:ext cx="2527397" cy="968596"/>
          </a:xfrm>
          <a:prstGeom prst="rect">
            <a:avLst/>
          </a:prstGeom>
        </p:spPr>
      </p:pic>
    </p:spTree>
    <p:extLst>
      <p:ext uri="{BB962C8B-B14F-4D97-AF65-F5344CB8AC3E}">
        <p14:creationId xmlns:p14="http://schemas.microsoft.com/office/powerpoint/2010/main" val="65415148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grpSp>
        <p:nvGrpSpPr>
          <p:cNvPr id="14" name="Group 13"/>
          <p:cNvGrpSpPr/>
          <p:nvPr userDrawn="1"/>
        </p:nvGrpSpPr>
        <p:grpSpPr>
          <a:xfrm>
            <a:off x="0" y="5662473"/>
            <a:ext cx="12192000" cy="1183824"/>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2608" y="5668741"/>
            <a:ext cx="12192000" cy="1177559"/>
          </a:xfrm>
          <a:prstGeom prst="rect">
            <a:avLst/>
          </a:prstGeom>
        </p:spPr>
      </p:pic>
      <p:sp>
        <p:nvSpPr>
          <p:cNvPr id="3" name="TextBox 2"/>
          <p:cNvSpPr txBox="1"/>
          <p:nvPr userDrawn="1"/>
        </p:nvSpPr>
        <p:spPr>
          <a:xfrm>
            <a:off x="169626" y="3662434"/>
            <a:ext cx="8852455" cy="1815882"/>
          </a:xfrm>
          <a:prstGeom prst="rect">
            <a:avLst/>
          </a:prstGeom>
          <a:noFill/>
        </p:spPr>
        <p:txBody>
          <a:bodyPr wrap="square" rtlCol="0">
            <a:spAutoFit/>
          </a:bodyPr>
          <a:lstStyle/>
          <a:p>
            <a:r>
              <a:rPr lang="en-US" sz="1600">
                <a:solidFill>
                  <a:srgbClr val="695E4A"/>
                </a:solidFill>
                <a:latin typeface="Calibri" panose="020F0502020204030204" pitchFamily="34" charset="0"/>
              </a:rPr>
              <a:t>For more information, contact CDC</a:t>
            </a: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1-800-CDC-INFO (232-4636)</a:t>
            </a: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TTY:  1-888-232-6348    www.cdc.gov</a:t>
            </a:r>
            <a:br>
              <a:rPr lang="en-US" sz="1600">
                <a:solidFill>
                  <a:srgbClr val="695E4A"/>
                </a:solidFill>
                <a:latin typeface="Calibri" panose="020F0502020204030204" pitchFamily="34" charset="0"/>
              </a:rPr>
            </a:br>
            <a:br>
              <a:rPr lang="en-US" sz="1600">
                <a:solidFill>
                  <a:srgbClr val="695E4A"/>
                </a:solidFill>
                <a:latin typeface="Calibri" panose="020F0502020204030204" pitchFamily="34" charset="0"/>
              </a:rPr>
            </a:br>
            <a:br>
              <a:rPr lang="en-US" sz="1600">
                <a:solidFill>
                  <a:srgbClr val="695E4A"/>
                </a:solidFill>
                <a:latin typeface="Calibri" panose="020F0502020204030204" pitchFamily="34" charset="0"/>
              </a:rPr>
            </a:br>
            <a:r>
              <a:rPr lang="en-US" sz="16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5662473"/>
            <a:ext cx="12192000" cy="1183824"/>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sz="2400"/>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sz="2400"/>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sz="2400"/>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sz="2400"/>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sz="2400"/>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sz="2400"/>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sz="2400"/>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sz="2400"/>
            </a:p>
          </p:txBody>
        </p:sp>
      </p:grpSp>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8249" y="5786295"/>
            <a:ext cx="1633689" cy="936183"/>
          </a:xfrm>
          <a:prstGeom prst="rect">
            <a:avLst/>
          </a:prstGeom>
        </p:spPr>
      </p:pic>
    </p:spTree>
    <p:extLst>
      <p:ext uri="{BB962C8B-B14F-4D97-AF65-F5344CB8AC3E}">
        <p14:creationId xmlns:p14="http://schemas.microsoft.com/office/powerpoint/2010/main" val="161593192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TITLE_CDC_with_tagline">
    <p:bg>
      <p:bgPr>
        <a:solidFill>
          <a:schemeClr val="bg2"/>
        </a:soli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267F8213-0BF4-9CFD-184D-957DBD90BEF9}"/>
              </a:ext>
            </a:extLst>
          </p:cNvPr>
          <p:cNvGrpSpPr/>
          <p:nvPr userDrawn="1"/>
        </p:nvGrpSpPr>
        <p:grpSpPr>
          <a:xfrm>
            <a:off x="0" y="0"/>
            <a:ext cx="12192000" cy="1158861"/>
            <a:chOff x="0" y="1079970"/>
            <a:chExt cx="7112000" cy="224439"/>
          </a:xfrm>
        </p:grpSpPr>
        <p:sp>
          <p:nvSpPr>
            <p:cNvPr id="41" name="Rectangle 40">
              <a:extLst>
                <a:ext uri="{FF2B5EF4-FFF2-40B4-BE49-F238E27FC236}">
                  <a16:creationId xmlns:a16="http://schemas.microsoft.com/office/drawing/2014/main" id="{1E8587A6-7C1A-EC72-C16A-98204569B39A}"/>
                </a:ext>
              </a:extLst>
            </p:cNvPr>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nvGrpSpPr>
            <p:cNvPr id="42" name="Group 41">
              <a:extLst>
                <a:ext uri="{FF2B5EF4-FFF2-40B4-BE49-F238E27FC236}">
                  <a16:creationId xmlns:a16="http://schemas.microsoft.com/office/drawing/2014/main" id="{2EB7A224-4867-EA38-EAA4-ECD97FF9203A}"/>
                </a:ext>
              </a:extLst>
            </p:cNvPr>
            <p:cNvGrpSpPr/>
            <p:nvPr userDrawn="1"/>
          </p:nvGrpSpPr>
          <p:grpSpPr>
            <a:xfrm>
              <a:off x="430" y="1080101"/>
              <a:ext cx="5345267" cy="224308"/>
              <a:chOff x="1771" y="389"/>
              <a:chExt cx="18815689" cy="664930"/>
            </a:xfrm>
          </p:grpSpPr>
          <p:sp>
            <p:nvSpPr>
              <p:cNvPr id="44" name="Parallelogram 9">
                <a:extLst>
                  <a:ext uri="{FF2B5EF4-FFF2-40B4-BE49-F238E27FC236}">
                    <a16:creationId xmlns:a16="http://schemas.microsoft.com/office/drawing/2014/main" id="{EA18C2A9-CD91-4656-D4FD-18B4B82E4B80}"/>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5" name="Parallelogram 44">
                <a:extLst>
                  <a:ext uri="{FF2B5EF4-FFF2-40B4-BE49-F238E27FC236}">
                    <a16:creationId xmlns:a16="http://schemas.microsoft.com/office/drawing/2014/main" id="{AE0A8C09-00C3-D95E-B5DA-0F0A402DC7AB}"/>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6" name="Parallelogram 45">
                <a:extLst>
                  <a:ext uri="{FF2B5EF4-FFF2-40B4-BE49-F238E27FC236}">
                    <a16:creationId xmlns:a16="http://schemas.microsoft.com/office/drawing/2014/main" id="{B944134F-25AD-BEB2-C0BF-43DF4B11FC3F}"/>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7" name="Parallelogram 46">
                <a:extLst>
                  <a:ext uri="{FF2B5EF4-FFF2-40B4-BE49-F238E27FC236}">
                    <a16:creationId xmlns:a16="http://schemas.microsoft.com/office/drawing/2014/main" id="{A01506F6-4045-30A7-1967-7A2272067890}"/>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8" name="Parallelogram 47">
                <a:extLst>
                  <a:ext uri="{FF2B5EF4-FFF2-40B4-BE49-F238E27FC236}">
                    <a16:creationId xmlns:a16="http://schemas.microsoft.com/office/drawing/2014/main" id="{E1EB0327-76CF-A70A-BE29-7C1C2819C1B3}"/>
                  </a:ext>
                </a:extLst>
              </p:cNvPr>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grpSp>
      <p:sp>
        <p:nvSpPr>
          <p:cNvPr id="7" name="Title 1"/>
          <p:cNvSpPr>
            <a:spLocks noGrp="1"/>
          </p:cNvSpPr>
          <p:nvPr userDrawn="1">
            <p:ph type="title"/>
          </p:nvPr>
        </p:nvSpPr>
        <p:spPr>
          <a:xfrm>
            <a:off x="609600" y="1184275"/>
            <a:ext cx="10972800" cy="1169363"/>
          </a:xfrm>
          <a:prstGeom prst="rect">
            <a:avLst/>
          </a:prstGeom>
        </p:spPr>
        <p:txBody>
          <a:bodyPr anchor="ctr"/>
          <a:lstStyle>
            <a:lvl1pPr algn="l">
              <a:lnSpc>
                <a:spcPts val="4000"/>
              </a:lnSpc>
              <a:defRPr sz="3733" b="1" baseline="0">
                <a:solidFill>
                  <a:srgbClr val="0057B7"/>
                </a:solidFill>
                <a:effectLst/>
                <a:latin typeface="Calibri" pitchFamily="34" charset="0"/>
              </a:defRPr>
            </a:lvl1pPr>
          </a:lstStyle>
          <a:p>
            <a:endParaRPr lang="en-US"/>
          </a:p>
        </p:txBody>
      </p:sp>
      <p:sp>
        <p:nvSpPr>
          <p:cNvPr id="8" name="Subtitle 2"/>
          <p:cNvSpPr>
            <a:spLocks noGrp="1"/>
          </p:cNvSpPr>
          <p:nvPr userDrawn="1">
            <p:ph type="subTitle" idx="1"/>
          </p:nvPr>
        </p:nvSpPr>
        <p:spPr>
          <a:xfrm>
            <a:off x="609600" y="2859349"/>
            <a:ext cx="8534400" cy="457200"/>
          </a:xfrm>
          <a:prstGeom prst="rect">
            <a:avLst/>
          </a:prstGeom>
        </p:spPr>
        <p:txBody>
          <a:bodyPr/>
          <a:lstStyle>
            <a:lvl1pPr marL="0" indent="0" algn="l">
              <a:buNone/>
              <a:defRPr sz="2667" b="1" baseline="0">
                <a:solidFill>
                  <a:srgbClr val="0057B7"/>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29" name="Text Placeholder 28">
            <a:extLst>
              <a:ext uri="{FF2B5EF4-FFF2-40B4-BE49-F238E27FC236}">
                <a16:creationId xmlns:a16="http://schemas.microsoft.com/office/drawing/2014/main" id="{A617DD9D-7533-7A57-89FB-4D057BCEAC55}"/>
              </a:ext>
            </a:extLst>
          </p:cNvPr>
          <p:cNvSpPr>
            <a:spLocks noGrp="1"/>
          </p:cNvSpPr>
          <p:nvPr>
            <p:ph type="body" sz="quarter" idx="11" hasCustomPrompt="1"/>
          </p:nvPr>
        </p:nvSpPr>
        <p:spPr>
          <a:xfrm>
            <a:off x="609600" y="372533"/>
            <a:ext cx="9211733" cy="541867"/>
          </a:xfrm>
        </p:spPr>
        <p:txBody>
          <a:bodyPr/>
          <a:lstStyle>
            <a:lvl1pPr marL="0" indent="0">
              <a:buNone/>
              <a:defRPr sz="2400">
                <a:solidFill>
                  <a:schemeClr val="bg1"/>
                </a:solidFill>
              </a:defRPr>
            </a:lvl1pPr>
          </a:lstStyle>
          <a:p>
            <a:pPr lvl="0"/>
            <a:r>
              <a:rPr lang="en-US"/>
              <a:t>Place center name here</a:t>
            </a:r>
          </a:p>
        </p:txBody>
      </p:sp>
      <p:pic>
        <p:nvPicPr>
          <p:cNvPr id="19" name="Picture 18" descr="Graphical user interface, text, application&#10;&#10;Description automatically generated">
            <a:extLst>
              <a:ext uri="{FF2B5EF4-FFF2-40B4-BE49-F238E27FC236}">
                <a16:creationId xmlns:a16="http://schemas.microsoft.com/office/drawing/2014/main" id="{B73EE938-470B-9DA7-FFED-E3CE4A1A33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041" y="216207"/>
            <a:ext cx="1117600" cy="725917"/>
          </a:xfrm>
          <a:prstGeom prst="rect">
            <a:avLst/>
          </a:prstGeom>
        </p:spPr>
      </p:pic>
    </p:spTree>
    <p:extLst>
      <p:ext uri="{BB962C8B-B14F-4D97-AF65-F5344CB8AC3E}">
        <p14:creationId xmlns:p14="http://schemas.microsoft.com/office/powerpoint/2010/main" val="3582403978"/>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OPTION 1">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8840672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8_Data Slide">
    <p:spTree>
      <p:nvGrpSpPr>
        <p:cNvPr id="1" name=""/>
        <p:cNvGrpSpPr/>
        <p:nvPr/>
      </p:nvGrpSpPr>
      <p:grpSpPr>
        <a:xfrm>
          <a:off x="0" y="0"/>
          <a:ext cx="0" cy="0"/>
          <a:chOff x="0" y="0"/>
          <a:chExt cx="0" cy="0"/>
        </a:xfrm>
      </p:grpSpPr>
      <p:sp>
        <p:nvSpPr>
          <p:cNvPr id="7" name="Text Placeholder 7"/>
          <p:cNvSpPr>
            <a:spLocks noGrp="1"/>
          </p:cNvSpPr>
          <p:nvPr>
            <p:ph type="body" sz="quarter" idx="10"/>
          </p:nvPr>
        </p:nvSpPr>
        <p:spPr>
          <a:xfrm>
            <a:off x="609600" y="1835572"/>
            <a:ext cx="10972800" cy="4176467"/>
          </a:xfrm>
        </p:spPr>
        <p:txBody>
          <a:bodyPr/>
          <a:lstStyle>
            <a:lvl1pPr marL="304792" indent="-304792">
              <a:lnSpc>
                <a:spcPts val="2933"/>
              </a:lnSpc>
              <a:buClr>
                <a:srgbClr val="003BC0"/>
              </a:buClr>
              <a:buFont typeface="Arial" panose="020B0604020202020204" pitchFamily="34" charset="0"/>
              <a:buChar char="•"/>
              <a:defRPr sz="2667" b="1">
                <a:solidFill>
                  <a:srgbClr val="1D1D1D"/>
                </a:solidFill>
              </a:defRPr>
            </a:lvl1pPr>
            <a:lvl2pPr marL="609585" indent="-226478">
              <a:lnSpc>
                <a:spcPts val="2667"/>
              </a:lnSpc>
              <a:buClr>
                <a:srgbClr val="005761"/>
              </a:buClr>
              <a:buFont typeface="Arial" panose="020B0604020202020204" pitchFamily="34" charset="0"/>
              <a:buChar char="-"/>
              <a:tabLst>
                <a:tab pos="533387" algn="l"/>
              </a:tabLst>
              <a:defRPr sz="2400">
                <a:solidFill>
                  <a:srgbClr val="1D1D1D"/>
                </a:solidFill>
              </a:defRPr>
            </a:lvl2pPr>
            <a:lvl3pPr>
              <a:lnSpc>
                <a:spcPts val="2667"/>
              </a:lnSpc>
              <a:buClr>
                <a:srgbClr val="5A5A5A"/>
              </a:buClr>
              <a:defRPr sz="2667">
                <a:solidFill>
                  <a:srgbClr val="1D1D1D"/>
                </a:solidFill>
              </a:defRPr>
            </a:lvl3pPr>
            <a:lvl4pPr>
              <a:defRPr sz="2667">
                <a:solidFill>
                  <a:srgbClr val="1D1D1D"/>
                </a:solidFill>
              </a:defRPr>
            </a:lvl4pPr>
            <a:lvl5pPr>
              <a:defRPr sz="2667">
                <a:solidFill>
                  <a:srgbClr val="1D1D1D"/>
                </a:solidFill>
              </a:defRPr>
            </a:lvl5pPr>
          </a:lstStyle>
          <a:p>
            <a:pPr lvl="0"/>
            <a:r>
              <a:rPr lang="en-US"/>
              <a:t>Click to edit Master text styles</a:t>
            </a:r>
          </a:p>
          <a:p>
            <a:pPr lvl="1"/>
            <a:r>
              <a:rPr lang="en-US"/>
              <a:t>Second level</a:t>
            </a:r>
          </a:p>
        </p:txBody>
      </p:sp>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grpSp>
        <p:nvGrpSpPr>
          <p:cNvPr id="2" name="Group 1">
            <a:extLst>
              <a:ext uri="{FF2B5EF4-FFF2-40B4-BE49-F238E27FC236}">
                <a16:creationId xmlns:a16="http://schemas.microsoft.com/office/drawing/2014/main" id="{D5710D62-FA23-37E1-D9CA-4E6562C12821}"/>
              </a:ext>
            </a:extLst>
          </p:cNvPr>
          <p:cNvGrpSpPr/>
          <p:nvPr userDrawn="1"/>
        </p:nvGrpSpPr>
        <p:grpSpPr>
          <a:xfrm>
            <a:off x="1" y="6725265"/>
            <a:ext cx="12192001" cy="142567"/>
            <a:chOff x="7355954" y="15880786"/>
            <a:chExt cx="21904846" cy="578414"/>
          </a:xfrm>
        </p:grpSpPr>
        <p:sp>
          <p:nvSpPr>
            <p:cNvPr id="3" name="Rectangle 20">
              <a:extLst>
                <a:ext uri="{FF2B5EF4-FFF2-40B4-BE49-F238E27FC236}">
                  <a16:creationId xmlns:a16="http://schemas.microsoft.com/office/drawing/2014/main" id="{3AD231D8-DCA4-570B-4CC6-32EBF38FADDD}"/>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4" name="Rectangle 20">
              <a:extLst>
                <a:ext uri="{FF2B5EF4-FFF2-40B4-BE49-F238E27FC236}">
                  <a16:creationId xmlns:a16="http://schemas.microsoft.com/office/drawing/2014/main" id="{32619D13-D1C6-7836-5897-39ABF07B01EC}"/>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6" name="Rectangle 20">
              <a:extLst>
                <a:ext uri="{FF2B5EF4-FFF2-40B4-BE49-F238E27FC236}">
                  <a16:creationId xmlns:a16="http://schemas.microsoft.com/office/drawing/2014/main" id="{392F6D8E-420B-97AC-FD5D-3185F97EC0C5}"/>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8" name="Rectangle 20">
              <a:extLst>
                <a:ext uri="{FF2B5EF4-FFF2-40B4-BE49-F238E27FC236}">
                  <a16:creationId xmlns:a16="http://schemas.microsoft.com/office/drawing/2014/main" id="{6967D159-E4ED-FA77-F3CA-47CC8A1001C9}"/>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a:p>
          </p:txBody>
        </p:sp>
      </p:grpSp>
    </p:spTree>
    <p:extLst>
      <p:ext uri="{BB962C8B-B14F-4D97-AF65-F5344CB8AC3E}">
        <p14:creationId xmlns:p14="http://schemas.microsoft.com/office/powerpoint/2010/main" val="191542305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ULLETS 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sp>
        <p:nvSpPr>
          <p:cNvPr id="5" name="Text Placeholder 4">
            <a:extLst>
              <a:ext uri="{FF2B5EF4-FFF2-40B4-BE49-F238E27FC236}">
                <a16:creationId xmlns:a16="http://schemas.microsoft.com/office/drawing/2014/main" id="{AB8BFD30-ED28-4470-96F2-C90951794F6C}"/>
              </a:ext>
            </a:extLst>
          </p:cNvPr>
          <p:cNvSpPr>
            <a:spLocks noGrp="1"/>
          </p:cNvSpPr>
          <p:nvPr>
            <p:ph type="body" sz="quarter" idx="10"/>
          </p:nvPr>
        </p:nvSpPr>
        <p:spPr>
          <a:xfrm>
            <a:off x="609601" y="1811867"/>
            <a:ext cx="5185833" cy="4421717"/>
          </a:xfrm>
        </p:spPr>
        <p:txBody>
          <a:bodyPr/>
          <a:lstStyle>
            <a:lvl1pPr marL="304792" indent="-304792">
              <a:buClr>
                <a:srgbClr val="003BC0"/>
              </a:buClr>
              <a:buFont typeface="Arial" panose="020B0604020202020204" pitchFamily="34" charset="0"/>
              <a:buChar char="•"/>
              <a:defRPr sz="2667" b="1">
                <a:solidFill>
                  <a:srgbClr val="1D1D1D"/>
                </a:solidFill>
              </a:defRPr>
            </a:lvl1pPr>
            <a:lvl2pPr marL="609585" indent="-228594">
              <a:buClr>
                <a:srgbClr val="005761"/>
              </a:buClr>
              <a:buFont typeface="Arial" panose="020B0604020202020204" pitchFamily="34" charset="0"/>
              <a:buChar char="-"/>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sp>
        <p:nvSpPr>
          <p:cNvPr id="7" name="Text Placeholder 4">
            <a:extLst>
              <a:ext uri="{FF2B5EF4-FFF2-40B4-BE49-F238E27FC236}">
                <a16:creationId xmlns:a16="http://schemas.microsoft.com/office/drawing/2014/main" id="{9308A1BA-F127-444C-8EEB-78BB410C70A7}"/>
              </a:ext>
            </a:extLst>
          </p:cNvPr>
          <p:cNvSpPr>
            <a:spLocks noGrp="1"/>
          </p:cNvSpPr>
          <p:nvPr>
            <p:ph type="body" sz="quarter" idx="11"/>
          </p:nvPr>
        </p:nvSpPr>
        <p:spPr>
          <a:xfrm>
            <a:off x="6396568" y="1811867"/>
            <a:ext cx="5185833" cy="4421717"/>
          </a:xfrm>
        </p:spPr>
        <p:txBody>
          <a:bodyPr/>
          <a:lstStyle>
            <a:lvl1pPr marL="304792" indent="-304792">
              <a:buClr>
                <a:srgbClr val="0033A1"/>
              </a:buClr>
              <a:buFont typeface="Arial" panose="020B0604020202020204" pitchFamily="34" charset="0"/>
              <a:buChar char="•"/>
              <a:defRPr sz="2667" b="1">
                <a:solidFill>
                  <a:srgbClr val="1D1D1D"/>
                </a:solidFill>
              </a:defRPr>
            </a:lvl1pPr>
            <a:lvl2pPr marL="609585" indent="-228594">
              <a:buClr>
                <a:srgbClr val="005761"/>
              </a:buClr>
              <a:buFont typeface="Arial" panose="020B0604020202020204" pitchFamily="34" charset="0"/>
              <a:buChar char="-"/>
              <a:tabLst>
                <a:tab pos="380990" algn="l"/>
              </a:tabLst>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grpSp>
        <p:nvGrpSpPr>
          <p:cNvPr id="11" name="Group 10">
            <a:extLst>
              <a:ext uri="{FF2B5EF4-FFF2-40B4-BE49-F238E27FC236}">
                <a16:creationId xmlns:a16="http://schemas.microsoft.com/office/drawing/2014/main" id="{43F77754-22A0-2E82-7821-2D551EA53015}"/>
              </a:ext>
            </a:extLst>
          </p:cNvPr>
          <p:cNvGrpSpPr/>
          <p:nvPr userDrawn="1"/>
        </p:nvGrpSpPr>
        <p:grpSpPr>
          <a:xfrm>
            <a:off x="1" y="6725265"/>
            <a:ext cx="12192001" cy="142567"/>
            <a:chOff x="7355954" y="15880786"/>
            <a:chExt cx="21904846" cy="578414"/>
          </a:xfrm>
        </p:grpSpPr>
        <p:sp>
          <p:nvSpPr>
            <p:cNvPr id="12" name="Rectangle 20">
              <a:extLst>
                <a:ext uri="{FF2B5EF4-FFF2-40B4-BE49-F238E27FC236}">
                  <a16:creationId xmlns:a16="http://schemas.microsoft.com/office/drawing/2014/main" id="{FA84B6E9-CB28-F3EC-FE9B-CD95E83CFF6A}"/>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13" name="Rectangle 20">
              <a:extLst>
                <a:ext uri="{FF2B5EF4-FFF2-40B4-BE49-F238E27FC236}">
                  <a16:creationId xmlns:a16="http://schemas.microsoft.com/office/drawing/2014/main" id="{E3E7FB67-DA74-9748-2B12-CFD70C373C6F}"/>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14" name="Rectangle 20">
              <a:extLst>
                <a:ext uri="{FF2B5EF4-FFF2-40B4-BE49-F238E27FC236}">
                  <a16:creationId xmlns:a16="http://schemas.microsoft.com/office/drawing/2014/main" id="{CB6F0725-60D8-6C7C-D80E-17BCC9E630CD}"/>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15" name="Rectangle 20">
              <a:extLst>
                <a:ext uri="{FF2B5EF4-FFF2-40B4-BE49-F238E27FC236}">
                  <a16:creationId xmlns:a16="http://schemas.microsoft.com/office/drawing/2014/main" id="{6D41011B-EA59-1C4E-7A59-087B094B7D3F}"/>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a:p>
          </p:txBody>
        </p:sp>
      </p:grpSp>
    </p:spTree>
    <p:extLst>
      <p:ext uri="{BB962C8B-B14F-4D97-AF65-F5344CB8AC3E}">
        <p14:creationId xmlns:p14="http://schemas.microsoft.com/office/powerpoint/2010/main" val="3711980757"/>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LOSING CDC">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3A17BC3-1F5B-28A0-7789-0DA0C7A50D7D}"/>
              </a:ext>
            </a:extLst>
          </p:cNvPr>
          <p:cNvGrpSpPr/>
          <p:nvPr userDrawn="1"/>
        </p:nvGrpSpPr>
        <p:grpSpPr>
          <a:xfrm>
            <a:off x="0" y="5699139"/>
            <a:ext cx="12192000" cy="1158861"/>
            <a:chOff x="0" y="4274354"/>
            <a:chExt cx="9144000" cy="869146"/>
          </a:xfrm>
        </p:grpSpPr>
        <p:sp>
          <p:nvSpPr>
            <p:cNvPr id="16" name="Rectangle 15">
              <a:extLst>
                <a:ext uri="{FF2B5EF4-FFF2-40B4-BE49-F238E27FC236}">
                  <a16:creationId xmlns:a16="http://schemas.microsoft.com/office/drawing/2014/main" id="{7531CF5A-461C-2AF2-2E63-53A651F732BA}"/>
                </a:ext>
              </a:extLst>
            </p:cNvPr>
            <p:cNvSpPr/>
            <p:nvPr userDrawn="1"/>
          </p:nvSpPr>
          <p:spPr>
            <a:xfrm>
              <a:off x="0" y="4274354"/>
              <a:ext cx="9144000" cy="869146"/>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nvGrpSpPr>
            <p:cNvPr id="17" name="Group 16">
              <a:extLst>
                <a:ext uri="{FF2B5EF4-FFF2-40B4-BE49-F238E27FC236}">
                  <a16:creationId xmlns:a16="http://schemas.microsoft.com/office/drawing/2014/main" id="{88A96CBD-9BC4-3F48-F0A5-DB94DE1071B8}"/>
                </a:ext>
              </a:extLst>
            </p:cNvPr>
            <p:cNvGrpSpPr/>
            <p:nvPr userDrawn="1"/>
          </p:nvGrpSpPr>
          <p:grpSpPr>
            <a:xfrm>
              <a:off x="553" y="4274861"/>
              <a:ext cx="5172541" cy="868639"/>
              <a:chOff x="1771" y="389"/>
              <a:chExt cx="14161532" cy="664930"/>
            </a:xfrm>
          </p:grpSpPr>
          <p:sp>
            <p:nvSpPr>
              <p:cNvPr id="18" name="Parallelogram 9">
                <a:extLst>
                  <a:ext uri="{FF2B5EF4-FFF2-40B4-BE49-F238E27FC236}">
                    <a16:creationId xmlns:a16="http://schemas.microsoft.com/office/drawing/2014/main" id="{1DF45998-B7ED-3B13-D19D-C839BC93162C}"/>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19" name="Parallelogram 18">
                <a:extLst>
                  <a:ext uri="{FF2B5EF4-FFF2-40B4-BE49-F238E27FC236}">
                    <a16:creationId xmlns:a16="http://schemas.microsoft.com/office/drawing/2014/main" id="{2C94CA9D-1D40-AB06-E28C-01B79FC23B99}"/>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20" name="Parallelogram 19">
                <a:extLst>
                  <a:ext uri="{FF2B5EF4-FFF2-40B4-BE49-F238E27FC236}">
                    <a16:creationId xmlns:a16="http://schemas.microsoft.com/office/drawing/2014/main" id="{2E700AAC-8ED5-0BD9-0D59-78D98E213E6D}"/>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21" name="Parallelogram 20">
                <a:extLst>
                  <a:ext uri="{FF2B5EF4-FFF2-40B4-BE49-F238E27FC236}">
                    <a16:creationId xmlns:a16="http://schemas.microsoft.com/office/drawing/2014/main" id="{524E04CF-F3D6-66B2-FB7C-10C171C17462}"/>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grpSp>
      <p:sp>
        <p:nvSpPr>
          <p:cNvPr id="3" name="TextBox 2"/>
          <p:cNvSpPr txBox="1"/>
          <p:nvPr userDrawn="1"/>
        </p:nvSpPr>
        <p:spPr>
          <a:xfrm>
            <a:off x="169624" y="3662432"/>
            <a:ext cx="10125843" cy="1815882"/>
          </a:xfrm>
          <a:prstGeom prst="rect">
            <a:avLst/>
          </a:prstGeom>
          <a:noFill/>
        </p:spPr>
        <p:txBody>
          <a:bodyPr wrap="square" rtlCol="0">
            <a:spAutoFit/>
          </a:bodyPr>
          <a:lstStyle/>
          <a:p>
            <a:r>
              <a:rPr lang="en-US" sz="1600">
                <a:solidFill>
                  <a:srgbClr val="0057B7"/>
                </a:solidFill>
                <a:latin typeface="Calibri" panose="020F0502020204030204" pitchFamily="34" charset="0"/>
              </a:rPr>
              <a:t>For more information, contact CDC</a:t>
            </a:r>
            <a:br>
              <a:rPr lang="en-US" sz="1600">
                <a:solidFill>
                  <a:srgbClr val="0057B7"/>
                </a:solidFill>
                <a:latin typeface="Calibri" panose="020F0502020204030204" pitchFamily="34" charset="0"/>
              </a:rPr>
            </a:br>
            <a:r>
              <a:rPr lang="en-US" sz="1600">
                <a:solidFill>
                  <a:srgbClr val="0057B7"/>
                </a:solidFill>
                <a:latin typeface="Calibri" panose="020F0502020204030204" pitchFamily="34" charset="0"/>
              </a:rPr>
              <a:t>1-800-CDC-INFO (232-4636)</a:t>
            </a:r>
            <a:br>
              <a:rPr lang="en-US" sz="1600">
                <a:solidFill>
                  <a:srgbClr val="0057B7"/>
                </a:solidFill>
                <a:latin typeface="Calibri" panose="020F0502020204030204" pitchFamily="34" charset="0"/>
              </a:rPr>
            </a:br>
            <a:r>
              <a:rPr lang="en-US" sz="1600">
                <a:solidFill>
                  <a:srgbClr val="0057B7"/>
                </a:solidFill>
                <a:latin typeface="Calibri" panose="020F0502020204030204" pitchFamily="34" charset="0"/>
              </a:rPr>
              <a:t>TTY:  1-888-232-6348    cdc.gov</a:t>
            </a:r>
            <a:br>
              <a:rPr lang="en-US" sz="1600">
                <a:solidFill>
                  <a:srgbClr val="0057B7"/>
                </a:solidFill>
                <a:latin typeface="Calibri" panose="020F0502020204030204" pitchFamily="34" charset="0"/>
              </a:rPr>
            </a:br>
            <a:br>
              <a:rPr lang="en-US" sz="1600">
                <a:solidFill>
                  <a:srgbClr val="0057B7"/>
                </a:solidFill>
                <a:latin typeface="Calibri" panose="020F0502020204030204" pitchFamily="34" charset="0"/>
              </a:rPr>
            </a:br>
            <a:br>
              <a:rPr lang="en-US" sz="1600">
                <a:solidFill>
                  <a:srgbClr val="0057B7"/>
                </a:solidFill>
                <a:latin typeface="Calibri" panose="020F0502020204030204" pitchFamily="34" charset="0"/>
              </a:rPr>
            </a:br>
            <a:r>
              <a:rPr lang="en-US" sz="1600">
                <a:solidFill>
                  <a:srgbClr val="0057B7"/>
                </a:solidFill>
                <a:latin typeface="Calibri" panose="020F0502020204030204" pitchFamily="34" charset="0"/>
              </a:rPr>
              <a:t>The findings and conclusions in this report are those of the authors and do not necessarily represent the official position of the U.S. Centers for Disease Control and Prevention.</a:t>
            </a:r>
          </a:p>
        </p:txBody>
      </p:sp>
      <p:sp>
        <p:nvSpPr>
          <p:cNvPr id="4" name="Title 3">
            <a:extLst>
              <a:ext uri="{FF2B5EF4-FFF2-40B4-BE49-F238E27FC236}">
                <a16:creationId xmlns:a16="http://schemas.microsoft.com/office/drawing/2014/main" id="{DA1AAE42-4A62-8308-16A3-AF933411C0D6}"/>
              </a:ext>
            </a:extLst>
          </p:cNvPr>
          <p:cNvSpPr>
            <a:spLocks noGrp="1"/>
          </p:cNvSpPr>
          <p:nvPr userDrawn="1">
            <p:ph type="title"/>
          </p:nvPr>
        </p:nvSpPr>
        <p:spPr>
          <a:xfrm>
            <a:off x="169624" y="366185"/>
            <a:ext cx="11049000" cy="1325033"/>
          </a:xfrm>
          <a:prstGeom prst="rect">
            <a:avLst/>
          </a:prstGeom>
        </p:spPr>
        <p:txBody>
          <a:bodyPr/>
          <a:lstStyle>
            <a:lvl1pPr algn="l">
              <a:defRPr sz="3200" b="1">
                <a:solidFill>
                  <a:srgbClr val="0057B7"/>
                </a:solidFill>
                <a:latin typeface="Calibri" panose="020F0502020204030204" pitchFamily="34" charset="0"/>
                <a:cs typeface="Calibri" panose="020F0502020204030204" pitchFamily="34" charset="0"/>
              </a:defRPr>
            </a:lvl1p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1D1AA84B-8C3A-1268-123B-0BD4559B2F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613" y="5903191"/>
            <a:ext cx="1117600" cy="725917"/>
          </a:xfrm>
          <a:prstGeom prst="rect">
            <a:avLst/>
          </a:prstGeom>
        </p:spPr>
      </p:pic>
    </p:spTree>
    <p:extLst>
      <p:ext uri="{BB962C8B-B14F-4D97-AF65-F5344CB8AC3E}">
        <p14:creationId xmlns:p14="http://schemas.microsoft.com/office/powerpoint/2010/main" val="1903659581"/>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DATA SLIDE">
    <p:spTree>
      <p:nvGrpSpPr>
        <p:cNvPr id="1" name=""/>
        <p:cNvGrpSpPr/>
        <p:nvPr/>
      </p:nvGrpSpPr>
      <p:grpSpPr>
        <a:xfrm>
          <a:off x="0" y="0"/>
          <a:ext cx="0" cy="0"/>
          <a:chOff x="0" y="0"/>
          <a:chExt cx="0" cy="0"/>
        </a:xfrm>
      </p:grpSpPr>
      <p:grpSp>
        <p:nvGrpSpPr>
          <p:cNvPr id="7" name="Group 6"/>
          <p:cNvGrpSpPr/>
          <p:nvPr userDrawn="1"/>
        </p:nvGrpSpPr>
        <p:grpSpPr>
          <a:xfrm>
            <a:off x="0" y="6737107"/>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a:p>
          </p:txBody>
        </p:sp>
      </p:grpSp>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609600" y="1545167"/>
            <a:ext cx="10972800" cy="4455584"/>
          </a:xfrm>
        </p:spPr>
        <p:txBody>
          <a:bodyPr/>
          <a:lstStyle>
            <a:lvl1pPr marL="457189" indent="-457189">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00128827"/>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2"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endParaRPr lang="en-US"/>
          </a:p>
        </p:txBody>
      </p:sp>
    </p:spTree>
    <p:extLst>
      <p:ext uri="{BB962C8B-B14F-4D97-AF65-F5344CB8AC3E}">
        <p14:creationId xmlns:p14="http://schemas.microsoft.com/office/powerpoint/2010/main" val="310170869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Slide_NCEH_1">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230368" y="451104"/>
            <a:ext cx="6778752" cy="1155779"/>
          </a:xfrm>
          <a:prstGeom prst="rect">
            <a:avLst/>
          </a:prstGeom>
        </p:spPr>
        <p:txBody>
          <a:bodyPr anchor="ctr" anchorCtr="0"/>
          <a:lstStyle>
            <a:lvl1pPr algn="l">
              <a:lnSpc>
                <a:spcPts val="4000"/>
              </a:lnSpc>
              <a:defRPr sz="4267" b="1" baseline="0">
                <a:solidFill>
                  <a:srgbClr val="003C9F"/>
                </a:solidFill>
                <a:effectLst/>
                <a:latin typeface="+mn-lt"/>
              </a:defRPr>
            </a:lvl1pPr>
          </a:lstStyle>
          <a:p>
            <a:endParaRPr lang="en-US"/>
          </a:p>
        </p:txBody>
      </p:sp>
      <p:sp>
        <p:nvSpPr>
          <p:cNvPr id="8" name="Subtitle 2"/>
          <p:cNvSpPr>
            <a:spLocks noGrp="1"/>
          </p:cNvSpPr>
          <p:nvPr>
            <p:ph type="subTitle" idx="1"/>
          </p:nvPr>
        </p:nvSpPr>
        <p:spPr>
          <a:xfrm>
            <a:off x="5230368" y="1950720"/>
            <a:ext cx="6778752" cy="877824"/>
          </a:xfrm>
          <a:prstGeom prst="rect">
            <a:avLst/>
          </a:prstGeom>
        </p:spPr>
        <p:txBody>
          <a:bodyPr/>
          <a:lstStyle>
            <a:lvl1pPr marL="0" indent="0" algn="l">
              <a:spcBef>
                <a:spcPts val="0"/>
              </a:spcBef>
              <a:buNone/>
              <a:defRPr sz="3200" b="1" baseline="0">
                <a:solidFill>
                  <a:srgbClr val="003C9F"/>
                </a:solidFill>
                <a:effectLst/>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5230368" y="3291840"/>
            <a:ext cx="6778752" cy="1295400"/>
          </a:xfrm>
          <a:prstGeom prst="rect">
            <a:avLst/>
          </a:prstGeom>
        </p:spPr>
        <p:txBody>
          <a:bodyPr/>
          <a:lstStyle>
            <a:lvl1pPr marL="0" indent="0" algn="l">
              <a:lnSpc>
                <a:spcPct val="100000"/>
              </a:lnSpc>
              <a:buNone/>
              <a:defRPr sz="2667" baseline="0">
                <a:solidFill>
                  <a:srgbClr val="003C9F"/>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5" name="TextBox 4"/>
          <p:cNvSpPr txBox="1"/>
          <p:nvPr userDrawn="1"/>
        </p:nvSpPr>
        <p:spPr>
          <a:xfrm>
            <a:off x="280678" y="6059424"/>
            <a:ext cx="8777977" cy="420564"/>
          </a:xfrm>
          <a:prstGeom prst="rect">
            <a:avLst/>
          </a:prstGeom>
          <a:noFill/>
        </p:spPr>
        <p:txBody>
          <a:bodyPr wrap="square" rtlCol="0">
            <a:spAutoFit/>
          </a:bodyPr>
          <a:lstStyle/>
          <a:p>
            <a:r>
              <a:rPr lang="en-US" sz="2133" b="1">
                <a:solidFill>
                  <a:schemeClr val="bg2"/>
                </a:solidFill>
                <a:latin typeface="Calibri" panose="020F0502020204030204" pitchFamily="34" charset="0"/>
              </a:rPr>
              <a:t>National Center for Environmental Health</a:t>
            </a:r>
          </a:p>
        </p:txBody>
      </p:sp>
    </p:spTree>
    <p:extLst>
      <p:ext uri="{BB962C8B-B14F-4D97-AF65-F5344CB8AC3E}">
        <p14:creationId xmlns:p14="http://schemas.microsoft.com/office/powerpoint/2010/main" val="362859870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DATA SLIDE">
    <p:spTree>
      <p:nvGrpSpPr>
        <p:cNvPr id="1" name=""/>
        <p:cNvGrpSpPr/>
        <p:nvPr/>
      </p:nvGrpSpPr>
      <p:grpSpPr>
        <a:xfrm>
          <a:off x="0" y="0"/>
          <a:ext cx="0" cy="0"/>
          <a:chOff x="0" y="0"/>
          <a:chExt cx="0" cy="0"/>
        </a:xfrm>
      </p:grpSpPr>
      <p:grpSp>
        <p:nvGrpSpPr>
          <p:cNvPr id="7" name="Group 6"/>
          <p:cNvGrpSpPr/>
          <p:nvPr userDrawn="1"/>
        </p:nvGrpSpPr>
        <p:grpSpPr>
          <a:xfrm>
            <a:off x="0" y="6737107"/>
            <a:ext cx="12192000" cy="121584"/>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2223"/>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2223"/>
            </a:p>
          </p:txBody>
        </p:sp>
      </p:grpSp>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609600" y="1545167"/>
            <a:ext cx="10972800" cy="4455584"/>
          </a:xfrm>
        </p:spPr>
        <p:txBody>
          <a:bodyPr/>
          <a:lstStyle>
            <a:lvl1pPr marL="457167" indent="-457167">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7596491"/>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Blank Slide_1">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DC3125C-91B1-4CF7-BB99-40C43B0C9EDE}"/>
              </a:ext>
            </a:extLst>
          </p:cNvPr>
          <p:cNvGrpSpPr/>
          <p:nvPr userDrawn="1"/>
        </p:nvGrpSpPr>
        <p:grpSpPr>
          <a:xfrm>
            <a:off x="-9063" y="6810361"/>
            <a:ext cx="12192000" cy="0"/>
            <a:chOff x="-6797" y="5107771"/>
            <a:chExt cx="9144000" cy="0"/>
          </a:xfrm>
        </p:grpSpPr>
        <p:cxnSp>
          <p:nvCxnSpPr>
            <p:cNvPr id="11" name="Straight Connector 10">
              <a:extLst>
                <a:ext uri="{FF2B5EF4-FFF2-40B4-BE49-F238E27FC236}">
                  <a16:creationId xmlns:a16="http://schemas.microsoft.com/office/drawing/2014/main" id="{F88B1E66-8713-4CB2-8926-A75B213CC55F}"/>
                </a:ext>
              </a:extLst>
            </p:cNvPr>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6DE68E6-A280-4F6E-B413-645B188F1BFD}"/>
                </a:ext>
              </a:extLst>
            </p:cNvPr>
            <p:cNvCxnSpPr/>
            <p:nvPr/>
          </p:nvCxnSpPr>
          <p:spPr>
            <a:xfrm>
              <a:off x="8433032" y="5107771"/>
              <a:ext cx="704171" cy="0"/>
            </a:xfrm>
            <a:prstGeom prst="line">
              <a:avLst/>
            </a:prstGeom>
            <a:ln w="95250">
              <a:solidFill>
                <a:srgbClr val="73A8C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E4806AD-7291-4D62-9618-96A6BF1D8A55}"/>
                </a:ext>
              </a:extLst>
            </p:cNvPr>
            <p:cNvCxnSpPr/>
            <p:nvPr/>
          </p:nvCxnSpPr>
          <p:spPr>
            <a:xfrm>
              <a:off x="7035456" y="5107771"/>
              <a:ext cx="704171" cy="0"/>
            </a:xfrm>
            <a:prstGeom prst="line">
              <a:avLst/>
            </a:prstGeom>
            <a:ln w="95250">
              <a:solidFill>
                <a:srgbClr val="5AB13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D07180C-29BC-4C19-BA81-EFDC7593B0E1}"/>
                </a:ext>
              </a:extLst>
            </p:cNvPr>
            <p:cNvCxnSpPr/>
            <p:nvPr/>
          </p:nvCxnSpPr>
          <p:spPr>
            <a:xfrm>
              <a:off x="6332981" y="5107771"/>
              <a:ext cx="704171" cy="0"/>
            </a:xfrm>
            <a:prstGeom prst="line">
              <a:avLst/>
            </a:prstGeom>
            <a:ln w="95250">
              <a:solidFill>
                <a:srgbClr val="000E6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7015E04-5BD1-40C0-8645-CACE3C0DCC6E}"/>
                </a:ext>
              </a:extLst>
            </p:cNvPr>
            <p:cNvCxnSpPr/>
            <p:nvPr/>
          </p:nvCxnSpPr>
          <p:spPr>
            <a:xfrm>
              <a:off x="7737930" y="5107771"/>
              <a:ext cx="704171" cy="0"/>
            </a:xfrm>
            <a:prstGeom prst="line">
              <a:avLst/>
            </a:prstGeom>
            <a:ln w="95250">
              <a:solidFill>
                <a:srgbClr val="FF850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E00AE96-ADA7-42BF-9BBB-B05494B7222E}"/>
                </a:ext>
              </a:extLst>
            </p:cNvPr>
            <p:cNvCxnSpPr/>
            <p:nvPr/>
          </p:nvCxnSpPr>
          <p:spPr>
            <a:xfrm>
              <a:off x="5630507" y="5107771"/>
              <a:ext cx="704171" cy="0"/>
            </a:xfrm>
            <a:prstGeom prst="line">
              <a:avLst/>
            </a:prstGeom>
            <a:ln w="95250">
              <a:solidFill>
                <a:srgbClr val="FFCD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399557"/>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Side-by-Side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ctr" anchorCtr="0"/>
          <a:lstStyle>
            <a:lvl1pPr algn="l">
              <a:lnSpc>
                <a:spcPct val="100000"/>
              </a:lnSpc>
              <a:defRPr sz="3733" b="1" baseline="0">
                <a:solidFill>
                  <a:srgbClr val="003C9F"/>
                </a:solidFill>
                <a:effectLst/>
                <a:latin typeface="+mn-lt"/>
              </a:defRPr>
            </a:lvl1pPr>
          </a:lstStyle>
          <a:p>
            <a:endParaRPr lang="en-US"/>
          </a:p>
        </p:txBody>
      </p:sp>
      <p:sp>
        <p:nvSpPr>
          <p:cNvPr id="3" name="Content Placeholder 2"/>
          <p:cNvSpPr>
            <a:spLocks noGrp="1"/>
          </p:cNvSpPr>
          <p:nvPr>
            <p:ph idx="1"/>
          </p:nvPr>
        </p:nvSpPr>
        <p:spPr>
          <a:xfrm>
            <a:off x="609601" y="1600201"/>
            <a:ext cx="5172892" cy="4191000"/>
          </a:xfrm>
          <a:prstGeom prst="rect">
            <a:avLst/>
          </a:prstGeom>
        </p:spPr>
        <p:txBody>
          <a:bodyPr/>
          <a:lstStyle>
            <a:lvl1pPr marL="304792" indent="-304792">
              <a:buClr>
                <a:srgbClr val="008265"/>
              </a:buClr>
              <a:buSzPct val="75000"/>
              <a:buFont typeface="Wingdings" panose="05000000000000000000" pitchFamily="2" charset="2"/>
              <a:buChar char="§"/>
              <a:defRPr sz="3200" b="1" baseline="0">
                <a:solidFill>
                  <a:srgbClr val="003C9F"/>
                </a:solidFill>
                <a:latin typeface="Calibri" pitchFamily="34" charset="0"/>
              </a:defRPr>
            </a:lvl1pPr>
            <a:lvl2pPr marL="853419" indent="-304792">
              <a:buClr>
                <a:srgbClr val="008265"/>
              </a:buClr>
              <a:buSzPct val="75000"/>
              <a:buFont typeface="Arial" panose="020B0604020202020204" pitchFamily="34" charset="0"/>
              <a:buChar char="•"/>
              <a:defRPr sz="2667">
                <a:solidFill>
                  <a:srgbClr val="003C9F"/>
                </a:solidFill>
              </a:defRPr>
            </a:lvl2pPr>
            <a:lvl3pPr marL="1219170" indent="0">
              <a:buClr>
                <a:srgbClr val="008265"/>
              </a:buClr>
              <a:buSzPct val="75000"/>
              <a:buFont typeface="Arial" pitchFamily="34" charset="0"/>
              <a:buNone/>
              <a:defRPr sz="2400">
                <a:solidFill>
                  <a:srgbClr val="003C9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endParaRPr lang="en-US"/>
          </a:p>
          <a:p>
            <a:pPr lvl="1"/>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6409509" y="1600201"/>
            <a:ext cx="5172892" cy="4191000"/>
          </a:xfrm>
          <a:prstGeom prst="rect">
            <a:avLst/>
          </a:prstGeom>
        </p:spPr>
        <p:txBody>
          <a:bodyPr/>
          <a:lstStyle>
            <a:lvl1pPr marL="304792" indent="-304792">
              <a:buClr>
                <a:srgbClr val="008265"/>
              </a:buClr>
              <a:buSzPct val="75000"/>
              <a:buFont typeface="Wingdings" panose="05000000000000000000" pitchFamily="2" charset="2"/>
              <a:buChar char="§"/>
              <a:defRPr sz="3200" b="1" baseline="0">
                <a:solidFill>
                  <a:srgbClr val="003C9F"/>
                </a:solidFill>
                <a:latin typeface="Calibri" pitchFamily="34" charset="0"/>
              </a:defRPr>
            </a:lvl1pPr>
            <a:lvl2pPr marL="853419" indent="-304792">
              <a:buClr>
                <a:srgbClr val="008265"/>
              </a:buClr>
              <a:buSzPct val="75000"/>
              <a:buFont typeface="Arial" panose="020B0604020202020204" pitchFamily="34" charset="0"/>
              <a:buChar char="•"/>
              <a:defRPr sz="2667">
                <a:solidFill>
                  <a:srgbClr val="003C9F"/>
                </a:solidFill>
              </a:defRPr>
            </a:lvl2pPr>
            <a:lvl3pPr>
              <a:buClr>
                <a:srgbClr val="008265"/>
              </a:buClr>
              <a:buSzPct val="75000"/>
              <a:buFont typeface="Arial" pitchFamily="34" charset="0"/>
              <a:buChar char="•"/>
              <a:defRPr sz="2400">
                <a:solidFill>
                  <a:srgbClr val="003C9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endParaRPr lang="en-US"/>
          </a:p>
          <a:p>
            <a:pPr lvl="1"/>
            <a:endParaRPr lang="en-US"/>
          </a:p>
          <a:p>
            <a:pPr lvl="2"/>
            <a:endParaRPr lang="en-US"/>
          </a:p>
          <a:p>
            <a:pPr lvl="1"/>
            <a:endParaRPr lang="en-US"/>
          </a:p>
          <a:p>
            <a:pPr lvl="1"/>
            <a:endParaRPr lang="en-US"/>
          </a:p>
          <a:p>
            <a:pPr lvl="1"/>
            <a:endParaRPr lang="en-US"/>
          </a:p>
        </p:txBody>
      </p:sp>
      <p:grpSp>
        <p:nvGrpSpPr>
          <p:cNvPr id="25" name="Group 24">
            <a:extLst>
              <a:ext uri="{FF2B5EF4-FFF2-40B4-BE49-F238E27FC236}">
                <a16:creationId xmlns:a16="http://schemas.microsoft.com/office/drawing/2014/main" id="{3AA1C0F7-63A6-403C-99A0-B3578079A054}"/>
              </a:ext>
            </a:extLst>
          </p:cNvPr>
          <p:cNvGrpSpPr/>
          <p:nvPr userDrawn="1"/>
        </p:nvGrpSpPr>
        <p:grpSpPr>
          <a:xfrm>
            <a:off x="-9063" y="6810361"/>
            <a:ext cx="12192000" cy="0"/>
            <a:chOff x="-6797" y="5107771"/>
            <a:chExt cx="9144000" cy="0"/>
          </a:xfrm>
        </p:grpSpPr>
        <p:cxnSp>
          <p:nvCxnSpPr>
            <p:cNvPr id="26" name="Straight Connector 25">
              <a:extLst>
                <a:ext uri="{FF2B5EF4-FFF2-40B4-BE49-F238E27FC236}">
                  <a16:creationId xmlns:a16="http://schemas.microsoft.com/office/drawing/2014/main" id="{2E382F2B-F19F-4A9E-A086-AB4A4513DF62}"/>
                </a:ext>
              </a:extLst>
            </p:cNvPr>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691088B-4008-4E0B-A7D5-64A6DF7E1874}"/>
                </a:ext>
              </a:extLst>
            </p:cNvPr>
            <p:cNvCxnSpPr/>
            <p:nvPr/>
          </p:nvCxnSpPr>
          <p:spPr>
            <a:xfrm>
              <a:off x="8433032" y="5107771"/>
              <a:ext cx="704171" cy="0"/>
            </a:xfrm>
            <a:prstGeom prst="line">
              <a:avLst/>
            </a:prstGeom>
            <a:ln w="95250">
              <a:solidFill>
                <a:srgbClr val="73A8C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E8A475C-FE9B-45B0-AE95-C9CD2DEE01A6}"/>
                </a:ext>
              </a:extLst>
            </p:cNvPr>
            <p:cNvCxnSpPr/>
            <p:nvPr/>
          </p:nvCxnSpPr>
          <p:spPr>
            <a:xfrm>
              <a:off x="7035456" y="5107771"/>
              <a:ext cx="704171" cy="0"/>
            </a:xfrm>
            <a:prstGeom prst="line">
              <a:avLst/>
            </a:prstGeom>
            <a:ln w="95250">
              <a:solidFill>
                <a:srgbClr val="5AB13C"/>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7948EC1-78C6-4FCF-A738-9F1603B576D4}"/>
                </a:ext>
              </a:extLst>
            </p:cNvPr>
            <p:cNvCxnSpPr/>
            <p:nvPr/>
          </p:nvCxnSpPr>
          <p:spPr>
            <a:xfrm>
              <a:off x="6332981" y="5107771"/>
              <a:ext cx="704171" cy="0"/>
            </a:xfrm>
            <a:prstGeom prst="line">
              <a:avLst/>
            </a:prstGeom>
            <a:ln w="95250">
              <a:solidFill>
                <a:srgbClr val="000E6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7649B9F-F8C1-45F2-AF04-C281D9EF8481}"/>
                </a:ext>
              </a:extLst>
            </p:cNvPr>
            <p:cNvCxnSpPr/>
            <p:nvPr/>
          </p:nvCxnSpPr>
          <p:spPr>
            <a:xfrm>
              <a:off x="7737930" y="5107771"/>
              <a:ext cx="704171" cy="0"/>
            </a:xfrm>
            <a:prstGeom prst="line">
              <a:avLst/>
            </a:prstGeom>
            <a:ln w="95250">
              <a:solidFill>
                <a:srgbClr val="FF850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BB259A4-36D6-46CD-B5B0-5BCA6EA3A9D1}"/>
                </a:ext>
              </a:extLst>
            </p:cNvPr>
            <p:cNvCxnSpPr/>
            <p:nvPr/>
          </p:nvCxnSpPr>
          <p:spPr>
            <a:xfrm>
              <a:off x="5630507" y="5107771"/>
              <a:ext cx="704171" cy="0"/>
            </a:xfrm>
            <a:prstGeom prst="line">
              <a:avLst/>
            </a:prstGeom>
            <a:ln w="95250">
              <a:solidFill>
                <a:srgbClr val="FFCD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9479118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ontent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ctr" anchorCtr="0"/>
          <a:lstStyle>
            <a:lvl1pPr algn="l">
              <a:lnSpc>
                <a:spcPct val="100000"/>
              </a:lnSpc>
              <a:defRPr sz="3733" b="1" baseline="0">
                <a:solidFill>
                  <a:srgbClr val="003C9F"/>
                </a:solidFill>
                <a:effectLst/>
                <a:latin typeface="+mn-lt"/>
              </a:defRPr>
            </a:lvl1pPr>
          </a:lstStyle>
          <a:p>
            <a:endParaRPr lang="en-US"/>
          </a:p>
        </p:txBody>
      </p:sp>
      <p:sp>
        <p:nvSpPr>
          <p:cNvPr id="3" name="Content Placeholder 2"/>
          <p:cNvSpPr>
            <a:spLocks noGrp="1"/>
          </p:cNvSpPr>
          <p:nvPr>
            <p:ph idx="1"/>
          </p:nvPr>
        </p:nvSpPr>
        <p:spPr>
          <a:xfrm>
            <a:off x="609600" y="1600201"/>
            <a:ext cx="10972800" cy="4191000"/>
          </a:xfrm>
          <a:prstGeom prst="rect">
            <a:avLst/>
          </a:prstGeom>
        </p:spPr>
        <p:txBody>
          <a:bodyPr/>
          <a:lstStyle>
            <a:lvl1pPr marL="304792" indent="-304792">
              <a:buClr>
                <a:srgbClr val="008265"/>
              </a:buClr>
              <a:buSzPct val="75000"/>
              <a:buFont typeface="Wingdings" panose="05000000000000000000" pitchFamily="2" charset="2"/>
              <a:buChar char="§"/>
              <a:defRPr sz="3200" b="1" baseline="0">
                <a:solidFill>
                  <a:srgbClr val="003C9F"/>
                </a:solidFill>
                <a:latin typeface="Calibri" pitchFamily="34" charset="0"/>
              </a:defRPr>
            </a:lvl1pPr>
            <a:lvl2pPr marL="853419" indent="-304792">
              <a:buClr>
                <a:srgbClr val="008265"/>
              </a:buClr>
              <a:buSzPct val="75000"/>
              <a:buFont typeface="Arial" panose="020B0604020202020204" pitchFamily="34" charset="0"/>
              <a:buChar char="•"/>
              <a:defRPr sz="2667">
                <a:solidFill>
                  <a:srgbClr val="003C9F"/>
                </a:solidFill>
              </a:defRPr>
            </a:lvl2pPr>
            <a:lvl3pPr marL="1295368" indent="0">
              <a:buClr>
                <a:srgbClr val="008265"/>
              </a:buClr>
              <a:buSzPct val="75000"/>
              <a:buFont typeface="Wingdings" panose="05000000000000000000" pitchFamily="2" charset="2"/>
              <a:buNone/>
              <a:defRPr sz="2400">
                <a:solidFill>
                  <a:srgbClr val="003C9F"/>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endParaRPr lang="en-US"/>
          </a:p>
          <a:p>
            <a:pPr lvl="1"/>
            <a:endParaRPr lang="en-US"/>
          </a:p>
          <a:p>
            <a:pPr lvl="2"/>
            <a:endParaRPr lang="en-US"/>
          </a:p>
          <a:p>
            <a:pPr lvl="1"/>
            <a:endParaRPr lang="en-US"/>
          </a:p>
          <a:p>
            <a:pPr lvl="1"/>
            <a:endParaRPr lang="en-US"/>
          </a:p>
          <a:p>
            <a:pPr lvl="1"/>
            <a:endParaRPr lang="en-US"/>
          </a:p>
        </p:txBody>
      </p:sp>
      <p:grpSp>
        <p:nvGrpSpPr>
          <p:cNvPr id="13" name="Group 12"/>
          <p:cNvGrpSpPr/>
          <p:nvPr userDrawn="1"/>
        </p:nvGrpSpPr>
        <p:grpSpPr>
          <a:xfrm>
            <a:off x="-9063" y="6810361"/>
            <a:ext cx="12192000" cy="0"/>
            <a:chOff x="-6797" y="5107771"/>
            <a:chExt cx="9144000" cy="0"/>
          </a:xfrm>
        </p:grpSpPr>
        <p:cxnSp>
          <p:nvCxnSpPr>
            <p:cNvPr id="14" name="Straight Connector 13"/>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33032" y="5107771"/>
              <a:ext cx="704171" cy="0"/>
            </a:xfrm>
            <a:prstGeom prst="line">
              <a:avLst/>
            </a:prstGeom>
            <a:ln w="95250">
              <a:solidFill>
                <a:srgbClr val="73A8C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35456" y="5107771"/>
              <a:ext cx="704171" cy="0"/>
            </a:xfrm>
            <a:prstGeom prst="line">
              <a:avLst/>
            </a:prstGeom>
            <a:ln w="95250">
              <a:solidFill>
                <a:srgbClr val="5AB13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2981" y="5107771"/>
              <a:ext cx="704171" cy="0"/>
            </a:xfrm>
            <a:prstGeom prst="line">
              <a:avLst/>
            </a:prstGeom>
            <a:ln w="95250">
              <a:solidFill>
                <a:srgbClr val="000E6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737930" y="5107771"/>
              <a:ext cx="704171" cy="0"/>
            </a:xfrm>
            <a:prstGeom prst="line">
              <a:avLst/>
            </a:prstGeom>
            <a:ln w="95250">
              <a:solidFill>
                <a:srgbClr val="FF850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630507" y="5107771"/>
              <a:ext cx="704171" cy="0"/>
            </a:xfrm>
            <a:prstGeom prst="line">
              <a:avLst/>
            </a:prstGeom>
            <a:ln w="95250">
              <a:solidFill>
                <a:srgbClr val="FFCD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92743083"/>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_TITLE_CDC_alt_header">
    <p:bg>
      <p:bgPr>
        <a:solidFill>
          <a:schemeClr val="bg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4309823-E745-9AE6-697D-FA12A6546713}"/>
              </a:ext>
            </a:extLst>
          </p:cNvPr>
          <p:cNvGrpSpPr/>
          <p:nvPr userDrawn="1"/>
        </p:nvGrpSpPr>
        <p:grpSpPr>
          <a:xfrm>
            <a:off x="0" y="0"/>
            <a:ext cx="12192000" cy="228600"/>
            <a:chOff x="0" y="0"/>
            <a:chExt cx="9144000" cy="171450"/>
          </a:xfrm>
        </p:grpSpPr>
        <p:sp>
          <p:nvSpPr>
            <p:cNvPr id="41" name="Rectangle 40">
              <a:extLst>
                <a:ext uri="{FF2B5EF4-FFF2-40B4-BE49-F238E27FC236}">
                  <a16:creationId xmlns:a16="http://schemas.microsoft.com/office/drawing/2014/main" id="{1E8587A6-7C1A-EC72-C16A-98204569B39A}"/>
                </a:ext>
              </a:extLst>
            </p:cNvPr>
            <p:cNvSpPr/>
            <p:nvPr userDrawn="1"/>
          </p:nvSpPr>
          <p:spPr>
            <a:xfrm>
              <a:off x="0" y="0"/>
              <a:ext cx="9144000" cy="171350"/>
            </a:xfrm>
            <a:prstGeom prst="rect">
              <a:avLst/>
            </a:prstGeom>
            <a:solidFill>
              <a:srgbClr val="1E66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4" name="Parallelogram 9">
              <a:extLst>
                <a:ext uri="{FF2B5EF4-FFF2-40B4-BE49-F238E27FC236}">
                  <a16:creationId xmlns:a16="http://schemas.microsoft.com/office/drawing/2014/main" id="{EA18C2A9-CD91-4656-D4FD-18B4B82E4B80}"/>
                </a:ext>
              </a:extLst>
            </p:cNvPr>
            <p:cNvSpPr/>
            <p:nvPr userDrawn="1"/>
          </p:nvSpPr>
          <p:spPr>
            <a:xfrm>
              <a:off x="553" y="100"/>
              <a:ext cx="734284" cy="17135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5" name="Parallelogram 44">
              <a:extLst>
                <a:ext uri="{FF2B5EF4-FFF2-40B4-BE49-F238E27FC236}">
                  <a16:creationId xmlns:a16="http://schemas.microsoft.com/office/drawing/2014/main" id="{AE0A8C09-00C3-D95E-B5DA-0F0A402DC7AB}"/>
                </a:ext>
              </a:extLst>
            </p:cNvPr>
            <p:cNvSpPr/>
            <p:nvPr userDrawn="1"/>
          </p:nvSpPr>
          <p:spPr>
            <a:xfrm>
              <a:off x="462891" y="100"/>
              <a:ext cx="1398588" cy="17135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6" name="Parallelogram 45">
              <a:extLst>
                <a:ext uri="{FF2B5EF4-FFF2-40B4-BE49-F238E27FC236}">
                  <a16:creationId xmlns:a16="http://schemas.microsoft.com/office/drawing/2014/main" id="{B944134F-25AD-BEB2-C0BF-43DF4B11FC3F}"/>
                </a:ext>
              </a:extLst>
            </p:cNvPr>
            <p:cNvSpPr/>
            <p:nvPr userDrawn="1"/>
          </p:nvSpPr>
          <p:spPr>
            <a:xfrm>
              <a:off x="1537538" y="100"/>
              <a:ext cx="1825143" cy="17135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7" name="Parallelogram 46">
              <a:extLst>
                <a:ext uri="{FF2B5EF4-FFF2-40B4-BE49-F238E27FC236}">
                  <a16:creationId xmlns:a16="http://schemas.microsoft.com/office/drawing/2014/main" id="{A01506F6-4045-30A7-1967-7A2272067890}"/>
                </a:ext>
              </a:extLst>
            </p:cNvPr>
            <p:cNvSpPr/>
            <p:nvPr userDrawn="1"/>
          </p:nvSpPr>
          <p:spPr>
            <a:xfrm>
              <a:off x="2971812" y="100"/>
              <a:ext cx="2201282" cy="17135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sp>
        <p:nvSpPr>
          <p:cNvPr id="7" name="Title 1"/>
          <p:cNvSpPr>
            <a:spLocks noGrp="1"/>
          </p:cNvSpPr>
          <p:nvPr userDrawn="1">
            <p:ph type="title"/>
          </p:nvPr>
        </p:nvSpPr>
        <p:spPr>
          <a:xfrm>
            <a:off x="609600" y="1184275"/>
            <a:ext cx="10972800" cy="1169363"/>
          </a:xfrm>
          <a:prstGeom prst="rect">
            <a:avLst/>
          </a:prstGeom>
        </p:spPr>
        <p:txBody>
          <a:bodyPr anchor="ctr"/>
          <a:lstStyle>
            <a:lvl1pPr algn="l">
              <a:lnSpc>
                <a:spcPts val="4000"/>
              </a:lnSpc>
              <a:defRPr sz="3733" b="1" baseline="0">
                <a:solidFill>
                  <a:srgbClr val="0057B7"/>
                </a:solidFill>
                <a:effectLst/>
                <a:latin typeface="Calibri" pitchFamily="34" charset="0"/>
              </a:defRPr>
            </a:lvl1pPr>
          </a:lstStyle>
          <a:p>
            <a:endParaRPr lang="en-US"/>
          </a:p>
        </p:txBody>
      </p:sp>
      <p:sp>
        <p:nvSpPr>
          <p:cNvPr id="8" name="Subtitle 2"/>
          <p:cNvSpPr>
            <a:spLocks noGrp="1"/>
          </p:cNvSpPr>
          <p:nvPr userDrawn="1">
            <p:ph type="subTitle" idx="1"/>
          </p:nvPr>
        </p:nvSpPr>
        <p:spPr>
          <a:xfrm>
            <a:off x="609600" y="2859349"/>
            <a:ext cx="8534400" cy="457200"/>
          </a:xfrm>
          <a:prstGeom prst="rect">
            <a:avLst/>
          </a:prstGeom>
        </p:spPr>
        <p:txBody>
          <a:bodyPr/>
          <a:lstStyle>
            <a:lvl1pPr marL="0" indent="0" algn="l">
              <a:buNone/>
              <a:defRPr sz="2667" b="1" baseline="0">
                <a:solidFill>
                  <a:srgbClr val="0057B7"/>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29" name="Text Placeholder 28">
            <a:extLst>
              <a:ext uri="{FF2B5EF4-FFF2-40B4-BE49-F238E27FC236}">
                <a16:creationId xmlns:a16="http://schemas.microsoft.com/office/drawing/2014/main" id="{A617DD9D-7533-7A57-89FB-4D057BCEAC55}"/>
              </a:ext>
            </a:extLst>
          </p:cNvPr>
          <p:cNvSpPr>
            <a:spLocks noGrp="1"/>
          </p:cNvSpPr>
          <p:nvPr userDrawn="1">
            <p:ph type="body" sz="quarter" idx="11" hasCustomPrompt="1"/>
          </p:nvPr>
        </p:nvSpPr>
        <p:spPr>
          <a:xfrm>
            <a:off x="609600" y="372533"/>
            <a:ext cx="9211733" cy="541867"/>
          </a:xfrm>
        </p:spPr>
        <p:txBody>
          <a:bodyPr/>
          <a:lstStyle>
            <a:lvl1pPr marL="0" indent="0">
              <a:buNone/>
              <a:defRPr sz="2400">
                <a:solidFill>
                  <a:schemeClr val="bg1"/>
                </a:solidFill>
              </a:defRPr>
            </a:lvl1pPr>
          </a:lstStyle>
          <a:p>
            <a:pPr lvl="0"/>
            <a:r>
              <a:rPr lang="en-US"/>
              <a:t>Place center name here</a:t>
            </a:r>
          </a:p>
        </p:txBody>
      </p:sp>
      <p:pic>
        <p:nvPicPr>
          <p:cNvPr id="19" name="Picture 18" descr="Graphical user interface, text, application&#10;&#10;Description automatically generated">
            <a:extLst>
              <a:ext uri="{FF2B5EF4-FFF2-40B4-BE49-F238E27FC236}">
                <a16:creationId xmlns:a16="http://schemas.microsoft.com/office/drawing/2014/main" id="{B73EE938-470B-9DA7-FFED-E3CE4A1A33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041" y="216207"/>
            <a:ext cx="1117600" cy="725917"/>
          </a:xfrm>
          <a:prstGeom prst="rect">
            <a:avLst/>
          </a:prstGeom>
        </p:spPr>
      </p:pic>
      <p:sp>
        <p:nvSpPr>
          <p:cNvPr id="2" name="Rectangle 1">
            <a:extLst>
              <a:ext uri="{FF2B5EF4-FFF2-40B4-BE49-F238E27FC236}">
                <a16:creationId xmlns:a16="http://schemas.microsoft.com/office/drawing/2014/main" id="{089C2412-9C72-F68A-C89E-1B2C31ECA9A5}"/>
              </a:ext>
            </a:extLst>
          </p:cNvPr>
          <p:cNvSpPr/>
          <p:nvPr userDrawn="1"/>
        </p:nvSpPr>
        <p:spPr>
          <a:xfrm>
            <a:off x="0" y="220133"/>
            <a:ext cx="12192000" cy="914400"/>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descr="Graphical user interface, text, application&#10;&#10;Description automatically generated">
            <a:extLst>
              <a:ext uri="{FF2B5EF4-FFF2-40B4-BE49-F238E27FC236}">
                <a16:creationId xmlns:a16="http://schemas.microsoft.com/office/drawing/2014/main" id="{CA8CF4BB-8534-F92D-F388-F00364BC987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982108" y="6041274"/>
            <a:ext cx="1117600" cy="725917"/>
          </a:xfrm>
          <a:prstGeom prst="rect">
            <a:avLst/>
          </a:prstGeom>
        </p:spPr>
      </p:pic>
    </p:spTree>
    <p:extLst>
      <p:ext uri="{BB962C8B-B14F-4D97-AF65-F5344CB8AC3E}">
        <p14:creationId xmlns:p14="http://schemas.microsoft.com/office/powerpoint/2010/main" val="650383596"/>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829086"/>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46EDB-74AD-1754-6781-D3071EF422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FC2BE2-83C6-9BE7-8EE5-5CCF35ED5C60}"/>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4ACE87-7C8F-86DA-9F0A-43F71693256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AFBA912-5001-1BD5-9305-02C14243F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839AF-476F-BAB7-8202-F411DCCAEE5B}"/>
              </a:ext>
            </a:extLst>
          </p:cNvPr>
          <p:cNvSpPr>
            <a:spLocks noGrp="1"/>
          </p:cNvSpPr>
          <p:nvPr>
            <p:ph type="sldNum" sz="quarter" idx="12"/>
          </p:nvPr>
        </p:nvSpPr>
        <p:spPr/>
        <p:txBody>
          <a:bodyPr/>
          <a:lstStyle/>
          <a:p>
            <a:fld id="{2D00DB9B-ED32-4237-9E80-190202891914}" type="slidenum">
              <a:rPr lang="en-US" smtClean="0"/>
              <a:t>‹#›</a:t>
            </a:fld>
            <a:endParaRPr lang="en-US"/>
          </a:p>
        </p:txBody>
      </p:sp>
    </p:spTree>
    <p:extLst>
      <p:ext uri="{BB962C8B-B14F-4D97-AF65-F5344CB8AC3E}">
        <p14:creationId xmlns:p14="http://schemas.microsoft.com/office/powerpoint/2010/main" val="338629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3E6B5-8CA9-DF3D-D492-0FFCE4F0D4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0D7815-495F-F531-96D9-8CFFA0EF8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D504F-EDC2-0071-F62C-CBD9BCDB394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D2497F2-1E23-2E61-6FBA-8CBC87A085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CEABB5-B039-49F9-6F75-8ABE222C8071}"/>
              </a:ext>
            </a:extLst>
          </p:cNvPr>
          <p:cNvSpPr>
            <a:spLocks noGrp="1"/>
          </p:cNvSpPr>
          <p:nvPr>
            <p:ph type="sldNum" sz="quarter" idx="12"/>
          </p:nvPr>
        </p:nvSpPr>
        <p:spPr/>
        <p:txBody>
          <a:bodyPr/>
          <a:lstStyle/>
          <a:p>
            <a:fld id="{2D00DB9B-ED32-4237-9E80-190202891914}" type="slidenum">
              <a:rPr lang="en-US" smtClean="0"/>
              <a:t>‹#›</a:t>
            </a:fld>
            <a:endParaRPr lang="en-US"/>
          </a:p>
        </p:txBody>
      </p:sp>
    </p:spTree>
    <p:extLst>
      <p:ext uri="{BB962C8B-B14F-4D97-AF65-F5344CB8AC3E}">
        <p14:creationId xmlns:p14="http://schemas.microsoft.com/office/powerpoint/2010/main" val="11539307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6C255-4524-A8F6-F798-054160D04E2C}"/>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17101A-25FC-20DC-BFB4-2BD1DFEC9BBA}"/>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898A94-B35B-8845-4BF2-7EF653A4042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078FF28-7802-3966-6C06-CFE38EAC6E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6DD23F-434F-8249-CFD8-244181FEAEFE}"/>
              </a:ext>
            </a:extLst>
          </p:cNvPr>
          <p:cNvSpPr>
            <a:spLocks noGrp="1"/>
          </p:cNvSpPr>
          <p:nvPr>
            <p:ph type="sldNum" sz="quarter" idx="12"/>
          </p:nvPr>
        </p:nvSpPr>
        <p:spPr/>
        <p:txBody>
          <a:bodyPr/>
          <a:lstStyle/>
          <a:p>
            <a:fld id="{2D00DB9B-ED32-4237-9E80-190202891914}" type="slidenum">
              <a:rPr lang="en-US" smtClean="0"/>
              <a:t>‹#›</a:t>
            </a:fld>
            <a:endParaRPr lang="en-US"/>
          </a:p>
        </p:txBody>
      </p:sp>
    </p:spTree>
    <p:extLst>
      <p:ext uri="{BB962C8B-B14F-4D97-AF65-F5344CB8AC3E}">
        <p14:creationId xmlns:p14="http://schemas.microsoft.com/office/powerpoint/2010/main" val="23116660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4CD7D-FB60-588B-E8EE-FCB787E392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1325D6-D815-48B2-47A2-A0C7365D9F8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F02FF2-A4E6-5433-714B-8D0AA7A0E9E4}"/>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226722-0707-E057-7273-8330830E1A2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E259708-B004-3F50-82B8-A92C59847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8AE1CC-E6DD-CCCB-D806-810B671AA77E}"/>
              </a:ext>
            </a:extLst>
          </p:cNvPr>
          <p:cNvSpPr>
            <a:spLocks noGrp="1"/>
          </p:cNvSpPr>
          <p:nvPr>
            <p:ph type="sldNum" sz="quarter" idx="12"/>
          </p:nvPr>
        </p:nvSpPr>
        <p:spPr/>
        <p:txBody>
          <a:bodyPr/>
          <a:lstStyle/>
          <a:p>
            <a:fld id="{2D00DB9B-ED32-4237-9E80-190202891914}" type="slidenum">
              <a:rPr lang="en-US" smtClean="0"/>
              <a:t>‹#›</a:t>
            </a:fld>
            <a:endParaRPr lang="en-US"/>
          </a:p>
        </p:txBody>
      </p:sp>
    </p:spTree>
    <p:extLst>
      <p:ext uri="{BB962C8B-B14F-4D97-AF65-F5344CB8AC3E}">
        <p14:creationId xmlns:p14="http://schemas.microsoft.com/office/powerpoint/2010/main" val="20119350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8BE1-35BD-A0E7-04FA-E608C94C27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2953F5-40E9-65CD-CCBD-6F2294886F0F}"/>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F984E6-81DF-6166-C1EE-3439372C95F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63FF9-CF69-86B9-B172-13643F93080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0342DE-ED13-14CC-4F7C-9A44914B08BE}"/>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8183D4-251B-2872-C786-121011DB05BD}"/>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D7C715D3-6540-4849-2A54-053EDA765D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89C02C-8924-5976-7E5A-D9F84711E496}"/>
              </a:ext>
            </a:extLst>
          </p:cNvPr>
          <p:cNvSpPr>
            <a:spLocks noGrp="1"/>
          </p:cNvSpPr>
          <p:nvPr>
            <p:ph type="sldNum" sz="quarter" idx="12"/>
          </p:nvPr>
        </p:nvSpPr>
        <p:spPr/>
        <p:txBody>
          <a:bodyPr/>
          <a:lstStyle/>
          <a:p>
            <a:fld id="{2D00DB9B-ED32-4237-9E80-190202891914}" type="slidenum">
              <a:rPr lang="en-US" smtClean="0"/>
              <a:t>‹#›</a:t>
            </a:fld>
            <a:endParaRPr lang="en-US"/>
          </a:p>
        </p:txBody>
      </p:sp>
    </p:spTree>
    <p:extLst>
      <p:ext uri="{BB962C8B-B14F-4D97-AF65-F5344CB8AC3E}">
        <p14:creationId xmlns:p14="http://schemas.microsoft.com/office/powerpoint/2010/main" val="4047786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3" y="4467097"/>
            <a:ext cx="11059884" cy="1162051"/>
          </a:xfrm>
          <a:prstGeom prst="rect">
            <a:avLst/>
          </a:prstGeom>
        </p:spPr>
        <p:txBody>
          <a:bodyPr anchor="b"/>
          <a:lstStyle>
            <a:lvl1pPr algn="l">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900928"/>
            <a:ext cx="10363200" cy="568325"/>
          </a:xfrm>
          <a:prstGeom prst="rect">
            <a:avLst/>
          </a:prstGeom>
        </p:spPr>
        <p:txBody>
          <a:bodyPr anchor="b"/>
          <a:lstStyle>
            <a:lvl1pPr marL="0" indent="0" algn="l">
              <a:lnSpc>
                <a:spcPts val="2933"/>
              </a:lnSpc>
              <a:buNone/>
              <a:defRPr sz="2667" baseline="0">
                <a:solidFill>
                  <a:schemeClr val="bg2"/>
                </a:solidFill>
                <a:latin typeface="Calibri" pitchFamily="34" charset="0"/>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endParaRPr lang="en-US"/>
          </a:p>
        </p:txBody>
      </p:sp>
    </p:spTree>
    <p:extLst>
      <p:ext uri="{BB962C8B-B14F-4D97-AF65-F5344CB8AC3E}">
        <p14:creationId xmlns:p14="http://schemas.microsoft.com/office/powerpoint/2010/main" val="2592165651"/>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C4C79-BE2D-6C4C-F777-4EEC5AA300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75739A-61FC-A15F-FF5B-4C876DA24C1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994608DE-B150-EE50-99FA-CBB1FA5F6D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FDC45A-4EAD-6EFF-467B-1B4CE1219607}"/>
              </a:ext>
            </a:extLst>
          </p:cNvPr>
          <p:cNvSpPr>
            <a:spLocks noGrp="1"/>
          </p:cNvSpPr>
          <p:nvPr>
            <p:ph type="sldNum" sz="quarter" idx="12"/>
          </p:nvPr>
        </p:nvSpPr>
        <p:spPr/>
        <p:txBody>
          <a:bodyPr/>
          <a:lstStyle/>
          <a:p>
            <a:fld id="{2D00DB9B-ED32-4237-9E80-190202891914}" type="slidenum">
              <a:rPr lang="en-US" smtClean="0"/>
              <a:t>‹#›</a:t>
            </a:fld>
            <a:endParaRPr lang="en-US"/>
          </a:p>
        </p:txBody>
      </p:sp>
    </p:spTree>
    <p:extLst>
      <p:ext uri="{BB962C8B-B14F-4D97-AF65-F5344CB8AC3E}">
        <p14:creationId xmlns:p14="http://schemas.microsoft.com/office/powerpoint/2010/main" val="31167560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FECE9E-57F7-D05D-DD3C-7DB5EB28AF24}"/>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66F72C0-E2A7-E0B4-CB86-12A2571684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5D4CE-3942-59CA-904D-EA98B1551A97}"/>
              </a:ext>
            </a:extLst>
          </p:cNvPr>
          <p:cNvSpPr>
            <a:spLocks noGrp="1"/>
          </p:cNvSpPr>
          <p:nvPr>
            <p:ph type="sldNum" sz="quarter" idx="12"/>
          </p:nvPr>
        </p:nvSpPr>
        <p:spPr/>
        <p:txBody>
          <a:bodyPr/>
          <a:lstStyle/>
          <a:p>
            <a:fld id="{2D00DB9B-ED32-4237-9E80-190202891914}" type="slidenum">
              <a:rPr lang="en-US" smtClean="0"/>
              <a:t>‹#›</a:t>
            </a:fld>
            <a:endParaRPr lang="en-US"/>
          </a:p>
        </p:txBody>
      </p:sp>
    </p:spTree>
    <p:extLst>
      <p:ext uri="{BB962C8B-B14F-4D97-AF65-F5344CB8AC3E}">
        <p14:creationId xmlns:p14="http://schemas.microsoft.com/office/powerpoint/2010/main" val="11757719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FAB70-6ECF-7B6B-5620-087326D230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7A427B-8045-64E2-30E4-B5FE6D8A887C}"/>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4A49F8-A757-A2DC-149B-AFC24515ACB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D8C8F9-C508-A9C8-325F-A20395F0B68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2080920-9006-1806-E174-00241637B8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60C568-FE86-C70D-C97E-5A095A3CC099}"/>
              </a:ext>
            </a:extLst>
          </p:cNvPr>
          <p:cNvSpPr>
            <a:spLocks noGrp="1"/>
          </p:cNvSpPr>
          <p:nvPr>
            <p:ph type="sldNum" sz="quarter" idx="12"/>
          </p:nvPr>
        </p:nvSpPr>
        <p:spPr/>
        <p:txBody>
          <a:bodyPr/>
          <a:lstStyle/>
          <a:p>
            <a:fld id="{2D00DB9B-ED32-4237-9E80-190202891914}" type="slidenum">
              <a:rPr lang="en-US" smtClean="0"/>
              <a:t>‹#›</a:t>
            </a:fld>
            <a:endParaRPr lang="en-US"/>
          </a:p>
        </p:txBody>
      </p:sp>
    </p:spTree>
    <p:extLst>
      <p:ext uri="{BB962C8B-B14F-4D97-AF65-F5344CB8AC3E}">
        <p14:creationId xmlns:p14="http://schemas.microsoft.com/office/powerpoint/2010/main" val="24882063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8B12-56B0-FEF8-9071-84FEE87995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74C5BF-6A11-FCC5-49A3-7F7195E1FF1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956AB93-AEC4-09FE-D854-E14A07AE5A0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1305AE-21D7-6F25-316E-D62ACFCC490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29C6378-DC5E-A560-9974-D449A6911F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EC8529-3675-BF86-91B0-B8943BD96163}"/>
              </a:ext>
            </a:extLst>
          </p:cNvPr>
          <p:cNvSpPr>
            <a:spLocks noGrp="1"/>
          </p:cNvSpPr>
          <p:nvPr>
            <p:ph type="sldNum" sz="quarter" idx="12"/>
          </p:nvPr>
        </p:nvSpPr>
        <p:spPr/>
        <p:txBody>
          <a:bodyPr/>
          <a:lstStyle/>
          <a:p>
            <a:fld id="{2D00DB9B-ED32-4237-9E80-190202891914}" type="slidenum">
              <a:rPr lang="en-US" smtClean="0"/>
              <a:t>‹#›</a:t>
            </a:fld>
            <a:endParaRPr lang="en-US"/>
          </a:p>
        </p:txBody>
      </p:sp>
    </p:spTree>
    <p:extLst>
      <p:ext uri="{BB962C8B-B14F-4D97-AF65-F5344CB8AC3E}">
        <p14:creationId xmlns:p14="http://schemas.microsoft.com/office/powerpoint/2010/main" val="30129628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EE49F-6A23-19A9-665D-B85DB62FE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20F424-63BB-71E7-BBA8-0BD877773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511FF-AB9F-8ACF-AE20-C1F4DFEDF0A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B33C1A3-FCC4-3FCF-27C2-A1EF18D73A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807D81-6BA9-DE3D-255E-81D6A9DA8D32}"/>
              </a:ext>
            </a:extLst>
          </p:cNvPr>
          <p:cNvSpPr>
            <a:spLocks noGrp="1"/>
          </p:cNvSpPr>
          <p:nvPr>
            <p:ph type="sldNum" sz="quarter" idx="12"/>
          </p:nvPr>
        </p:nvSpPr>
        <p:spPr/>
        <p:txBody>
          <a:bodyPr/>
          <a:lstStyle/>
          <a:p>
            <a:fld id="{2D00DB9B-ED32-4237-9E80-190202891914}" type="slidenum">
              <a:rPr lang="en-US" smtClean="0"/>
              <a:t>‹#›</a:t>
            </a:fld>
            <a:endParaRPr lang="en-US"/>
          </a:p>
        </p:txBody>
      </p:sp>
    </p:spTree>
    <p:extLst>
      <p:ext uri="{BB962C8B-B14F-4D97-AF65-F5344CB8AC3E}">
        <p14:creationId xmlns:p14="http://schemas.microsoft.com/office/powerpoint/2010/main" val="5276558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E29D6B-9019-3659-6987-37AAD5379FC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5180D5-3D0F-62A4-59BF-FD54AAA09B1D}"/>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6AB8A6-8268-6994-498C-7319438733D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C075906-2BC0-B272-4CAD-1E382A0EBF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A958F9-51D6-7657-9E06-93F9F70F2374}"/>
              </a:ext>
            </a:extLst>
          </p:cNvPr>
          <p:cNvSpPr>
            <a:spLocks noGrp="1"/>
          </p:cNvSpPr>
          <p:nvPr>
            <p:ph type="sldNum" sz="quarter" idx="12"/>
          </p:nvPr>
        </p:nvSpPr>
        <p:spPr/>
        <p:txBody>
          <a:bodyPr/>
          <a:lstStyle/>
          <a:p>
            <a:fld id="{2D00DB9B-ED32-4237-9E80-190202891914}" type="slidenum">
              <a:rPr lang="en-US" smtClean="0"/>
              <a:t>‹#›</a:t>
            </a:fld>
            <a:endParaRPr lang="en-US"/>
          </a:p>
        </p:txBody>
      </p:sp>
    </p:spTree>
    <p:extLst>
      <p:ext uri="{BB962C8B-B14F-4D97-AF65-F5344CB8AC3E}">
        <p14:creationId xmlns:p14="http://schemas.microsoft.com/office/powerpoint/2010/main" val="7623821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8_Data Slide">
    <p:spTree>
      <p:nvGrpSpPr>
        <p:cNvPr id="1" name=""/>
        <p:cNvGrpSpPr/>
        <p:nvPr/>
      </p:nvGrpSpPr>
      <p:grpSpPr>
        <a:xfrm>
          <a:off x="0" y="0"/>
          <a:ext cx="0" cy="0"/>
          <a:chOff x="0" y="0"/>
          <a:chExt cx="0" cy="0"/>
        </a:xfrm>
      </p:grpSpPr>
      <p:sp>
        <p:nvSpPr>
          <p:cNvPr id="7" name="Text Placeholder 7"/>
          <p:cNvSpPr>
            <a:spLocks noGrp="1"/>
          </p:cNvSpPr>
          <p:nvPr>
            <p:ph type="body" sz="quarter" idx="10"/>
          </p:nvPr>
        </p:nvSpPr>
        <p:spPr>
          <a:xfrm>
            <a:off x="609600" y="1835573"/>
            <a:ext cx="10972800" cy="4176467"/>
          </a:xfrm>
        </p:spPr>
        <p:txBody>
          <a:bodyPr/>
          <a:lstStyle>
            <a:lvl1pPr marL="304776" indent="-304776">
              <a:lnSpc>
                <a:spcPts val="2933"/>
              </a:lnSpc>
              <a:buClr>
                <a:srgbClr val="003BC0"/>
              </a:buClr>
              <a:buFont typeface="Arial" panose="020B0604020202020204" pitchFamily="34" charset="0"/>
              <a:buChar char="•"/>
              <a:defRPr sz="2667" b="1">
                <a:solidFill>
                  <a:srgbClr val="1D1D1D"/>
                </a:solidFill>
              </a:defRPr>
            </a:lvl1pPr>
            <a:lvl2pPr marL="609555" indent="-226468">
              <a:lnSpc>
                <a:spcPts val="2667"/>
              </a:lnSpc>
              <a:buClr>
                <a:srgbClr val="005761"/>
              </a:buClr>
              <a:buFont typeface="Arial" panose="020B0604020202020204" pitchFamily="34" charset="0"/>
              <a:buChar char="-"/>
              <a:tabLst>
                <a:tab pos="533360" algn="l"/>
              </a:tabLst>
              <a:defRPr sz="2400">
                <a:solidFill>
                  <a:srgbClr val="1D1D1D"/>
                </a:solidFill>
              </a:defRPr>
            </a:lvl2pPr>
            <a:lvl3pPr>
              <a:lnSpc>
                <a:spcPts val="2667"/>
              </a:lnSpc>
              <a:buClr>
                <a:srgbClr val="5A5A5A"/>
              </a:buClr>
              <a:defRPr sz="2667">
                <a:solidFill>
                  <a:srgbClr val="1D1D1D"/>
                </a:solidFill>
              </a:defRPr>
            </a:lvl3pPr>
            <a:lvl4pPr>
              <a:defRPr sz="2667">
                <a:solidFill>
                  <a:srgbClr val="1D1D1D"/>
                </a:solidFill>
              </a:defRPr>
            </a:lvl4pPr>
            <a:lvl5pPr>
              <a:defRPr sz="2667">
                <a:solidFill>
                  <a:srgbClr val="1D1D1D"/>
                </a:solidFill>
              </a:defRPr>
            </a:lvl5pPr>
          </a:lstStyle>
          <a:p>
            <a:pPr lvl="0"/>
            <a:r>
              <a:rPr lang="en-US"/>
              <a:t>Click to edit Master text styles</a:t>
            </a:r>
          </a:p>
          <a:p>
            <a:pPr lvl="1"/>
            <a:r>
              <a:rPr lang="en-US"/>
              <a:t>Second level</a:t>
            </a:r>
          </a:p>
        </p:txBody>
      </p:sp>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609600" y="274639"/>
            <a:ext cx="10972800" cy="1143000"/>
          </a:xfrm>
          <a:prstGeom prst="rect">
            <a:avLst/>
          </a:prstGeom>
        </p:spPr>
        <p:txBody>
          <a:bodyPr anchor="b" anchorCtr="0"/>
          <a:lstStyle>
            <a:lvl1pPr algn="l">
              <a:lnSpc>
                <a:spcPts val="4000"/>
              </a:lnSpc>
              <a:defRPr sz="3733" b="1" baseline="0">
                <a:solidFill>
                  <a:srgbClr val="1E5AAA"/>
                </a:solidFill>
                <a:effectLst/>
                <a:latin typeface="Calibri" pitchFamily="34" charset="0"/>
              </a:defRPr>
            </a:lvl1pPr>
          </a:lstStyle>
          <a:p>
            <a:endParaRPr lang="en-US"/>
          </a:p>
        </p:txBody>
      </p:sp>
      <p:grpSp>
        <p:nvGrpSpPr>
          <p:cNvPr id="2" name="Group 1">
            <a:extLst>
              <a:ext uri="{FF2B5EF4-FFF2-40B4-BE49-F238E27FC236}">
                <a16:creationId xmlns:a16="http://schemas.microsoft.com/office/drawing/2014/main" id="{D5710D62-FA23-37E1-D9CA-4E6562C12821}"/>
              </a:ext>
            </a:extLst>
          </p:cNvPr>
          <p:cNvGrpSpPr/>
          <p:nvPr userDrawn="1"/>
        </p:nvGrpSpPr>
        <p:grpSpPr>
          <a:xfrm>
            <a:off x="4" y="6725267"/>
            <a:ext cx="12192001" cy="142567"/>
            <a:chOff x="7355954" y="15880786"/>
            <a:chExt cx="21904846" cy="578414"/>
          </a:xfrm>
        </p:grpSpPr>
        <p:sp>
          <p:nvSpPr>
            <p:cNvPr id="3" name="Rectangle 20">
              <a:extLst>
                <a:ext uri="{FF2B5EF4-FFF2-40B4-BE49-F238E27FC236}">
                  <a16:creationId xmlns:a16="http://schemas.microsoft.com/office/drawing/2014/main" id="{3AD231D8-DCA4-570B-4CC6-32EBF38FADDD}"/>
                </a:ext>
              </a:extLst>
            </p:cNvPr>
            <p:cNvSpPr>
              <a:spLocks noChangeArrowheads="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4" name="Rectangle 20">
              <a:extLst>
                <a:ext uri="{FF2B5EF4-FFF2-40B4-BE49-F238E27FC236}">
                  <a16:creationId xmlns:a16="http://schemas.microsoft.com/office/drawing/2014/main" id="{32619D13-D1C6-7836-5897-39ABF07B01EC}"/>
                </a:ext>
              </a:extLst>
            </p:cNvPr>
            <p:cNvSpPr>
              <a:spLocks noChangeArrowheads="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6" name="Rectangle 20">
              <a:extLst>
                <a:ext uri="{FF2B5EF4-FFF2-40B4-BE49-F238E27FC236}">
                  <a16:creationId xmlns:a16="http://schemas.microsoft.com/office/drawing/2014/main" id="{392F6D8E-420B-97AC-FD5D-3185F97EC0C5}"/>
                </a:ext>
              </a:extLst>
            </p:cNvPr>
            <p:cNvSpPr>
              <a:spLocks noChangeArrowheads="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8" name="Rectangle 20">
              <a:extLst>
                <a:ext uri="{FF2B5EF4-FFF2-40B4-BE49-F238E27FC236}">
                  <a16:creationId xmlns:a16="http://schemas.microsoft.com/office/drawing/2014/main" id="{6967D159-E4ED-FA77-F3CA-47CC8A1001C9}"/>
                </a:ext>
              </a:extLst>
            </p:cNvPr>
            <p:cNvSpPr>
              <a:spLocks noChangeArrowheads="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a:p>
          </p:txBody>
        </p:sp>
      </p:grpSp>
    </p:spTree>
    <p:extLst>
      <p:ext uri="{BB962C8B-B14F-4D97-AF65-F5344CB8AC3E}">
        <p14:creationId xmlns:p14="http://schemas.microsoft.com/office/powerpoint/2010/main" val="2373931449"/>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LOSING CDC">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3A17BC3-1F5B-28A0-7789-0DA0C7A50D7D}"/>
              </a:ext>
            </a:extLst>
          </p:cNvPr>
          <p:cNvGrpSpPr/>
          <p:nvPr userDrawn="1"/>
        </p:nvGrpSpPr>
        <p:grpSpPr>
          <a:xfrm>
            <a:off x="0" y="5699140"/>
            <a:ext cx="12192000" cy="1158861"/>
            <a:chOff x="0" y="4274354"/>
            <a:chExt cx="9144000" cy="869146"/>
          </a:xfrm>
        </p:grpSpPr>
        <p:sp>
          <p:nvSpPr>
            <p:cNvPr id="16" name="Rectangle 15">
              <a:extLst>
                <a:ext uri="{FF2B5EF4-FFF2-40B4-BE49-F238E27FC236}">
                  <a16:creationId xmlns:a16="http://schemas.microsoft.com/office/drawing/2014/main" id="{7531CF5A-461C-2AF2-2E63-53A651F732BA}"/>
                </a:ext>
              </a:extLst>
            </p:cNvPr>
            <p:cNvSpPr/>
            <p:nvPr userDrawn="1"/>
          </p:nvSpPr>
          <p:spPr>
            <a:xfrm>
              <a:off x="0" y="4274354"/>
              <a:ext cx="9144000" cy="869146"/>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nvGrpSpPr>
            <p:cNvPr id="17" name="Group 16">
              <a:extLst>
                <a:ext uri="{FF2B5EF4-FFF2-40B4-BE49-F238E27FC236}">
                  <a16:creationId xmlns:a16="http://schemas.microsoft.com/office/drawing/2014/main" id="{88A96CBD-9BC4-3F48-F0A5-DB94DE1071B8}"/>
                </a:ext>
              </a:extLst>
            </p:cNvPr>
            <p:cNvGrpSpPr/>
            <p:nvPr userDrawn="1"/>
          </p:nvGrpSpPr>
          <p:grpSpPr>
            <a:xfrm>
              <a:off x="553" y="4274861"/>
              <a:ext cx="5172541" cy="868639"/>
              <a:chOff x="1771" y="389"/>
              <a:chExt cx="14161532" cy="664930"/>
            </a:xfrm>
          </p:grpSpPr>
          <p:sp>
            <p:nvSpPr>
              <p:cNvPr id="18" name="Parallelogram 9">
                <a:extLst>
                  <a:ext uri="{FF2B5EF4-FFF2-40B4-BE49-F238E27FC236}">
                    <a16:creationId xmlns:a16="http://schemas.microsoft.com/office/drawing/2014/main" id="{1DF45998-B7ED-3B13-D19D-C839BC93162C}"/>
                  </a:ext>
                </a:extLst>
              </p:cNvPr>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19" name="Parallelogram 18">
                <a:extLst>
                  <a:ext uri="{FF2B5EF4-FFF2-40B4-BE49-F238E27FC236}">
                    <a16:creationId xmlns:a16="http://schemas.microsoft.com/office/drawing/2014/main" id="{2C94CA9D-1D40-AB06-E28C-01B79FC23B99}"/>
                  </a:ext>
                </a:extLst>
              </p:cNvPr>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20" name="Parallelogram 19">
                <a:extLst>
                  <a:ext uri="{FF2B5EF4-FFF2-40B4-BE49-F238E27FC236}">
                    <a16:creationId xmlns:a16="http://schemas.microsoft.com/office/drawing/2014/main" id="{2E700AAC-8ED5-0BD9-0D59-78D98E213E6D}"/>
                  </a:ext>
                </a:extLst>
              </p:cNvPr>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21" name="Parallelogram 20">
                <a:extLst>
                  <a:ext uri="{FF2B5EF4-FFF2-40B4-BE49-F238E27FC236}">
                    <a16:creationId xmlns:a16="http://schemas.microsoft.com/office/drawing/2014/main" id="{524E04CF-F3D6-66B2-FB7C-10C171C17462}"/>
                  </a:ext>
                </a:extLst>
              </p:cNvPr>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grpSp>
      <p:sp>
        <p:nvSpPr>
          <p:cNvPr id="3" name="TextBox 2"/>
          <p:cNvSpPr txBox="1"/>
          <p:nvPr userDrawn="1"/>
        </p:nvSpPr>
        <p:spPr>
          <a:xfrm>
            <a:off x="169625" y="3662433"/>
            <a:ext cx="10125843" cy="1815882"/>
          </a:xfrm>
          <a:prstGeom prst="rect">
            <a:avLst/>
          </a:prstGeom>
          <a:noFill/>
        </p:spPr>
        <p:txBody>
          <a:bodyPr wrap="square" rtlCol="0">
            <a:spAutoFit/>
          </a:bodyPr>
          <a:lstStyle/>
          <a:p>
            <a:r>
              <a:rPr lang="en-US" sz="1600">
                <a:solidFill>
                  <a:srgbClr val="0057B7"/>
                </a:solidFill>
                <a:latin typeface="Calibri" panose="020F0502020204030204" pitchFamily="34" charset="0"/>
              </a:rPr>
              <a:t>For more information, contact CDC</a:t>
            </a:r>
            <a:br>
              <a:rPr lang="en-US" sz="1600">
                <a:solidFill>
                  <a:srgbClr val="0057B7"/>
                </a:solidFill>
                <a:latin typeface="Calibri" panose="020F0502020204030204" pitchFamily="34" charset="0"/>
              </a:rPr>
            </a:br>
            <a:r>
              <a:rPr lang="en-US" sz="1600">
                <a:solidFill>
                  <a:srgbClr val="0057B7"/>
                </a:solidFill>
                <a:latin typeface="Calibri" panose="020F0502020204030204" pitchFamily="34" charset="0"/>
              </a:rPr>
              <a:t>1-800-CDC-INFO (232-4636)</a:t>
            </a:r>
            <a:br>
              <a:rPr lang="en-US" sz="1600">
                <a:solidFill>
                  <a:srgbClr val="0057B7"/>
                </a:solidFill>
                <a:latin typeface="Calibri" panose="020F0502020204030204" pitchFamily="34" charset="0"/>
              </a:rPr>
            </a:br>
            <a:r>
              <a:rPr lang="en-US" sz="1600">
                <a:solidFill>
                  <a:srgbClr val="0057B7"/>
                </a:solidFill>
                <a:latin typeface="Calibri" panose="020F0502020204030204" pitchFamily="34" charset="0"/>
              </a:rPr>
              <a:t>TTY:  1-888-232-6348    cdc.gov</a:t>
            </a:r>
            <a:br>
              <a:rPr lang="en-US" sz="1600">
                <a:solidFill>
                  <a:srgbClr val="0057B7"/>
                </a:solidFill>
                <a:latin typeface="Calibri" panose="020F0502020204030204" pitchFamily="34" charset="0"/>
              </a:rPr>
            </a:br>
            <a:br>
              <a:rPr lang="en-US" sz="1600">
                <a:solidFill>
                  <a:srgbClr val="0057B7"/>
                </a:solidFill>
                <a:latin typeface="Calibri" panose="020F0502020204030204" pitchFamily="34" charset="0"/>
              </a:rPr>
            </a:br>
            <a:br>
              <a:rPr lang="en-US" sz="1600">
                <a:solidFill>
                  <a:srgbClr val="0057B7"/>
                </a:solidFill>
                <a:latin typeface="Calibri" panose="020F0502020204030204" pitchFamily="34" charset="0"/>
              </a:rPr>
            </a:br>
            <a:r>
              <a:rPr lang="en-US" sz="1600">
                <a:solidFill>
                  <a:srgbClr val="0057B7"/>
                </a:solidFill>
                <a:latin typeface="Calibri" panose="020F0502020204030204" pitchFamily="34" charset="0"/>
              </a:rPr>
              <a:t>The findings and conclusions in this report are those of the authors and do not necessarily represent the official position of the U.S. Centers for Disease Control and Prevention.</a:t>
            </a:r>
          </a:p>
        </p:txBody>
      </p:sp>
      <p:sp>
        <p:nvSpPr>
          <p:cNvPr id="4" name="Title 3">
            <a:extLst>
              <a:ext uri="{FF2B5EF4-FFF2-40B4-BE49-F238E27FC236}">
                <a16:creationId xmlns:a16="http://schemas.microsoft.com/office/drawing/2014/main" id="{DA1AAE42-4A62-8308-16A3-AF933411C0D6}"/>
              </a:ext>
            </a:extLst>
          </p:cNvPr>
          <p:cNvSpPr>
            <a:spLocks noGrp="1"/>
          </p:cNvSpPr>
          <p:nvPr userDrawn="1">
            <p:ph type="title"/>
          </p:nvPr>
        </p:nvSpPr>
        <p:spPr>
          <a:xfrm>
            <a:off x="169624" y="366188"/>
            <a:ext cx="11049000" cy="1325033"/>
          </a:xfrm>
          <a:prstGeom prst="rect">
            <a:avLst/>
          </a:prstGeom>
        </p:spPr>
        <p:txBody>
          <a:bodyPr/>
          <a:lstStyle>
            <a:lvl1pPr algn="l">
              <a:defRPr sz="3200" b="1">
                <a:solidFill>
                  <a:srgbClr val="0057B7"/>
                </a:solidFill>
                <a:latin typeface="Calibri" panose="020F0502020204030204" pitchFamily="34" charset="0"/>
                <a:cs typeface="Calibri" panose="020F0502020204030204" pitchFamily="34" charset="0"/>
              </a:defRPr>
            </a:lvl1pPr>
          </a:lstStyle>
          <a:p>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1D1AA84B-8C3A-1268-123B-0BD4559B2F0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613" y="5903192"/>
            <a:ext cx="1117600" cy="725917"/>
          </a:xfrm>
          <a:prstGeom prst="rect">
            <a:avLst/>
          </a:prstGeom>
        </p:spPr>
      </p:pic>
    </p:spTree>
    <p:extLst>
      <p:ext uri="{BB962C8B-B14F-4D97-AF65-F5344CB8AC3E}">
        <p14:creationId xmlns:p14="http://schemas.microsoft.com/office/powerpoint/2010/main" val="1047740211"/>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5_TITLE_CDC_alt_header">
    <p:bg>
      <p:bgPr>
        <a:solidFill>
          <a:schemeClr val="bg2"/>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4309823-E745-9AE6-697D-FA12A6546713}"/>
              </a:ext>
              <a:ext uri="{C183D7F6-B498-43B3-948B-1728B52AA6E4}">
                <adec:decorative xmlns:adec="http://schemas.microsoft.com/office/drawing/2017/decorative" val="1"/>
              </a:ext>
            </a:extLst>
          </p:cNvPr>
          <p:cNvGrpSpPr>
            <a:grpSpLocks noGrp="1" noUngrp="1" noRot="1" noMove="1" noResize="1"/>
          </p:cNvGrpSpPr>
          <p:nvPr userDrawn="1"/>
        </p:nvGrpSpPr>
        <p:grpSpPr>
          <a:xfrm>
            <a:off x="0" y="0"/>
            <a:ext cx="12192000" cy="228600"/>
            <a:chOff x="0" y="0"/>
            <a:chExt cx="9144000" cy="171450"/>
          </a:xfrm>
        </p:grpSpPr>
        <p:sp>
          <p:nvSpPr>
            <p:cNvPr id="41" name="Rectangle 40">
              <a:extLst>
                <a:ext uri="{FF2B5EF4-FFF2-40B4-BE49-F238E27FC236}">
                  <a16:creationId xmlns:a16="http://schemas.microsoft.com/office/drawing/2014/main" id="{1E8587A6-7C1A-EC72-C16A-98204569B39A}"/>
                </a:ext>
              </a:extLst>
            </p:cNvPr>
            <p:cNvSpPr>
              <a:spLocks noGrp="1" noRot="1" noMove="1" noResize="1" noEditPoints="1" noAdjustHandles="1" noChangeArrowheads="1" noChangeShapeType="1"/>
            </p:cNvSpPr>
            <p:nvPr userDrawn="1"/>
          </p:nvSpPr>
          <p:spPr>
            <a:xfrm>
              <a:off x="0" y="0"/>
              <a:ext cx="9144000" cy="171350"/>
            </a:xfrm>
            <a:prstGeom prst="rect">
              <a:avLst/>
            </a:prstGeom>
            <a:solidFill>
              <a:srgbClr val="1E66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4" name="Parallelogram 9">
              <a:extLst>
                <a:ext uri="{FF2B5EF4-FFF2-40B4-BE49-F238E27FC236}">
                  <a16:creationId xmlns:a16="http://schemas.microsoft.com/office/drawing/2014/main" id="{EA18C2A9-CD91-4656-D4FD-18B4B82E4B80}"/>
                </a:ext>
              </a:extLst>
            </p:cNvPr>
            <p:cNvSpPr>
              <a:spLocks noGrp="1" noRot="1" noMove="1" noResize="1" noEditPoints="1" noAdjustHandles="1" noChangeArrowheads="1" noChangeShapeType="1"/>
            </p:cNvSpPr>
            <p:nvPr userDrawn="1"/>
          </p:nvSpPr>
          <p:spPr>
            <a:xfrm>
              <a:off x="553" y="100"/>
              <a:ext cx="734284" cy="17135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5" name="Parallelogram 44">
              <a:extLst>
                <a:ext uri="{FF2B5EF4-FFF2-40B4-BE49-F238E27FC236}">
                  <a16:creationId xmlns:a16="http://schemas.microsoft.com/office/drawing/2014/main" id="{AE0A8C09-00C3-D95E-B5DA-0F0A402DC7AB}"/>
                </a:ext>
              </a:extLst>
            </p:cNvPr>
            <p:cNvSpPr>
              <a:spLocks noGrp="1" noRot="1" noMove="1" noResize="1" noEditPoints="1" noAdjustHandles="1" noChangeArrowheads="1" noChangeShapeType="1"/>
            </p:cNvSpPr>
            <p:nvPr userDrawn="1"/>
          </p:nvSpPr>
          <p:spPr>
            <a:xfrm>
              <a:off x="462891" y="100"/>
              <a:ext cx="1398588" cy="17135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6" name="Parallelogram 45">
              <a:extLst>
                <a:ext uri="{FF2B5EF4-FFF2-40B4-BE49-F238E27FC236}">
                  <a16:creationId xmlns:a16="http://schemas.microsoft.com/office/drawing/2014/main" id="{B944134F-25AD-BEB2-C0BF-43DF4B11FC3F}"/>
                </a:ext>
              </a:extLst>
            </p:cNvPr>
            <p:cNvSpPr>
              <a:spLocks noGrp="1" noRot="1" noMove="1" noResize="1" noEditPoints="1" noAdjustHandles="1" noChangeArrowheads="1" noChangeShapeType="1"/>
            </p:cNvSpPr>
            <p:nvPr userDrawn="1"/>
          </p:nvSpPr>
          <p:spPr>
            <a:xfrm>
              <a:off x="1537538" y="100"/>
              <a:ext cx="1825143" cy="17135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7" name="Parallelogram 46">
              <a:extLst>
                <a:ext uri="{FF2B5EF4-FFF2-40B4-BE49-F238E27FC236}">
                  <a16:creationId xmlns:a16="http://schemas.microsoft.com/office/drawing/2014/main" id="{A01506F6-4045-30A7-1967-7A2272067890}"/>
                </a:ext>
              </a:extLst>
            </p:cNvPr>
            <p:cNvSpPr>
              <a:spLocks noGrp="1" noRot="1" noMove="1" noResize="1" noEditPoints="1" noAdjustHandles="1" noChangeArrowheads="1" noChangeShapeType="1"/>
            </p:cNvSpPr>
            <p:nvPr userDrawn="1"/>
          </p:nvSpPr>
          <p:spPr>
            <a:xfrm>
              <a:off x="2971812" y="100"/>
              <a:ext cx="2201282" cy="17135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sp>
        <p:nvSpPr>
          <p:cNvPr id="7" name="Title 1"/>
          <p:cNvSpPr>
            <a:spLocks noGrp="1"/>
          </p:cNvSpPr>
          <p:nvPr userDrawn="1">
            <p:ph type="title"/>
          </p:nvPr>
        </p:nvSpPr>
        <p:spPr>
          <a:xfrm>
            <a:off x="609600" y="1184276"/>
            <a:ext cx="10972800" cy="1143000"/>
          </a:xfrm>
          <a:prstGeom prst="rect">
            <a:avLst/>
          </a:prstGeom>
        </p:spPr>
        <p:txBody>
          <a:bodyPr anchor="ctr"/>
          <a:lstStyle>
            <a:lvl1pPr algn="l">
              <a:lnSpc>
                <a:spcPts val="4000"/>
              </a:lnSpc>
              <a:defRPr sz="3733" b="1" baseline="0">
                <a:solidFill>
                  <a:srgbClr val="0057B7"/>
                </a:solidFill>
                <a:effectLst/>
                <a:latin typeface="Calibri" pitchFamily="34" charset="0"/>
              </a:defRPr>
            </a:lvl1pPr>
          </a:lstStyle>
          <a:p>
            <a:endParaRPr lang="en-US"/>
          </a:p>
        </p:txBody>
      </p:sp>
      <p:sp>
        <p:nvSpPr>
          <p:cNvPr id="8" name="Subtitle 2"/>
          <p:cNvSpPr>
            <a:spLocks noGrp="1"/>
          </p:cNvSpPr>
          <p:nvPr userDrawn="1">
            <p:ph type="subTitle" idx="1"/>
          </p:nvPr>
        </p:nvSpPr>
        <p:spPr>
          <a:xfrm>
            <a:off x="609600" y="2859349"/>
            <a:ext cx="8534400" cy="457200"/>
          </a:xfrm>
          <a:prstGeom prst="rect">
            <a:avLst/>
          </a:prstGeom>
        </p:spPr>
        <p:txBody>
          <a:bodyPr/>
          <a:lstStyle>
            <a:lvl1pPr marL="0" indent="0" algn="l">
              <a:buNone/>
              <a:defRPr sz="2667" b="1" baseline="0">
                <a:solidFill>
                  <a:srgbClr val="0057B7"/>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000000"/>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29" name="Text Placeholder 28">
            <a:extLst>
              <a:ext uri="{FF2B5EF4-FFF2-40B4-BE49-F238E27FC236}">
                <a16:creationId xmlns:a16="http://schemas.microsoft.com/office/drawing/2014/main" id="{A617DD9D-7533-7A57-89FB-4D057BCEAC55}"/>
              </a:ext>
            </a:extLst>
          </p:cNvPr>
          <p:cNvSpPr>
            <a:spLocks noGrp="1"/>
          </p:cNvSpPr>
          <p:nvPr userDrawn="1">
            <p:ph type="body" sz="quarter" idx="11" hasCustomPrompt="1"/>
          </p:nvPr>
        </p:nvSpPr>
        <p:spPr>
          <a:xfrm>
            <a:off x="609600" y="372533"/>
            <a:ext cx="9211733" cy="541867"/>
          </a:xfrm>
        </p:spPr>
        <p:txBody>
          <a:bodyPr/>
          <a:lstStyle>
            <a:lvl1pPr marL="0" indent="0">
              <a:buNone/>
              <a:defRPr sz="2400">
                <a:solidFill>
                  <a:schemeClr val="bg1"/>
                </a:solidFill>
              </a:defRPr>
            </a:lvl1pPr>
          </a:lstStyle>
          <a:p>
            <a:pPr lvl="0"/>
            <a:r>
              <a:rPr lang="en-US"/>
              <a:t>Place center name here</a:t>
            </a:r>
          </a:p>
        </p:txBody>
      </p:sp>
      <p:pic>
        <p:nvPicPr>
          <p:cNvPr id="19" name="Picture 18">
            <a:extLst>
              <a:ext uri="{FF2B5EF4-FFF2-40B4-BE49-F238E27FC236}">
                <a16:creationId xmlns:a16="http://schemas.microsoft.com/office/drawing/2014/main" id="{B73EE938-470B-9DA7-FFED-E3CE4A1A33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val="0"/>
              </a:ext>
            </a:extLst>
          </a:blip>
          <a:srcRect l="35506" t="47892" r="12803" b="15738"/>
          <a:stretch/>
        </p:blipFill>
        <p:spPr>
          <a:xfrm>
            <a:off x="10872041" y="216207"/>
            <a:ext cx="1117600" cy="725917"/>
          </a:xfrm>
          <a:prstGeom prst="rect">
            <a:avLst/>
          </a:prstGeom>
        </p:spPr>
      </p:pic>
      <p:sp>
        <p:nvSpPr>
          <p:cNvPr id="2" name="Rectangle 1">
            <a:extLst>
              <a:ext uri="{FF2B5EF4-FFF2-40B4-BE49-F238E27FC236}">
                <a16:creationId xmlns:a16="http://schemas.microsoft.com/office/drawing/2014/main" id="{089C2412-9C72-F68A-C89E-1B2C31ECA9A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220133"/>
            <a:ext cx="12192000" cy="914400"/>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a:extLst>
              <a:ext uri="{FF2B5EF4-FFF2-40B4-BE49-F238E27FC236}">
                <a16:creationId xmlns:a16="http://schemas.microsoft.com/office/drawing/2014/main" id="{CA8CF4BB-8534-F92D-F388-F00364BC9870}"/>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727" t="-6498" r="-2168" b="-6487"/>
          <a:stretch/>
        </p:blipFill>
        <p:spPr>
          <a:xfrm>
            <a:off x="10892590" y="5999749"/>
            <a:ext cx="1066799" cy="721895"/>
          </a:xfrm>
          <a:prstGeom prst="rect">
            <a:avLst/>
          </a:prstGeom>
        </p:spPr>
      </p:pic>
      <p:sp>
        <p:nvSpPr>
          <p:cNvPr id="4" name="Slide Number Placeholder 3">
            <a:extLst>
              <a:ext uri="{FF2B5EF4-FFF2-40B4-BE49-F238E27FC236}">
                <a16:creationId xmlns:a16="http://schemas.microsoft.com/office/drawing/2014/main" id="{806A2EE6-3458-FDE5-088F-0524F161BF40}"/>
              </a:ext>
              <a:ext uri="{C183D7F6-B498-43B3-948B-1728B52AA6E4}">
                <adec:decorative xmlns:adec="http://schemas.microsoft.com/office/drawing/2017/decorative" val="1"/>
              </a:ext>
            </a:extLst>
          </p:cNvPr>
          <p:cNvSpPr>
            <a:spLocks noGrp="1"/>
          </p:cNvSpPr>
          <p:nvPr>
            <p:ph type="sldNum" sz="quarter" idx="13"/>
          </p:nvPr>
        </p:nvSpPr>
        <p:spPr>
          <a:xfrm>
            <a:off x="177980" y="6355461"/>
            <a:ext cx="2743200" cy="366183"/>
          </a:xfrm>
        </p:spPr>
        <p:txBody>
          <a:bodyPr/>
          <a:lstStyle>
            <a:lvl1pPr algn="l">
              <a:defRPr sz="1333">
                <a:solidFill>
                  <a:srgbClr val="0057B7"/>
                </a:solidFill>
                <a:latin typeface="Calibri" panose="020F0502020204030204" pitchFamily="34" charset="0"/>
                <a:cs typeface="Calibri" panose="020F0502020204030204" pitchFamily="34" charset="0"/>
              </a:defRPr>
            </a:lvl1pPr>
          </a:lstStyle>
          <a:p>
            <a:fld id="{D8E7DCDC-E408-4B61-982D-00D1D5E6AEFC}" type="slidenum">
              <a:rPr lang="en-US" smtClean="0"/>
              <a:pPr/>
              <a:t>‹#›</a:t>
            </a:fld>
            <a:endParaRPr lang="en-US"/>
          </a:p>
        </p:txBody>
      </p:sp>
    </p:spTree>
    <p:extLst>
      <p:ext uri="{BB962C8B-B14F-4D97-AF65-F5344CB8AC3E}">
        <p14:creationId xmlns:p14="http://schemas.microsoft.com/office/powerpoint/2010/main" val="2835496618"/>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TITLE_CDC_with_tagline">
    <p:bg>
      <p:bgPr>
        <a:solidFill>
          <a:schemeClr val="bg2"/>
        </a:soli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267F8213-0BF4-9CFD-184D-957DBD90BEF9}"/>
              </a:ext>
              <a:ext uri="{C183D7F6-B498-43B3-948B-1728B52AA6E4}">
                <adec:decorative xmlns:adec="http://schemas.microsoft.com/office/drawing/2017/decorative" val="1"/>
              </a:ext>
            </a:extLst>
          </p:cNvPr>
          <p:cNvGrpSpPr>
            <a:grpSpLocks noGrp="1" noUngrp="1" noRot="1" noMove="1" noResize="1"/>
          </p:cNvGrpSpPr>
          <p:nvPr userDrawn="1"/>
        </p:nvGrpSpPr>
        <p:grpSpPr>
          <a:xfrm>
            <a:off x="0" y="0"/>
            <a:ext cx="12192000" cy="1158861"/>
            <a:chOff x="0" y="1079970"/>
            <a:chExt cx="7112000" cy="224439"/>
          </a:xfrm>
        </p:grpSpPr>
        <p:sp>
          <p:nvSpPr>
            <p:cNvPr id="41" name="Rectangle 40">
              <a:extLst>
                <a:ext uri="{FF2B5EF4-FFF2-40B4-BE49-F238E27FC236}">
                  <a16:creationId xmlns:a16="http://schemas.microsoft.com/office/drawing/2014/main" id="{1E8587A6-7C1A-EC72-C16A-98204569B39A}"/>
                </a:ext>
              </a:extLst>
            </p:cNvPr>
            <p:cNvSpPr>
              <a:spLocks noGrp="1" noRot="1" noMove="1" noResize="1" noEditPoints="1" noAdjustHandles="1" noChangeArrowheads="1" noChangeShapeType="1"/>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nvGrpSpPr>
            <p:cNvPr id="42" name="Group 41">
              <a:extLst>
                <a:ext uri="{FF2B5EF4-FFF2-40B4-BE49-F238E27FC236}">
                  <a16:creationId xmlns:a16="http://schemas.microsoft.com/office/drawing/2014/main" id="{2EB7A224-4867-EA38-EAA4-ECD97FF9203A}"/>
                </a:ext>
              </a:extLst>
            </p:cNvPr>
            <p:cNvGrpSpPr>
              <a:grpSpLocks noGrp="1" noUngrp="1" noRot="1" noMove="1" noResize="1"/>
            </p:cNvGrpSpPr>
            <p:nvPr userDrawn="1"/>
          </p:nvGrpSpPr>
          <p:grpSpPr>
            <a:xfrm>
              <a:off x="430" y="1080101"/>
              <a:ext cx="5345267" cy="224308"/>
              <a:chOff x="1771" y="389"/>
              <a:chExt cx="18815689" cy="664930"/>
            </a:xfrm>
          </p:grpSpPr>
          <p:sp>
            <p:nvSpPr>
              <p:cNvPr id="44" name="Parallelogram 9">
                <a:extLst>
                  <a:ext uri="{FF2B5EF4-FFF2-40B4-BE49-F238E27FC236}">
                    <a16:creationId xmlns:a16="http://schemas.microsoft.com/office/drawing/2014/main" id="{EA18C2A9-CD91-4656-D4FD-18B4B82E4B80}"/>
                  </a:ext>
                </a:extLst>
              </p:cNvPr>
              <p:cNvSpPr>
                <a:spLocks noGrp="1" noRot="1" noMove="1" noResize="1" noEditPoints="1" noAdjustHandles="1" noChangeArrowheads="1" noChangeShapeType="1"/>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5" name="Parallelogram 44">
                <a:extLst>
                  <a:ext uri="{FF2B5EF4-FFF2-40B4-BE49-F238E27FC236}">
                    <a16:creationId xmlns:a16="http://schemas.microsoft.com/office/drawing/2014/main" id="{AE0A8C09-00C3-D95E-B5DA-0F0A402DC7AB}"/>
                  </a:ext>
                </a:extLst>
              </p:cNvPr>
              <p:cNvSpPr>
                <a:spLocks noGrp="1" noRot="1" noMove="1" noResize="1" noEditPoints="1" noAdjustHandles="1" noChangeArrowheads="1" noChangeShapeType="1"/>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6" name="Parallelogram 45">
                <a:extLst>
                  <a:ext uri="{FF2B5EF4-FFF2-40B4-BE49-F238E27FC236}">
                    <a16:creationId xmlns:a16="http://schemas.microsoft.com/office/drawing/2014/main" id="{B944134F-25AD-BEB2-C0BF-43DF4B11FC3F}"/>
                  </a:ext>
                </a:extLst>
              </p:cNvPr>
              <p:cNvSpPr>
                <a:spLocks noGrp="1" noRot="1" noMove="1" noResize="1" noEditPoints="1" noAdjustHandles="1" noChangeArrowheads="1" noChangeShapeType="1"/>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7" name="Parallelogram 46">
                <a:extLst>
                  <a:ext uri="{FF2B5EF4-FFF2-40B4-BE49-F238E27FC236}">
                    <a16:creationId xmlns:a16="http://schemas.microsoft.com/office/drawing/2014/main" id="{A01506F6-4045-30A7-1967-7A2272067890}"/>
                  </a:ext>
                </a:extLst>
              </p:cNvPr>
              <p:cNvSpPr>
                <a:spLocks noGrp="1" noRot="1" noMove="1" noResize="1" noEditPoints="1" noAdjustHandles="1" noChangeArrowheads="1" noChangeShapeType="1"/>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48" name="Parallelogram 47">
                <a:extLst>
                  <a:ext uri="{FF2B5EF4-FFF2-40B4-BE49-F238E27FC236}">
                    <a16:creationId xmlns:a16="http://schemas.microsoft.com/office/drawing/2014/main" id="{E1EB0327-76CF-A70A-BE29-7C1C2819C1B3}"/>
                  </a:ext>
                </a:extLst>
              </p:cNvPr>
              <p:cNvSpPr>
                <a:spLocks noGrp="1" noRot="1" noMove="1" noResize="1" noEditPoints="1" noAdjustHandles="1" noChangeArrowheads="1" noChangeShapeType="1"/>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grpSp>
      <p:sp>
        <p:nvSpPr>
          <p:cNvPr id="7" name="Title 1"/>
          <p:cNvSpPr>
            <a:spLocks noGrp="1"/>
          </p:cNvSpPr>
          <p:nvPr userDrawn="1">
            <p:ph type="title"/>
          </p:nvPr>
        </p:nvSpPr>
        <p:spPr>
          <a:xfrm>
            <a:off x="609600" y="1184276"/>
            <a:ext cx="10972800" cy="1143000"/>
          </a:xfrm>
          <a:prstGeom prst="rect">
            <a:avLst/>
          </a:prstGeom>
        </p:spPr>
        <p:txBody>
          <a:bodyPr anchor="ctr"/>
          <a:lstStyle>
            <a:lvl1pPr algn="l">
              <a:lnSpc>
                <a:spcPts val="4000"/>
              </a:lnSpc>
              <a:defRPr sz="3733" b="1" baseline="0">
                <a:solidFill>
                  <a:srgbClr val="0057B7"/>
                </a:solidFill>
                <a:effectLst/>
                <a:latin typeface="Calibri" pitchFamily="34" charset="0"/>
              </a:defRPr>
            </a:lvl1pPr>
          </a:lstStyle>
          <a:p>
            <a:endParaRPr lang="en-US"/>
          </a:p>
        </p:txBody>
      </p:sp>
      <p:sp>
        <p:nvSpPr>
          <p:cNvPr id="8" name="Subtitle 2"/>
          <p:cNvSpPr>
            <a:spLocks noGrp="1"/>
          </p:cNvSpPr>
          <p:nvPr userDrawn="1">
            <p:ph type="subTitle" idx="1"/>
          </p:nvPr>
        </p:nvSpPr>
        <p:spPr>
          <a:xfrm>
            <a:off x="609600" y="2859349"/>
            <a:ext cx="8534400" cy="457200"/>
          </a:xfrm>
          <a:prstGeom prst="rect">
            <a:avLst/>
          </a:prstGeom>
        </p:spPr>
        <p:txBody>
          <a:bodyPr/>
          <a:lstStyle>
            <a:lvl1pPr marL="0" indent="0" algn="l">
              <a:buNone/>
              <a:defRPr sz="2667" b="1" baseline="0">
                <a:solidFill>
                  <a:srgbClr val="0057B7"/>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29" name="Text Placeholder 28">
            <a:extLst>
              <a:ext uri="{FF2B5EF4-FFF2-40B4-BE49-F238E27FC236}">
                <a16:creationId xmlns:a16="http://schemas.microsoft.com/office/drawing/2014/main" id="{A617DD9D-7533-7A57-89FB-4D057BCEAC55}"/>
              </a:ext>
            </a:extLst>
          </p:cNvPr>
          <p:cNvSpPr>
            <a:spLocks noGrp="1"/>
          </p:cNvSpPr>
          <p:nvPr>
            <p:ph type="body" sz="quarter" idx="11" hasCustomPrompt="1"/>
          </p:nvPr>
        </p:nvSpPr>
        <p:spPr>
          <a:xfrm>
            <a:off x="609600" y="372533"/>
            <a:ext cx="9211733" cy="541867"/>
          </a:xfrm>
        </p:spPr>
        <p:txBody>
          <a:bodyPr/>
          <a:lstStyle>
            <a:lvl1pPr marL="0" indent="0">
              <a:buNone/>
              <a:defRPr sz="2400">
                <a:solidFill>
                  <a:schemeClr val="bg1"/>
                </a:solidFill>
              </a:defRPr>
            </a:lvl1pPr>
          </a:lstStyle>
          <a:p>
            <a:r>
              <a:rPr lang="en-US" sz="2400" kern="0">
                <a:effectLst/>
                <a:latin typeface="Calibri" panose="020F0502020204030204" pitchFamily="34" charset="0"/>
                <a:ea typeface="Times New Roman" panose="02020603050405020304" pitchFamily="18" charset="0"/>
              </a:rPr>
              <a:t>Optional title for CIO name</a:t>
            </a:r>
            <a:endParaRPr lang="en-US"/>
          </a:p>
        </p:txBody>
      </p:sp>
      <p:sp>
        <p:nvSpPr>
          <p:cNvPr id="3" name="Slide Number Placeholder 2">
            <a:extLst>
              <a:ext uri="{FF2B5EF4-FFF2-40B4-BE49-F238E27FC236}">
                <a16:creationId xmlns:a16="http://schemas.microsoft.com/office/drawing/2014/main" id="{8328FF65-A5C6-CBFE-D22F-B5C8824E9E75}"/>
              </a:ext>
              <a:ext uri="{C183D7F6-B498-43B3-948B-1728B52AA6E4}">
                <adec:decorative xmlns:adec="http://schemas.microsoft.com/office/drawing/2017/decorative" val="1"/>
              </a:ext>
            </a:extLst>
          </p:cNvPr>
          <p:cNvSpPr>
            <a:spLocks noGrp="1"/>
          </p:cNvSpPr>
          <p:nvPr>
            <p:ph type="sldNum" sz="quarter" idx="13"/>
          </p:nvPr>
        </p:nvSpPr>
        <p:spPr/>
        <p:txBody>
          <a:bodyPr/>
          <a:lstStyle>
            <a:lvl1pPr>
              <a:defRPr sz="1333">
                <a:solidFill>
                  <a:srgbClr val="0057B7"/>
                </a:solidFill>
                <a:latin typeface="Calibri" panose="020F0502020204030204" pitchFamily="34" charset="0"/>
                <a:cs typeface="Calibri" panose="020F0502020204030204" pitchFamily="34" charset="0"/>
              </a:defRPr>
            </a:lvl1pPr>
          </a:lstStyle>
          <a:p>
            <a:fld id="{D8E7DCDC-E408-4B61-982D-00D1D5E6AEFC}" type="slidenum">
              <a:rPr lang="en-US" smtClean="0"/>
              <a:pPr/>
              <a:t>‹#›</a:t>
            </a:fld>
            <a:endParaRPr lang="en-US"/>
          </a:p>
        </p:txBody>
      </p:sp>
    </p:spTree>
    <p:extLst>
      <p:ext uri="{BB962C8B-B14F-4D97-AF65-F5344CB8AC3E}">
        <p14:creationId xmlns:p14="http://schemas.microsoft.com/office/powerpoint/2010/main" val="1582994628"/>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_NCEH_1">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5230368" y="451105"/>
            <a:ext cx="6778752" cy="1155779"/>
          </a:xfrm>
          <a:prstGeom prst="rect">
            <a:avLst/>
          </a:prstGeom>
        </p:spPr>
        <p:txBody>
          <a:bodyPr anchor="ctr" anchorCtr="0"/>
          <a:lstStyle>
            <a:lvl1pPr algn="l">
              <a:lnSpc>
                <a:spcPts val="4000"/>
              </a:lnSpc>
              <a:defRPr sz="4267" b="1" baseline="0">
                <a:solidFill>
                  <a:srgbClr val="003C9F"/>
                </a:solidFill>
                <a:effectLst/>
                <a:latin typeface="+mn-lt"/>
              </a:defRPr>
            </a:lvl1pPr>
          </a:lstStyle>
          <a:p>
            <a:endParaRPr lang="en-US"/>
          </a:p>
        </p:txBody>
      </p:sp>
      <p:sp>
        <p:nvSpPr>
          <p:cNvPr id="8" name="Subtitle 2"/>
          <p:cNvSpPr>
            <a:spLocks noGrp="1"/>
          </p:cNvSpPr>
          <p:nvPr>
            <p:ph type="subTitle" idx="1"/>
          </p:nvPr>
        </p:nvSpPr>
        <p:spPr>
          <a:xfrm>
            <a:off x="5230368" y="1950720"/>
            <a:ext cx="6778752" cy="877824"/>
          </a:xfrm>
          <a:prstGeom prst="rect">
            <a:avLst/>
          </a:prstGeom>
        </p:spPr>
        <p:txBody>
          <a:bodyPr/>
          <a:lstStyle>
            <a:lvl1pPr marL="0" indent="0" algn="l">
              <a:spcBef>
                <a:spcPts val="0"/>
              </a:spcBef>
              <a:buNone/>
              <a:defRPr sz="3200" b="1" baseline="0">
                <a:solidFill>
                  <a:srgbClr val="003C9F"/>
                </a:solidFill>
                <a:effectLst/>
                <a:latin typeface="+mn-lt"/>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endParaRPr lang="en-US"/>
          </a:p>
        </p:txBody>
      </p:sp>
      <p:sp>
        <p:nvSpPr>
          <p:cNvPr id="10" name="Text Placeholder 8"/>
          <p:cNvSpPr>
            <a:spLocks noGrp="1"/>
          </p:cNvSpPr>
          <p:nvPr>
            <p:ph type="body" sz="quarter" idx="10"/>
          </p:nvPr>
        </p:nvSpPr>
        <p:spPr>
          <a:xfrm>
            <a:off x="5230368" y="3291840"/>
            <a:ext cx="6778752" cy="1295400"/>
          </a:xfrm>
          <a:prstGeom prst="rect">
            <a:avLst/>
          </a:prstGeom>
        </p:spPr>
        <p:txBody>
          <a:bodyPr/>
          <a:lstStyle>
            <a:lvl1pPr marL="0" indent="0" algn="l">
              <a:lnSpc>
                <a:spcPct val="100000"/>
              </a:lnSpc>
              <a:buNone/>
              <a:defRPr sz="2667" baseline="0">
                <a:solidFill>
                  <a:srgbClr val="003C9F"/>
                </a:solidFill>
                <a:latin typeface="+mn-lt"/>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5" name="TextBox 4"/>
          <p:cNvSpPr txBox="1"/>
          <p:nvPr userDrawn="1"/>
        </p:nvSpPr>
        <p:spPr>
          <a:xfrm>
            <a:off x="280681" y="6059424"/>
            <a:ext cx="8777977" cy="420564"/>
          </a:xfrm>
          <a:prstGeom prst="rect">
            <a:avLst/>
          </a:prstGeom>
          <a:noFill/>
        </p:spPr>
        <p:txBody>
          <a:bodyPr wrap="square" rtlCol="0">
            <a:spAutoFit/>
          </a:bodyPr>
          <a:lstStyle/>
          <a:p>
            <a:r>
              <a:rPr lang="en-US" sz="2133" b="1">
                <a:solidFill>
                  <a:schemeClr val="bg2"/>
                </a:solidFill>
                <a:latin typeface="Calibri" panose="020F0502020204030204" pitchFamily="34" charset="0"/>
              </a:rPr>
              <a:t>National Center for Environmental Health</a:t>
            </a:r>
          </a:p>
        </p:txBody>
      </p:sp>
    </p:spTree>
    <p:extLst>
      <p:ext uri="{BB962C8B-B14F-4D97-AF65-F5344CB8AC3E}">
        <p14:creationId xmlns:p14="http://schemas.microsoft.com/office/powerpoint/2010/main" val="3876244227"/>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TITLE_CDC_ATSDR">
    <p:bg>
      <p:bgPr>
        <a:solidFill>
          <a:schemeClr val="bg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4D200BC-739F-E118-66FF-78E246516802}"/>
              </a:ext>
              <a:ext uri="{C183D7F6-B498-43B3-948B-1728B52AA6E4}">
                <adec:decorative xmlns:adec="http://schemas.microsoft.com/office/drawing/2017/decorative" val="1"/>
              </a:ext>
            </a:extLst>
          </p:cNvPr>
          <p:cNvGrpSpPr>
            <a:grpSpLocks noGrp="1" noUngrp="1" noRot="1" noMove="1" noResize="1"/>
          </p:cNvGrpSpPr>
          <p:nvPr userDrawn="1"/>
        </p:nvGrpSpPr>
        <p:grpSpPr>
          <a:xfrm>
            <a:off x="0" y="0"/>
            <a:ext cx="12192000" cy="1158861"/>
            <a:chOff x="0" y="1079970"/>
            <a:chExt cx="7112000" cy="224439"/>
          </a:xfrm>
        </p:grpSpPr>
        <p:sp>
          <p:nvSpPr>
            <p:cNvPr id="4" name="Rectangle 3">
              <a:extLst>
                <a:ext uri="{FF2B5EF4-FFF2-40B4-BE49-F238E27FC236}">
                  <a16:creationId xmlns:a16="http://schemas.microsoft.com/office/drawing/2014/main" id="{45488B65-51B9-24CC-82CF-581585667F65}"/>
                </a:ext>
              </a:extLst>
            </p:cNvPr>
            <p:cNvSpPr>
              <a:spLocks noGrp="1" noRot="1" noMove="1" noResize="1" noEditPoints="1" noAdjustHandles="1" noChangeArrowheads="1" noChangeShapeType="1"/>
            </p:cNvSpPr>
            <p:nvPr userDrawn="1"/>
          </p:nvSpPr>
          <p:spPr>
            <a:xfrm>
              <a:off x="0" y="1079970"/>
              <a:ext cx="7112000" cy="224308"/>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nvGrpSpPr>
            <p:cNvPr id="6" name="Group 5">
              <a:extLst>
                <a:ext uri="{FF2B5EF4-FFF2-40B4-BE49-F238E27FC236}">
                  <a16:creationId xmlns:a16="http://schemas.microsoft.com/office/drawing/2014/main" id="{57EE0707-A628-935A-CECC-70626B3FA8FC}"/>
                </a:ext>
              </a:extLst>
            </p:cNvPr>
            <p:cNvGrpSpPr>
              <a:grpSpLocks noGrp="1" noUngrp="1" noRot="1" noMove="1" noResize="1"/>
            </p:cNvGrpSpPr>
            <p:nvPr userDrawn="1"/>
          </p:nvGrpSpPr>
          <p:grpSpPr>
            <a:xfrm>
              <a:off x="430" y="1080101"/>
              <a:ext cx="5345267" cy="224308"/>
              <a:chOff x="1771" y="389"/>
              <a:chExt cx="18815689" cy="664930"/>
            </a:xfrm>
          </p:grpSpPr>
          <p:sp>
            <p:nvSpPr>
              <p:cNvPr id="11" name="Parallelogram 9">
                <a:extLst>
                  <a:ext uri="{FF2B5EF4-FFF2-40B4-BE49-F238E27FC236}">
                    <a16:creationId xmlns:a16="http://schemas.microsoft.com/office/drawing/2014/main" id="{8C56AB45-808E-D371-67FF-0A735725B5BF}"/>
                  </a:ext>
                </a:extLst>
              </p:cNvPr>
              <p:cNvSpPr>
                <a:spLocks noGrp="1" noRot="1" noMove="1" noResize="1" noEditPoints="1" noAdjustHandles="1" noChangeArrowheads="1" noChangeShapeType="1"/>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12" name="Parallelogram 11">
                <a:extLst>
                  <a:ext uri="{FF2B5EF4-FFF2-40B4-BE49-F238E27FC236}">
                    <a16:creationId xmlns:a16="http://schemas.microsoft.com/office/drawing/2014/main" id="{91CB8924-C83A-F743-E7B7-6A26681D7283}"/>
                  </a:ext>
                </a:extLst>
              </p:cNvPr>
              <p:cNvSpPr>
                <a:spLocks noGrp="1" noRot="1" noMove="1" noResize="1" noEditPoints="1" noAdjustHandles="1" noChangeArrowheads="1" noChangeShapeType="1"/>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13" name="Parallelogram 12">
                <a:extLst>
                  <a:ext uri="{FF2B5EF4-FFF2-40B4-BE49-F238E27FC236}">
                    <a16:creationId xmlns:a16="http://schemas.microsoft.com/office/drawing/2014/main" id="{352A5B8C-A481-8BA7-8E13-68A6747B9BFD}"/>
                  </a:ext>
                </a:extLst>
              </p:cNvPr>
              <p:cNvSpPr>
                <a:spLocks noGrp="1" noRot="1" noMove="1" noResize="1" noEditPoints="1" noAdjustHandles="1" noChangeArrowheads="1" noChangeShapeType="1"/>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14" name="Parallelogram 13">
                <a:extLst>
                  <a:ext uri="{FF2B5EF4-FFF2-40B4-BE49-F238E27FC236}">
                    <a16:creationId xmlns:a16="http://schemas.microsoft.com/office/drawing/2014/main" id="{DAB573E3-591C-13FE-7262-EA1F1564CB36}"/>
                  </a:ext>
                </a:extLst>
              </p:cNvPr>
              <p:cNvSpPr>
                <a:spLocks noGrp="1" noRot="1" noMove="1" noResize="1" noEditPoints="1" noAdjustHandles="1" noChangeArrowheads="1" noChangeShapeType="1"/>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15" name="Parallelogram 14">
                <a:extLst>
                  <a:ext uri="{FF2B5EF4-FFF2-40B4-BE49-F238E27FC236}">
                    <a16:creationId xmlns:a16="http://schemas.microsoft.com/office/drawing/2014/main" id="{C0A06E43-B1E2-116B-6C8D-8AE5C97FA5CC}"/>
                  </a:ext>
                </a:extLst>
              </p:cNvPr>
              <p:cNvSpPr>
                <a:spLocks noGrp="1" noRot="1" noMove="1" noResize="1" noEditPoints="1" noAdjustHandles="1" noChangeArrowheads="1" noChangeShapeType="1"/>
              </p:cNvSpPr>
              <p:nvPr userDrawn="1"/>
            </p:nvSpPr>
            <p:spPr>
              <a:xfrm>
                <a:off x="15172395" y="389"/>
                <a:ext cx="3645065" cy="664930"/>
              </a:xfrm>
              <a:prstGeom prst="parallelogram">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grpSp>
      <p:sp>
        <p:nvSpPr>
          <p:cNvPr id="7" name="Title 1"/>
          <p:cNvSpPr>
            <a:spLocks noGrp="1"/>
          </p:cNvSpPr>
          <p:nvPr userDrawn="1">
            <p:ph type="title"/>
          </p:nvPr>
        </p:nvSpPr>
        <p:spPr>
          <a:xfrm>
            <a:off x="609600" y="1184275"/>
            <a:ext cx="10972800" cy="1146048"/>
          </a:xfrm>
          <a:prstGeom prst="rect">
            <a:avLst/>
          </a:prstGeom>
        </p:spPr>
        <p:txBody>
          <a:bodyPr anchor="ctr"/>
          <a:lstStyle>
            <a:lvl1pPr algn="l">
              <a:lnSpc>
                <a:spcPts val="4000"/>
              </a:lnSpc>
              <a:defRPr sz="3733" b="1" baseline="0">
                <a:solidFill>
                  <a:srgbClr val="0057B7"/>
                </a:solidFill>
                <a:effectLst/>
                <a:latin typeface="Calibri" pitchFamily="34" charset="0"/>
              </a:defRPr>
            </a:lvl1pPr>
          </a:lstStyle>
          <a:p>
            <a:endParaRPr lang="en-US"/>
          </a:p>
        </p:txBody>
      </p:sp>
      <p:sp>
        <p:nvSpPr>
          <p:cNvPr id="8" name="Subtitle 2"/>
          <p:cNvSpPr>
            <a:spLocks noGrp="1"/>
          </p:cNvSpPr>
          <p:nvPr userDrawn="1">
            <p:ph type="subTitle" idx="1"/>
          </p:nvPr>
        </p:nvSpPr>
        <p:spPr>
          <a:xfrm>
            <a:off x="609600" y="2859349"/>
            <a:ext cx="8534400" cy="457200"/>
          </a:xfrm>
          <a:prstGeom prst="rect">
            <a:avLst/>
          </a:prstGeom>
        </p:spPr>
        <p:txBody>
          <a:bodyPr/>
          <a:lstStyle>
            <a:lvl1pPr marL="0" indent="0" algn="l">
              <a:buNone/>
              <a:defRPr sz="2667" b="1" baseline="0">
                <a:solidFill>
                  <a:srgbClr val="0057B7"/>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a:p>
        </p:txBody>
      </p:sp>
      <p:sp>
        <p:nvSpPr>
          <p:cNvPr id="10" name="Text Placeholder 8"/>
          <p:cNvSpPr>
            <a:spLocks noGrp="1"/>
          </p:cNvSpPr>
          <p:nvPr userDrawn="1">
            <p:ph type="body" sz="quarter" idx="10"/>
          </p:nvPr>
        </p:nvSpPr>
        <p:spPr>
          <a:xfrm>
            <a:off x="609600" y="3946019"/>
            <a:ext cx="8534400" cy="1295400"/>
          </a:xfrm>
          <a:prstGeom prst="rect">
            <a:avLst/>
          </a:prstGeom>
        </p:spPr>
        <p:txBody>
          <a:bodyPr/>
          <a:lstStyle>
            <a:lvl1pPr marL="0" indent="0" algn="l">
              <a:lnSpc>
                <a:spcPts val="2667"/>
              </a:lnSpc>
              <a:buNone/>
              <a:defRPr sz="2400" baseline="0">
                <a:solidFill>
                  <a:srgbClr val="1D1D1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6" name="Slide Number Placeholder 15">
            <a:extLst>
              <a:ext uri="{FF2B5EF4-FFF2-40B4-BE49-F238E27FC236}">
                <a16:creationId xmlns:a16="http://schemas.microsoft.com/office/drawing/2014/main" id="{28E5FCF9-D4BB-C238-A1FB-70D35E4A4BC3}"/>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0057B7"/>
                </a:solidFill>
                <a:latin typeface="Calibri" panose="020F0502020204030204" pitchFamily="34" charset="0"/>
                <a:cs typeface="Calibri" panose="020F0502020204030204" pitchFamily="34" charset="0"/>
              </a:defRPr>
            </a:lvl1pPr>
          </a:lstStyle>
          <a:p>
            <a:fld id="{D8E7DCDC-E408-4B61-982D-00D1D5E6AEFC}" type="slidenum">
              <a:rPr lang="en-US" smtClean="0"/>
              <a:pPr/>
              <a:t>‹#›</a:t>
            </a:fld>
            <a:endParaRPr lang="en-US"/>
          </a:p>
        </p:txBody>
      </p:sp>
    </p:spTree>
    <p:extLst>
      <p:ext uri="{BB962C8B-B14F-4D97-AF65-F5344CB8AC3E}">
        <p14:creationId xmlns:p14="http://schemas.microsoft.com/office/powerpoint/2010/main" val="3025053551"/>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IVIDER OPTION 1">
    <p:bg>
      <p:bgPr>
        <a:solidFill>
          <a:srgbClr val="0057B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4467097"/>
            <a:ext cx="10972800" cy="1143000"/>
          </a:xfrm>
          <a:prstGeom prst="rect">
            <a:avLst/>
          </a:prstGeom>
        </p:spPr>
        <p:txBody>
          <a:bodyPr anchor="ctr"/>
          <a:lstStyle>
            <a:lvl1pPr algn="l">
              <a:lnSpc>
                <a:spcPts val="5333"/>
              </a:lnSpc>
              <a:defRPr sz="48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609601" y="5610098"/>
            <a:ext cx="10363200" cy="568325"/>
          </a:xfrm>
          <a:prstGeom prst="rect">
            <a:avLst/>
          </a:prstGeom>
        </p:spPr>
        <p:txBody>
          <a:bodyPr anchor="ctr"/>
          <a:lstStyle>
            <a:lvl1pPr marL="0" indent="0" algn="l">
              <a:lnSpc>
                <a:spcPts val="2667"/>
              </a:lnSpc>
              <a:buNone/>
              <a:defRPr sz="2667"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8BCAB115-5E7C-25FD-D47F-33D7F9B62738}"/>
              </a:ext>
              <a:ext uri="{C183D7F6-B498-43B3-948B-1728B52AA6E4}">
                <adec:decorative xmlns:adec="http://schemas.microsoft.com/office/drawing/2017/decorative" val="1"/>
              </a:ext>
            </a:extLst>
          </p:cNvPr>
          <p:cNvSpPr>
            <a:spLocks noGrp="1"/>
          </p:cNvSpPr>
          <p:nvPr>
            <p:ph type="sldNum" sz="quarter" idx="11"/>
          </p:nvPr>
        </p:nvSpPr>
        <p:spPr>
          <a:xfrm>
            <a:off x="11265408" y="6356350"/>
            <a:ext cx="753275" cy="366183"/>
          </a:xfrm>
        </p:spPr>
        <p:txBody>
          <a:bodyPr/>
          <a:lstStyle>
            <a:lvl1pPr>
              <a:defRPr>
                <a:solidFill>
                  <a:schemeClr val="bg1"/>
                </a:solidFill>
                <a:latin typeface="Calibri" panose="020F0502020204030204" pitchFamily="34" charset="0"/>
                <a:cs typeface="Calibri" panose="020F0502020204030204" pitchFamily="34" charset="0"/>
              </a:defRPr>
            </a:lvl1pPr>
          </a:lstStyle>
          <a:p>
            <a:fld id="{D8E7DCDC-E408-4B61-982D-00D1D5E6AEFC}" type="slidenum">
              <a:rPr lang="en-US" smtClean="0"/>
              <a:pPr/>
              <a:t>‹#›</a:t>
            </a:fld>
            <a:endParaRPr lang="en-US"/>
          </a:p>
        </p:txBody>
      </p:sp>
    </p:spTree>
    <p:extLst>
      <p:ext uri="{BB962C8B-B14F-4D97-AF65-F5344CB8AC3E}">
        <p14:creationId xmlns:p14="http://schemas.microsoft.com/office/powerpoint/2010/main" val="763547672"/>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ULLETS 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ctr" anchorCtr="0"/>
          <a:lstStyle>
            <a:lvl1pPr algn="l">
              <a:lnSpc>
                <a:spcPts val="4000"/>
              </a:lnSpc>
              <a:defRPr sz="3733" b="1" baseline="0">
                <a:solidFill>
                  <a:srgbClr val="0057B7"/>
                </a:solidFill>
                <a:effectLst/>
                <a:latin typeface="Calibri" pitchFamily="34" charset="0"/>
              </a:defRPr>
            </a:lvl1pPr>
          </a:lstStyle>
          <a:p>
            <a:endParaRPr lang="en-US"/>
          </a:p>
        </p:txBody>
      </p:sp>
      <p:sp>
        <p:nvSpPr>
          <p:cNvPr id="5" name="Text Placeholder 4">
            <a:extLst>
              <a:ext uri="{FF2B5EF4-FFF2-40B4-BE49-F238E27FC236}">
                <a16:creationId xmlns:a16="http://schemas.microsoft.com/office/drawing/2014/main" id="{AB8BFD30-ED28-4470-96F2-C90951794F6C}"/>
              </a:ext>
            </a:extLst>
          </p:cNvPr>
          <p:cNvSpPr>
            <a:spLocks noGrp="1"/>
          </p:cNvSpPr>
          <p:nvPr>
            <p:ph type="body" sz="quarter" idx="10"/>
          </p:nvPr>
        </p:nvSpPr>
        <p:spPr>
          <a:xfrm>
            <a:off x="609601" y="1811867"/>
            <a:ext cx="5185833" cy="4421717"/>
          </a:xfrm>
        </p:spPr>
        <p:txBody>
          <a:bodyPr/>
          <a:lstStyle>
            <a:lvl1pPr marL="304792" indent="-304792">
              <a:buClr>
                <a:srgbClr val="003BC0"/>
              </a:buClr>
              <a:buFont typeface="Arial" panose="020B0604020202020204" pitchFamily="34" charset="0"/>
              <a:buChar char="•"/>
              <a:defRPr sz="2667" b="1">
                <a:solidFill>
                  <a:srgbClr val="1D1D1D"/>
                </a:solidFill>
              </a:defRPr>
            </a:lvl1pPr>
            <a:lvl2pPr marL="609585" indent="-228594">
              <a:buClr>
                <a:srgbClr val="005761"/>
              </a:buClr>
              <a:buFont typeface="Arial" panose="020B0604020202020204" pitchFamily="34" charset="0"/>
              <a:buChar char="-"/>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sp>
        <p:nvSpPr>
          <p:cNvPr id="7" name="Text Placeholder 4">
            <a:extLst>
              <a:ext uri="{FF2B5EF4-FFF2-40B4-BE49-F238E27FC236}">
                <a16:creationId xmlns:a16="http://schemas.microsoft.com/office/drawing/2014/main" id="{9308A1BA-F127-444C-8EEB-78BB410C70A7}"/>
              </a:ext>
            </a:extLst>
          </p:cNvPr>
          <p:cNvSpPr>
            <a:spLocks noGrp="1"/>
          </p:cNvSpPr>
          <p:nvPr>
            <p:ph type="body" sz="quarter" idx="11"/>
          </p:nvPr>
        </p:nvSpPr>
        <p:spPr>
          <a:xfrm>
            <a:off x="6396568" y="1811867"/>
            <a:ext cx="5185833" cy="4421717"/>
          </a:xfrm>
        </p:spPr>
        <p:txBody>
          <a:bodyPr/>
          <a:lstStyle>
            <a:lvl1pPr marL="304792" indent="-304792">
              <a:buClr>
                <a:srgbClr val="0033A1"/>
              </a:buClr>
              <a:buFont typeface="Arial" panose="020B0604020202020204" pitchFamily="34" charset="0"/>
              <a:buChar char="•"/>
              <a:defRPr sz="2667" b="1">
                <a:solidFill>
                  <a:srgbClr val="1D1D1D"/>
                </a:solidFill>
              </a:defRPr>
            </a:lvl1pPr>
            <a:lvl2pPr marL="609585" indent="-228594">
              <a:buClr>
                <a:srgbClr val="005761"/>
              </a:buClr>
              <a:buFont typeface="Arial" panose="020B0604020202020204" pitchFamily="34" charset="0"/>
              <a:buChar char="-"/>
              <a:tabLst>
                <a:tab pos="380990" algn="l"/>
              </a:tabLst>
              <a:defRPr sz="2400">
                <a:solidFill>
                  <a:srgbClr val="1D1D1D"/>
                </a:solidFill>
              </a:defRPr>
            </a:lvl2pPr>
            <a:lvl3pPr>
              <a:defRPr sz="2133">
                <a:solidFill>
                  <a:srgbClr val="1D1D1D"/>
                </a:solidFill>
              </a:defRPr>
            </a:lvl3pPr>
            <a:lvl4pPr>
              <a:defRPr sz="1867">
                <a:solidFill>
                  <a:srgbClr val="1D1D1D"/>
                </a:solidFill>
              </a:defRPr>
            </a:lvl4pPr>
            <a:lvl5pPr>
              <a:defRPr sz="1867">
                <a:solidFill>
                  <a:srgbClr val="1D1D1D"/>
                </a:solidFill>
              </a:defRPr>
            </a:lvl5pPr>
          </a:lstStyle>
          <a:p>
            <a:pPr lvl="0"/>
            <a:r>
              <a:rPr lang="en-US"/>
              <a:t>Click to edit Master text styles</a:t>
            </a:r>
          </a:p>
          <a:p>
            <a:pPr lvl="1"/>
            <a:r>
              <a:rPr lang="en-US"/>
              <a:t>Second level</a:t>
            </a:r>
          </a:p>
        </p:txBody>
      </p:sp>
      <p:grpSp>
        <p:nvGrpSpPr>
          <p:cNvPr id="11" name="Group 10">
            <a:extLst>
              <a:ext uri="{FF2B5EF4-FFF2-40B4-BE49-F238E27FC236}">
                <a16:creationId xmlns:a16="http://schemas.microsoft.com/office/drawing/2014/main" id="{43F77754-22A0-2E82-7821-2D551EA53015}"/>
              </a:ext>
              <a:ext uri="{C183D7F6-B498-43B3-948B-1728B52AA6E4}">
                <adec:decorative xmlns:adec="http://schemas.microsoft.com/office/drawing/2017/decorative" val="1"/>
              </a:ext>
            </a:extLst>
          </p:cNvPr>
          <p:cNvGrpSpPr>
            <a:grpSpLocks noGrp="1" noUngrp="1" noRot="1" noMove="1" noResize="1"/>
          </p:cNvGrpSpPr>
          <p:nvPr userDrawn="1"/>
        </p:nvGrpSpPr>
        <p:grpSpPr>
          <a:xfrm>
            <a:off x="1" y="6725265"/>
            <a:ext cx="12192001" cy="142567"/>
            <a:chOff x="7355954" y="15880786"/>
            <a:chExt cx="21904846" cy="578414"/>
          </a:xfrm>
        </p:grpSpPr>
        <p:sp>
          <p:nvSpPr>
            <p:cNvPr id="12" name="Rectangle 20">
              <a:extLst>
                <a:ext uri="{FF2B5EF4-FFF2-40B4-BE49-F238E27FC236}">
                  <a16:creationId xmlns:a16="http://schemas.microsoft.com/office/drawing/2014/main" id="{FA84B6E9-CB28-F3EC-FE9B-CD95E83CFF6A}"/>
                </a:ext>
              </a:extLst>
            </p:cNvPr>
            <p:cNvSpPr>
              <a:spLocks noGrp="1" noRot="1" noMove="1" noResize="1" noEditPoints="1" noAdjustHandles="1" noChangeArrowheads="1" noChangeShapeType="1"/>
            </p:cNvSpPr>
            <p:nvPr userDrawn="1"/>
          </p:nvSpPr>
          <p:spPr bwMode="auto">
            <a:xfrm flipV="1">
              <a:off x="21984029" y="15880786"/>
              <a:ext cx="2432923" cy="578414"/>
            </a:xfrm>
            <a:prstGeom prst="rect">
              <a:avLst/>
            </a:prstGeom>
            <a:solidFill>
              <a:srgbClr val="194D93"/>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13" name="Rectangle 20">
              <a:extLst>
                <a:ext uri="{FF2B5EF4-FFF2-40B4-BE49-F238E27FC236}">
                  <a16:creationId xmlns:a16="http://schemas.microsoft.com/office/drawing/2014/main" id="{E3E7FB67-DA74-9748-2B12-CFD70C373C6F}"/>
                </a:ext>
              </a:extLst>
            </p:cNvPr>
            <p:cNvSpPr>
              <a:spLocks noGrp="1" noRot="1" noMove="1" noResize="1" noEditPoints="1" noAdjustHandles="1" noChangeArrowheads="1" noChangeShapeType="1"/>
            </p:cNvSpPr>
            <p:nvPr userDrawn="1"/>
          </p:nvSpPr>
          <p:spPr bwMode="auto">
            <a:xfrm flipV="1">
              <a:off x="24406350" y="15880786"/>
              <a:ext cx="2432923" cy="578414"/>
            </a:xfrm>
            <a:prstGeom prst="rect">
              <a:avLst/>
            </a:prstGeom>
            <a:solidFill>
              <a:srgbClr val="1C56A4"/>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14" name="Rectangle 20">
              <a:extLst>
                <a:ext uri="{FF2B5EF4-FFF2-40B4-BE49-F238E27FC236}">
                  <a16:creationId xmlns:a16="http://schemas.microsoft.com/office/drawing/2014/main" id="{CB6F0725-60D8-6C7C-D80E-17BCC9E630CD}"/>
                </a:ext>
              </a:extLst>
            </p:cNvPr>
            <p:cNvSpPr>
              <a:spLocks noGrp="1" noRot="1" noMove="1" noResize="1" noEditPoints="1" noAdjustHandles="1" noChangeArrowheads="1" noChangeShapeType="1"/>
            </p:cNvSpPr>
            <p:nvPr userDrawn="1"/>
          </p:nvSpPr>
          <p:spPr bwMode="auto">
            <a:xfrm flipV="1">
              <a:off x="26827877" y="15880786"/>
              <a:ext cx="2432923" cy="578414"/>
            </a:xfrm>
            <a:prstGeom prst="rect">
              <a:avLst/>
            </a:prstGeom>
            <a:solidFill>
              <a:srgbClr val="1E5DB2"/>
            </a:solidFill>
            <a:ln>
              <a:noFill/>
            </a:ln>
          </p:spPr>
          <p:txBody>
            <a:bodyPr vert="horz" wrap="square" lIns="45720" tIns="22860" rIns="45720" bIns="22860" numCol="1" anchor="t" anchorCtr="0" compatLnSpc="1">
              <a:prstTxWarp prst="textNoShape">
                <a:avLst/>
              </a:prstTxWarp>
            </a:bodyPr>
            <a:lstStyle/>
            <a:p>
              <a:endParaRPr lang="en-US" sz="3333"/>
            </a:p>
          </p:txBody>
        </p:sp>
        <p:sp>
          <p:nvSpPr>
            <p:cNvPr id="15" name="Rectangle 20">
              <a:extLst>
                <a:ext uri="{FF2B5EF4-FFF2-40B4-BE49-F238E27FC236}">
                  <a16:creationId xmlns:a16="http://schemas.microsoft.com/office/drawing/2014/main" id="{6D41011B-EA59-1C4E-7A59-087B094B7D3F}"/>
                </a:ext>
              </a:extLst>
            </p:cNvPr>
            <p:cNvSpPr>
              <a:spLocks noGrp="1" noRot="1" noMove="1" noResize="1" noEditPoints="1" noAdjustHandles="1" noChangeArrowheads="1" noChangeShapeType="1"/>
            </p:cNvSpPr>
            <p:nvPr userDrawn="1"/>
          </p:nvSpPr>
          <p:spPr bwMode="auto">
            <a:xfrm flipV="1">
              <a:off x="7355954" y="15880786"/>
              <a:ext cx="14644447" cy="578414"/>
            </a:xfrm>
            <a:prstGeom prst="rect">
              <a:avLst/>
            </a:prstGeom>
            <a:solidFill>
              <a:srgbClr val="164380"/>
            </a:solidFill>
            <a:ln>
              <a:noFill/>
            </a:ln>
          </p:spPr>
          <p:txBody>
            <a:bodyPr vert="horz" wrap="square" lIns="45720" tIns="22860" rIns="45720" bIns="22860" numCol="1" anchor="t" anchorCtr="0" compatLnSpc="1">
              <a:prstTxWarp prst="textNoShape">
                <a:avLst/>
              </a:prstTxWarp>
            </a:bodyPr>
            <a:lstStyle/>
            <a:p>
              <a:endParaRPr lang="en-US" sz="3333"/>
            </a:p>
          </p:txBody>
        </p:sp>
      </p:grpSp>
      <p:sp>
        <p:nvSpPr>
          <p:cNvPr id="3" name="Text Placeholder 9">
            <a:extLst>
              <a:ext uri="{FF2B5EF4-FFF2-40B4-BE49-F238E27FC236}">
                <a16:creationId xmlns:a16="http://schemas.microsoft.com/office/drawing/2014/main" id="{1F4A2EA4-CB15-F760-81BC-C412F587A4B8}"/>
              </a:ext>
            </a:extLst>
          </p:cNvPr>
          <p:cNvSpPr>
            <a:spLocks noGrp="1"/>
          </p:cNvSpPr>
          <p:nvPr>
            <p:ph type="body" sz="quarter" idx="12"/>
          </p:nvPr>
        </p:nvSpPr>
        <p:spPr>
          <a:xfrm>
            <a:off x="584200" y="6416841"/>
            <a:ext cx="10779488" cy="292212"/>
          </a:xfrm>
        </p:spPr>
        <p:txBody>
          <a:bodyPr/>
          <a:lstStyle>
            <a:lvl1pPr marL="0" indent="0">
              <a:buNone/>
              <a:defRPr sz="1067"/>
            </a:lvl1pPr>
          </a:lstStyle>
          <a:p>
            <a:pPr lvl="0"/>
            <a:endParaRPr lang="en-US"/>
          </a:p>
        </p:txBody>
      </p:sp>
      <p:sp>
        <p:nvSpPr>
          <p:cNvPr id="4" name="Slide Number Placeholder 11">
            <a:extLst>
              <a:ext uri="{FF2B5EF4-FFF2-40B4-BE49-F238E27FC236}">
                <a16:creationId xmlns:a16="http://schemas.microsoft.com/office/drawing/2014/main" id="{BB1B9751-7180-4936-9F8D-56531DFB4155}"/>
              </a:ext>
              <a:ext uri="{C183D7F6-B498-43B3-948B-1728B52AA6E4}">
                <adec:decorative xmlns:adec="http://schemas.microsoft.com/office/drawing/2017/decorative" val="1"/>
              </a:ext>
            </a:extLst>
          </p:cNvPr>
          <p:cNvSpPr>
            <a:spLocks noGrp="1"/>
          </p:cNvSpPr>
          <p:nvPr>
            <p:ph type="sldNum" sz="quarter" idx="17"/>
          </p:nvPr>
        </p:nvSpPr>
        <p:spPr>
          <a:xfrm>
            <a:off x="11521440" y="6400800"/>
            <a:ext cx="536448" cy="365760"/>
          </a:xfrm>
          <a:prstGeom prst="rect">
            <a:avLst/>
          </a:prstGeom>
        </p:spPr>
        <p:txBody>
          <a:bodyPr/>
          <a:lstStyle>
            <a:lvl1pPr algn="r">
              <a:defRPr sz="1333">
                <a:solidFill>
                  <a:srgbClr val="0057B7"/>
                </a:solidFill>
                <a:latin typeface="Calibri" panose="020F0502020204030204" pitchFamily="34" charset="0"/>
                <a:cs typeface="Calibri" panose="020F0502020204030204" pitchFamily="34" charset="0"/>
              </a:defRPr>
            </a:lvl1pPr>
          </a:lstStyle>
          <a:p>
            <a:fld id="{BE1A0740-F252-4427-A288-A0F9AF0CD4D9}" type="slidenum">
              <a:rPr lang="en-US" smtClean="0"/>
              <a:pPr/>
              <a:t>‹#›</a:t>
            </a:fld>
            <a:endParaRPr lang="en-US"/>
          </a:p>
        </p:txBody>
      </p:sp>
    </p:spTree>
    <p:extLst>
      <p:ext uri="{BB962C8B-B14F-4D97-AF65-F5344CB8AC3E}">
        <p14:creationId xmlns:p14="http://schemas.microsoft.com/office/powerpoint/2010/main" val="2396309140"/>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LOSING CDC">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3A17BC3-1F5B-28A0-7789-0DA0C7A50D7D}"/>
              </a:ext>
              <a:ext uri="{C183D7F6-B498-43B3-948B-1728B52AA6E4}">
                <adec:decorative xmlns:adec="http://schemas.microsoft.com/office/drawing/2017/decorative" val="1"/>
              </a:ext>
            </a:extLst>
          </p:cNvPr>
          <p:cNvGrpSpPr>
            <a:grpSpLocks noGrp="1" noUngrp="1" noRot="1" noMove="1" noResize="1"/>
          </p:cNvGrpSpPr>
          <p:nvPr userDrawn="1"/>
        </p:nvGrpSpPr>
        <p:grpSpPr>
          <a:xfrm>
            <a:off x="0" y="5699139"/>
            <a:ext cx="12192000" cy="1158861"/>
            <a:chOff x="0" y="4274354"/>
            <a:chExt cx="9144000" cy="869146"/>
          </a:xfrm>
        </p:grpSpPr>
        <p:sp>
          <p:nvSpPr>
            <p:cNvPr id="16" name="Rectangle 15">
              <a:extLst>
                <a:ext uri="{FF2B5EF4-FFF2-40B4-BE49-F238E27FC236}">
                  <a16:creationId xmlns:a16="http://schemas.microsoft.com/office/drawing/2014/main" id="{7531CF5A-461C-2AF2-2E63-53A651F732BA}"/>
                </a:ext>
              </a:extLst>
            </p:cNvPr>
            <p:cNvSpPr>
              <a:spLocks noGrp="1" noRot="1" noMove="1" noResize="1" noEditPoints="1" noAdjustHandles="1" noChangeArrowheads="1" noChangeShapeType="1"/>
            </p:cNvSpPr>
            <p:nvPr userDrawn="1"/>
          </p:nvSpPr>
          <p:spPr>
            <a:xfrm>
              <a:off x="0" y="4274354"/>
              <a:ext cx="9144000" cy="869146"/>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nvGrpSpPr>
            <p:cNvPr id="17" name="Group 16">
              <a:extLst>
                <a:ext uri="{FF2B5EF4-FFF2-40B4-BE49-F238E27FC236}">
                  <a16:creationId xmlns:a16="http://schemas.microsoft.com/office/drawing/2014/main" id="{88A96CBD-9BC4-3F48-F0A5-DB94DE1071B8}"/>
                </a:ext>
              </a:extLst>
            </p:cNvPr>
            <p:cNvGrpSpPr>
              <a:grpSpLocks noGrp="1" noUngrp="1" noRot="1" noMove="1" noResize="1"/>
            </p:cNvGrpSpPr>
            <p:nvPr userDrawn="1"/>
          </p:nvGrpSpPr>
          <p:grpSpPr>
            <a:xfrm>
              <a:off x="553" y="4274861"/>
              <a:ext cx="5172541" cy="868639"/>
              <a:chOff x="1771" y="389"/>
              <a:chExt cx="14161532" cy="664930"/>
            </a:xfrm>
          </p:grpSpPr>
          <p:sp>
            <p:nvSpPr>
              <p:cNvPr id="18" name="Parallelogram 9">
                <a:extLst>
                  <a:ext uri="{FF2B5EF4-FFF2-40B4-BE49-F238E27FC236}">
                    <a16:creationId xmlns:a16="http://schemas.microsoft.com/office/drawing/2014/main" id="{1DF45998-B7ED-3B13-D19D-C839BC93162C}"/>
                  </a:ext>
                </a:extLst>
              </p:cNvPr>
              <p:cNvSpPr>
                <a:spLocks noGrp="1" noRot="1" noMove="1" noResize="1" noEditPoints="1" noAdjustHandles="1" noChangeArrowheads="1" noChangeShapeType="1"/>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19" name="Parallelogram 18">
                <a:extLst>
                  <a:ext uri="{FF2B5EF4-FFF2-40B4-BE49-F238E27FC236}">
                    <a16:creationId xmlns:a16="http://schemas.microsoft.com/office/drawing/2014/main" id="{2C94CA9D-1D40-AB06-E28C-01B79FC23B99}"/>
                  </a:ext>
                </a:extLst>
              </p:cNvPr>
              <p:cNvSpPr>
                <a:spLocks noGrp="1" noRot="1" noMove="1" noResize="1" noEditPoints="1" noAdjustHandles="1" noChangeArrowheads="1" noChangeShapeType="1"/>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20" name="Parallelogram 19">
                <a:extLst>
                  <a:ext uri="{FF2B5EF4-FFF2-40B4-BE49-F238E27FC236}">
                    <a16:creationId xmlns:a16="http://schemas.microsoft.com/office/drawing/2014/main" id="{2E700AAC-8ED5-0BD9-0D59-78D98E213E6D}"/>
                  </a:ext>
                </a:extLst>
              </p:cNvPr>
              <p:cNvSpPr>
                <a:spLocks noGrp="1" noRot="1" noMove="1" noResize="1" noEditPoints="1" noAdjustHandles="1" noChangeArrowheads="1" noChangeShapeType="1"/>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21" name="Parallelogram 20">
                <a:extLst>
                  <a:ext uri="{FF2B5EF4-FFF2-40B4-BE49-F238E27FC236}">
                    <a16:creationId xmlns:a16="http://schemas.microsoft.com/office/drawing/2014/main" id="{524E04CF-F3D6-66B2-FB7C-10C171C17462}"/>
                  </a:ext>
                </a:extLst>
              </p:cNvPr>
              <p:cNvSpPr>
                <a:spLocks noGrp="1" noRot="1" noMove="1" noResize="1" noEditPoints="1" noAdjustHandles="1" noChangeArrowheads="1" noChangeShapeType="1"/>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grpSp>
      <p:sp>
        <p:nvSpPr>
          <p:cNvPr id="4" name="Title 3">
            <a:extLst>
              <a:ext uri="{FF2B5EF4-FFF2-40B4-BE49-F238E27FC236}">
                <a16:creationId xmlns:a16="http://schemas.microsoft.com/office/drawing/2014/main" id="{DA1AAE42-4A62-8308-16A3-AF933411C0D6}"/>
              </a:ext>
            </a:extLst>
          </p:cNvPr>
          <p:cNvSpPr>
            <a:spLocks noGrp="1"/>
          </p:cNvSpPr>
          <p:nvPr userDrawn="1">
            <p:ph type="title"/>
          </p:nvPr>
        </p:nvSpPr>
        <p:spPr>
          <a:xfrm>
            <a:off x="609600" y="280416"/>
            <a:ext cx="10972800" cy="1143000"/>
          </a:xfrm>
          <a:prstGeom prst="rect">
            <a:avLst/>
          </a:prstGeom>
        </p:spPr>
        <p:txBody>
          <a:bodyPr anchor="ctr"/>
          <a:lstStyle>
            <a:lvl1pPr algn="l">
              <a:lnSpc>
                <a:spcPts val="4000"/>
              </a:lnSpc>
              <a:defRPr sz="3733" b="1">
                <a:solidFill>
                  <a:srgbClr val="0057B7"/>
                </a:solidFill>
                <a:latin typeface="Calibri" panose="020F0502020204030204" pitchFamily="34" charset="0"/>
                <a:cs typeface="Calibri" panose="020F0502020204030204" pitchFamily="34" charset="0"/>
              </a:defRPr>
            </a:lvl1pPr>
          </a:lstStyle>
          <a:p>
            <a:endParaRPr lang="en-US"/>
          </a:p>
        </p:txBody>
      </p:sp>
      <p:sp>
        <p:nvSpPr>
          <p:cNvPr id="6" name="Slide Number Placeholder 5">
            <a:extLst>
              <a:ext uri="{FF2B5EF4-FFF2-40B4-BE49-F238E27FC236}">
                <a16:creationId xmlns:a16="http://schemas.microsoft.com/office/drawing/2014/main" id="{85D74EFB-518F-C978-3CDA-5C27004A669B}"/>
              </a:ext>
              <a:ext uri="{C183D7F6-B498-43B3-948B-1728B52AA6E4}">
                <adec:decorative xmlns:adec="http://schemas.microsoft.com/office/drawing/2017/decorative" val="1"/>
              </a:ext>
            </a:extLst>
          </p:cNvPr>
          <p:cNvSpPr>
            <a:spLocks noGrp="1"/>
          </p:cNvSpPr>
          <p:nvPr>
            <p:ph type="sldNum" sz="quarter" idx="11"/>
          </p:nvPr>
        </p:nvSpPr>
        <p:spPr>
          <a:xfrm>
            <a:off x="11521440" y="5364481"/>
            <a:ext cx="536448" cy="366183"/>
          </a:xfrm>
        </p:spPr>
        <p:txBody>
          <a:bodyPr/>
          <a:lstStyle>
            <a:lvl1pPr>
              <a:defRPr>
                <a:solidFill>
                  <a:srgbClr val="0057B7"/>
                </a:solidFill>
                <a:latin typeface="Calibri" panose="020F0502020204030204" pitchFamily="34" charset="0"/>
                <a:cs typeface="Calibri" panose="020F0502020204030204" pitchFamily="34" charset="0"/>
              </a:defRPr>
            </a:lvl1pPr>
          </a:lstStyle>
          <a:p>
            <a:fld id="{D8E7DCDC-E408-4B61-982D-00D1D5E6AEFC}" type="slidenum">
              <a:rPr lang="en-US" smtClean="0"/>
              <a:pPr/>
              <a:t>‹#›</a:t>
            </a:fld>
            <a:endParaRPr lang="en-US"/>
          </a:p>
        </p:txBody>
      </p:sp>
      <p:pic>
        <p:nvPicPr>
          <p:cNvPr id="2" name="Graphic 1" descr="CDC logo with trademark. A blue rectangle with a white border. In the center, white sans-serif letters &quot;CDC&quot; are displayed, with four white rays radiating diagonally from the bottom left to the top right behind the letters.">
            <a:extLst>
              <a:ext uri="{FF2B5EF4-FFF2-40B4-BE49-F238E27FC236}">
                <a16:creationId xmlns:a16="http://schemas.microsoft.com/office/drawing/2014/main" id="{6208287E-A6C6-1BAB-5E93-7158745E076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91279" y="5946501"/>
            <a:ext cx="1069499" cy="677985"/>
          </a:xfrm>
          <a:prstGeom prst="rect">
            <a:avLst/>
          </a:prstGeom>
        </p:spPr>
      </p:pic>
    </p:spTree>
    <p:extLst>
      <p:ext uri="{BB962C8B-B14F-4D97-AF65-F5344CB8AC3E}">
        <p14:creationId xmlns:p14="http://schemas.microsoft.com/office/powerpoint/2010/main" val="3656816134"/>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LOSING CDC ATSDR">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DE51C5C-061E-82A7-65CD-CB91ADC1E19F}"/>
              </a:ext>
              <a:ext uri="{C183D7F6-B498-43B3-948B-1728B52AA6E4}">
                <adec:decorative xmlns:adec="http://schemas.microsoft.com/office/drawing/2017/decorative" val="1"/>
              </a:ext>
            </a:extLst>
          </p:cNvPr>
          <p:cNvGrpSpPr>
            <a:grpSpLocks/>
          </p:cNvGrpSpPr>
          <p:nvPr userDrawn="1"/>
        </p:nvGrpSpPr>
        <p:grpSpPr>
          <a:xfrm>
            <a:off x="0" y="5699139"/>
            <a:ext cx="12192000" cy="1158861"/>
            <a:chOff x="0" y="4274354"/>
            <a:chExt cx="9144000" cy="869146"/>
          </a:xfrm>
        </p:grpSpPr>
        <p:sp>
          <p:nvSpPr>
            <p:cNvPr id="5" name="Rectangle 4">
              <a:extLst>
                <a:ext uri="{FF2B5EF4-FFF2-40B4-BE49-F238E27FC236}">
                  <a16:creationId xmlns:a16="http://schemas.microsoft.com/office/drawing/2014/main" id="{2032C90D-E6F5-DB53-F053-9B3394B1067E}"/>
                </a:ext>
              </a:extLst>
            </p:cNvPr>
            <p:cNvSpPr>
              <a:spLocks/>
            </p:cNvSpPr>
            <p:nvPr userDrawn="1"/>
          </p:nvSpPr>
          <p:spPr>
            <a:xfrm>
              <a:off x="0" y="4274354"/>
              <a:ext cx="9144000" cy="869146"/>
            </a:xfrm>
            <a:prstGeom prst="rect">
              <a:avLst/>
            </a:prstGeom>
            <a:solidFill>
              <a:srgbClr val="005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nvGrpSpPr>
            <p:cNvPr id="6" name="Group 5">
              <a:extLst>
                <a:ext uri="{FF2B5EF4-FFF2-40B4-BE49-F238E27FC236}">
                  <a16:creationId xmlns:a16="http://schemas.microsoft.com/office/drawing/2014/main" id="{4C15464F-2DC0-02E4-5EBE-4271CBFCFE29}"/>
                </a:ext>
              </a:extLst>
            </p:cNvPr>
            <p:cNvGrpSpPr>
              <a:grpSpLocks/>
            </p:cNvGrpSpPr>
            <p:nvPr userDrawn="1"/>
          </p:nvGrpSpPr>
          <p:grpSpPr>
            <a:xfrm>
              <a:off x="553" y="4274861"/>
              <a:ext cx="5172541" cy="868639"/>
              <a:chOff x="1771" y="389"/>
              <a:chExt cx="14161532" cy="664930"/>
            </a:xfrm>
          </p:grpSpPr>
          <p:sp>
            <p:nvSpPr>
              <p:cNvPr id="7" name="Parallelogram 9">
                <a:extLst>
                  <a:ext uri="{FF2B5EF4-FFF2-40B4-BE49-F238E27FC236}">
                    <a16:creationId xmlns:a16="http://schemas.microsoft.com/office/drawing/2014/main" id="{4B1DA4E7-9DDE-5DDD-9BAC-121DCC207924}"/>
                  </a:ext>
                </a:extLst>
              </p:cNvPr>
              <p:cNvSpPr>
                <a:spLocks/>
              </p:cNvSpPr>
              <p:nvPr userDrawn="1"/>
            </p:nvSpPr>
            <p:spPr>
              <a:xfrm>
                <a:off x="1771" y="389"/>
                <a:ext cx="2010345" cy="664930"/>
              </a:xfrm>
              <a:custGeom>
                <a:avLst/>
                <a:gdLst>
                  <a:gd name="connsiteX0" fmla="*/ 0 w 2399861"/>
                  <a:gd name="connsiteY0" fmla="*/ 668592 h 668592"/>
                  <a:gd name="connsiteX1" fmla="*/ 167148 w 2399861"/>
                  <a:gd name="connsiteY1" fmla="*/ 0 h 668592"/>
                  <a:gd name="connsiteX2" fmla="*/ 2399861 w 2399861"/>
                  <a:gd name="connsiteY2" fmla="*/ 0 h 668592"/>
                  <a:gd name="connsiteX3" fmla="*/ 2232713 w 2399861"/>
                  <a:gd name="connsiteY3" fmla="*/ 668592 h 668592"/>
                  <a:gd name="connsiteX4" fmla="*/ 0 w 2399861"/>
                  <a:gd name="connsiteY4" fmla="*/ 668592 h 668592"/>
                  <a:gd name="connsiteX0" fmla="*/ 0 w 2261638"/>
                  <a:gd name="connsiteY0" fmla="*/ 668592 h 668592"/>
                  <a:gd name="connsiteX1" fmla="*/ 28925 w 2261638"/>
                  <a:gd name="connsiteY1" fmla="*/ 0 h 668592"/>
                  <a:gd name="connsiteX2" fmla="*/ 2261638 w 2261638"/>
                  <a:gd name="connsiteY2" fmla="*/ 0 h 668592"/>
                  <a:gd name="connsiteX3" fmla="*/ 2094490 w 2261638"/>
                  <a:gd name="connsiteY3" fmla="*/ 668592 h 668592"/>
                  <a:gd name="connsiteX4" fmla="*/ 0 w 2261638"/>
                  <a:gd name="connsiteY4" fmla="*/ 668592 h 66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638" h="668592">
                    <a:moveTo>
                      <a:pt x="0" y="668592"/>
                    </a:moveTo>
                    <a:lnTo>
                      <a:pt x="28925" y="0"/>
                    </a:lnTo>
                    <a:lnTo>
                      <a:pt x="2261638" y="0"/>
                    </a:lnTo>
                    <a:lnTo>
                      <a:pt x="2094490" y="668592"/>
                    </a:lnTo>
                    <a:lnTo>
                      <a:pt x="0" y="668592"/>
                    </a:lnTo>
                    <a:close/>
                  </a:path>
                </a:pathLst>
              </a:custGeom>
              <a:solidFill>
                <a:srgbClr val="1643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8" name="Parallelogram 7">
                <a:extLst>
                  <a:ext uri="{FF2B5EF4-FFF2-40B4-BE49-F238E27FC236}">
                    <a16:creationId xmlns:a16="http://schemas.microsoft.com/office/drawing/2014/main" id="{B86E1BC7-59E7-4F47-5FB3-C02246911E2C}"/>
                  </a:ext>
                </a:extLst>
              </p:cNvPr>
              <p:cNvSpPr>
                <a:spLocks/>
              </p:cNvSpPr>
              <p:nvPr userDrawn="1"/>
            </p:nvSpPr>
            <p:spPr>
              <a:xfrm>
                <a:off x="1267572" y="389"/>
                <a:ext cx="3829094" cy="664930"/>
              </a:xfrm>
              <a:prstGeom prst="parallelogram">
                <a:avLst/>
              </a:prstGeom>
              <a:solidFill>
                <a:srgbClr val="194D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13" name="Parallelogram 12">
                <a:extLst>
                  <a:ext uri="{FF2B5EF4-FFF2-40B4-BE49-F238E27FC236}">
                    <a16:creationId xmlns:a16="http://schemas.microsoft.com/office/drawing/2014/main" id="{1200FC31-8FC6-FF0D-B5D2-3AAF45711FE3}"/>
                  </a:ext>
                </a:extLst>
              </p:cNvPr>
              <p:cNvSpPr>
                <a:spLocks/>
              </p:cNvSpPr>
              <p:nvPr userDrawn="1"/>
            </p:nvSpPr>
            <p:spPr>
              <a:xfrm>
                <a:off x="4209773" y="389"/>
                <a:ext cx="4996928" cy="664930"/>
              </a:xfrm>
              <a:prstGeom prst="parallelogram">
                <a:avLst/>
              </a:prstGeom>
              <a:solidFill>
                <a:srgbClr val="1C5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sp>
            <p:nvSpPr>
              <p:cNvPr id="19" name="Parallelogram 18">
                <a:extLst>
                  <a:ext uri="{FF2B5EF4-FFF2-40B4-BE49-F238E27FC236}">
                    <a16:creationId xmlns:a16="http://schemas.microsoft.com/office/drawing/2014/main" id="{9E48511E-6721-466F-BC20-6BA94574094F}"/>
                  </a:ext>
                </a:extLst>
              </p:cNvPr>
              <p:cNvSpPr>
                <a:spLocks/>
              </p:cNvSpPr>
              <p:nvPr userDrawn="1"/>
            </p:nvSpPr>
            <p:spPr>
              <a:xfrm>
                <a:off x="8136570" y="389"/>
                <a:ext cx="6026733" cy="664930"/>
              </a:xfrm>
              <a:prstGeom prst="parallelogram">
                <a:avLst/>
              </a:prstGeom>
              <a:solidFill>
                <a:srgbClr val="1E5D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49"/>
              </a:p>
            </p:txBody>
          </p:sp>
        </p:grpSp>
      </p:grpSp>
      <p:sp>
        <p:nvSpPr>
          <p:cNvPr id="4" name="Title 3">
            <a:extLst>
              <a:ext uri="{FF2B5EF4-FFF2-40B4-BE49-F238E27FC236}">
                <a16:creationId xmlns:a16="http://schemas.microsoft.com/office/drawing/2014/main" id="{DA1AAE42-4A62-8308-16A3-AF933411C0D6}"/>
              </a:ext>
            </a:extLst>
          </p:cNvPr>
          <p:cNvSpPr>
            <a:spLocks noGrp="1"/>
          </p:cNvSpPr>
          <p:nvPr userDrawn="1">
            <p:ph type="title"/>
          </p:nvPr>
        </p:nvSpPr>
        <p:spPr>
          <a:xfrm>
            <a:off x="609600" y="280416"/>
            <a:ext cx="10972800" cy="1143000"/>
          </a:xfrm>
          <a:prstGeom prst="rect">
            <a:avLst/>
          </a:prstGeom>
        </p:spPr>
        <p:txBody>
          <a:bodyPr anchor="ctr"/>
          <a:lstStyle>
            <a:lvl1pPr algn="l">
              <a:lnSpc>
                <a:spcPts val="4000"/>
              </a:lnSpc>
              <a:defRPr sz="3733" b="1">
                <a:solidFill>
                  <a:srgbClr val="1E5AAA"/>
                </a:solidFill>
                <a:latin typeface="Calibri" panose="020F0502020204030204" pitchFamily="34" charset="0"/>
                <a:cs typeface="Calibri" panose="020F0502020204030204" pitchFamily="34" charset="0"/>
              </a:defRPr>
            </a:lvl1pPr>
          </a:lstStyle>
          <a:p>
            <a:endParaRPr lang="en-US"/>
          </a:p>
        </p:txBody>
      </p:sp>
      <p:sp>
        <p:nvSpPr>
          <p:cNvPr id="12" name="Slide Number Placeholder 11">
            <a:extLst>
              <a:ext uri="{FF2B5EF4-FFF2-40B4-BE49-F238E27FC236}">
                <a16:creationId xmlns:a16="http://schemas.microsoft.com/office/drawing/2014/main" id="{22D3104C-B56F-273E-8CB7-21BAFD11ED8C}"/>
              </a:ext>
              <a:ext uri="{C183D7F6-B498-43B3-948B-1728B52AA6E4}">
                <adec:decorative xmlns:adec="http://schemas.microsoft.com/office/drawing/2017/decorative" val="1"/>
              </a:ext>
            </a:extLst>
          </p:cNvPr>
          <p:cNvSpPr>
            <a:spLocks noGrp="1"/>
          </p:cNvSpPr>
          <p:nvPr>
            <p:ph type="sldNum" sz="quarter" idx="11"/>
          </p:nvPr>
        </p:nvSpPr>
        <p:spPr>
          <a:xfrm>
            <a:off x="11521440" y="5364481"/>
            <a:ext cx="536448" cy="366183"/>
          </a:xfrm>
        </p:spPr>
        <p:txBody>
          <a:bodyPr/>
          <a:lstStyle>
            <a:lvl1pPr>
              <a:defRPr>
                <a:solidFill>
                  <a:srgbClr val="0057B7"/>
                </a:solidFill>
                <a:latin typeface="Calibri" panose="020F0502020204030204" pitchFamily="34" charset="0"/>
                <a:cs typeface="Calibri" panose="020F0502020204030204" pitchFamily="34" charset="0"/>
              </a:defRPr>
            </a:lvl1pPr>
          </a:lstStyle>
          <a:p>
            <a:fld id="{D8E7DCDC-E408-4B61-982D-00D1D5E6AEFC}" type="slidenum">
              <a:rPr lang="en-US" smtClean="0"/>
              <a:pPr/>
              <a:t>‹#›</a:t>
            </a:fld>
            <a:endParaRPr lang="en-US"/>
          </a:p>
        </p:txBody>
      </p:sp>
      <p:pic>
        <p:nvPicPr>
          <p:cNvPr id="3" name="Graphic 2" descr="CDC logo with trademark. A blue rectangle with a white border. In the center, white sans-serif letters &quot;CDC&quot; are displayed, with four white rays radiating diagonally from the bottom left to the top right behind the letters.">
            <a:extLst>
              <a:ext uri="{FF2B5EF4-FFF2-40B4-BE49-F238E27FC236}">
                <a16:creationId xmlns:a16="http://schemas.microsoft.com/office/drawing/2014/main" id="{929714F4-AD3D-2131-3BF9-CCBA0355F93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607200" y="5946501"/>
            <a:ext cx="1069499" cy="677985"/>
          </a:xfrm>
          <a:prstGeom prst="rect">
            <a:avLst/>
          </a:prstGeom>
        </p:spPr>
      </p:pic>
      <p:pic>
        <p:nvPicPr>
          <p:cNvPr id="10" name="Graphic 9" descr="logo, Agency for Toxic Substances and Disease Registry">
            <a:extLst>
              <a:ext uri="{FF2B5EF4-FFF2-40B4-BE49-F238E27FC236}">
                <a16:creationId xmlns:a16="http://schemas.microsoft.com/office/drawing/2014/main" id="{EC223DA9-5D59-BBC5-2CAF-644912510EC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98585" y="6065001"/>
            <a:ext cx="1091980" cy="327595"/>
          </a:xfrm>
          <a:prstGeom prst="rect">
            <a:avLst/>
          </a:prstGeom>
        </p:spPr>
      </p:pic>
    </p:spTree>
    <p:extLst>
      <p:ext uri="{BB962C8B-B14F-4D97-AF65-F5344CB8AC3E}">
        <p14:creationId xmlns:p14="http://schemas.microsoft.com/office/powerpoint/2010/main" val="1029894062"/>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0" name="Picture 19" descr="A picture containing diagram&#10;&#10;Description automatically generated">
            <a:extLst>
              <a:ext uri="{FF2B5EF4-FFF2-40B4-BE49-F238E27FC236}">
                <a16:creationId xmlns:a16="http://schemas.microsoft.com/office/drawing/2014/main" id="{5E400C65-10F7-AA69-D260-69D7B259F6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33" y="0"/>
            <a:ext cx="12187067" cy="6858000"/>
          </a:xfrm>
          <a:prstGeom prst="rect">
            <a:avLst/>
          </a:prstGeom>
        </p:spPr>
      </p:pic>
      <p:sp>
        <p:nvSpPr>
          <p:cNvPr id="2" name="Title 1">
            <a:extLst>
              <a:ext uri="{FF2B5EF4-FFF2-40B4-BE49-F238E27FC236}">
                <a16:creationId xmlns:a16="http://schemas.microsoft.com/office/drawing/2014/main" id="{CBC8A1E3-4A36-FF3C-CB56-3B8D0F089B16}"/>
              </a:ext>
            </a:extLst>
          </p:cNvPr>
          <p:cNvSpPr>
            <a:spLocks noGrp="1"/>
          </p:cNvSpPr>
          <p:nvPr>
            <p:ph type="ctrTitle"/>
          </p:nvPr>
        </p:nvSpPr>
        <p:spPr>
          <a:xfrm>
            <a:off x="838200" y="1769038"/>
            <a:ext cx="5538695" cy="1924423"/>
          </a:xfrm>
        </p:spPr>
        <p:txBody>
          <a:bodyPr anchor="b">
            <a:normAutofit/>
          </a:bodyPr>
          <a:lstStyle>
            <a:lvl1pPr algn="l">
              <a:defRPr sz="4500">
                <a:solidFill>
                  <a:schemeClr val="bg1"/>
                </a:solidFill>
                <a:latin typeface="Source Sans Pro SemiBold" panose="020B0603030403020204" pitchFamily="34" charset="0"/>
                <a:ea typeface="Source Sans Pro SemiBold" panose="020B0603030403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9D27C9D-929F-7AB4-2380-6D4F690001B5}"/>
              </a:ext>
            </a:extLst>
          </p:cNvPr>
          <p:cNvSpPr>
            <a:spLocks noGrp="1"/>
          </p:cNvSpPr>
          <p:nvPr>
            <p:ph type="subTitle" idx="1"/>
          </p:nvPr>
        </p:nvSpPr>
        <p:spPr>
          <a:xfrm>
            <a:off x="838200" y="3783106"/>
            <a:ext cx="5538695" cy="1474695"/>
          </a:xfrm>
        </p:spPr>
        <p:txBody>
          <a:bodyPr>
            <a:normAutofit/>
          </a:bodyPr>
          <a:lstStyle>
            <a:lvl1pPr marL="0" indent="0" algn="l">
              <a:buNone/>
              <a:defRPr sz="2000">
                <a:solidFill>
                  <a:schemeClr val="bg1"/>
                </a:solidFill>
                <a:latin typeface="Source Sans Pro" panose="020B0503030403020204" pitchFamily="34" charset="0"/>
                <a:ea typeface="Source Sans Pro" panose="020B0503030403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16" name="Graphic 15">
            <a:extLst>
              <a:ext uri="{FF2B5EF4-FFF2-40B4-BE49-F238E27FC236}">
                <a16:creationId xmlns:a16="http://schemas.microsoft.com/office/drawing/2014/main" id="{9A155FD6-6E0A-99B7-7400-210620B022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8201" y="408703"/>
            <a:ext cx="906928" cy="577136"/>
          </a:xfrm>
          <a:prstGeom prst="rect">
            <a:avLst/>
          </a:prstGeom>
        </p:spPr>
      </p:pic>
      <p:pic>
        <p:nvPicPr>
          <p:cNvPr id="18" name="Graphic 17">
            <a:extLst>
              <a:ext uri="{FF2B5EF4-FFF2-40B4-BE49-F238E27FC236}">
                <a16:creationId xmlns:a16="http://schemas.microsoft.com/office/drawing/2014/main" id="{6349640E-31ED-7E88-F057-3B5CFC92774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357409" y="320121"/>
            <a:ext cx="3083111" cy="754300"/>
          </a:xfrm>
          <a:prstGeom prst="rect">
            <a:avLst/>
          </a:prstGeom>
        </p:spPr>
      </p:pic>
    </p:spTree>
    <p:extLst>
      <p:ext uri="{BB962C8B-B14F-4D97-AF65-F5344CB8AC3E}">
        <p14:creationId xmlns:p14="http://schemas.microsoft.com/office/powerpoint/2010/main" val="4157989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_No OPHDST">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75A0213B-5959-5A05-A2F2-F7DD5E665B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7" cy="6858000"/>
          </a:xfrm>
          <a:prstGeom prst="rect">
            <a:avLst/>
          </a:prstGeom>
        </p:spPr>
      </p:pic>
      <p:sp>
        <p:nvSpPr>
          <p:cNvPr id="2" name="Title 1">
            <a:extLst>
              <a:ext uri="{FF2B5EF4-FFF2-40B4-BE49-F238E27FC236}">
                <a16:creationId xmlns:a16="http://schemas.microsoft.com/office/drawing/2014/main" id="{CBC8A1E3-4A36-FF3C-CB56-3B8D0F089B16}"/>
              </a:ext>
            </a:extLst>
          </p:cNvPr>
          <p:cNvSpPr>
            <a:spLocks noGrp="1"/>
          </p:cNvSpPr>
          <p:nvPr>
            <p:ph type="ctrTitle"/>
          </p:nvPr>
        </p:nvSpPr>
        <p:spPr>
          <a:xfrm>
            <a:off x="838200" y="1769038"/>
            <a:ext cx="5538695" cy="1924423"/>
          </a:xfrm>
        </p:spPr>
        <p:txBody>
          <a:bodyPr anchor="b">
            <a:normAutofit/>
          </a:bodyPr>
          <a:lstStyle>
            <a:lvl1pPr algn="l">
              <a:defRPr sz="4500">
                <a:solidFill>
                  <a:schemeClr val="bg1"/>
                </a:solidFill>
                <a:latin typeface="Source Sans Pro SemiBold" panose="020B0603030403020204" pitchFamily="34" charset="0"/>
                <a:ea typeface="Source Sans Pro SemiBold" panose="020B0603030403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9D27C9D-929F-7AB4-2380-6D4F690001B5}"/>
              </a:ext>
            </a:extLst>
          </p:cNvPr>
          <p:cNvSpPr>
            <a:spLocks noGrp="1"/>
          </p:cNvSpPr>
          <p:nvPr>
            <p:ph type="subTitle" idx="1"/>
          </p:nvPr>
        </p:nvSpPr>
        <p:spPr>
          <a:xfrm>
            <a:off x="838200" y="3783106"/>
            <a:ext cx="5538695" cy="1474695"/>
          </a:xfrm>
        </p:spPr>
        <p:txBody>
          <a:bodyPr>
            <a:normAutofit/>
          </a:bodyPr>
          <a:lstStyle>
            <a:lvl1pPr marL="0" indent="0" algn="l">
              <a:buNone/>
              <a:defRPr sz="2000">
                <a:solidFill>
                  <a:schemeClr val="bg1"/>
                </a:solidFill>
                <a:latin typeface="Source Sans Pro" panose="020B0503030403020204" pitchFamily="34" charset="0"/>
                <a:ea typeface="Source Sans Pro" panose="020B0503030403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16" name="Graphic 15">
            <a:extLst>
              <a:ext uri="{FF2B5EF4-FFF2-40B4-BE49-F238E27FC236}">
                <a16:creationId xmlns:a16="http://schemas.microsoft.com/office/drawing/2014/main" id="{9A155FD6-6E0A-99B7-7400-210620B022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8201" y="408703"/>
            <a:ext cx="906928" cy="577136"/>
          </a:xfrm>
          <a:prstGeom prst="rect">
            <a:avLst/>
          </a:prstGeom>
        </p:spPr>
      </p:pic>
    </p:spTree>
    <p:extLst>
      <p:ext uri="{BB962C8B-B14F-4D97-AF65-F5344CB8AC3E}">
        <p14:creationId xmlns:p14="http://schemas.microsoft.com/office/powerpoint/2010/main" val="33674923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88024-D6E0-C543-AD33-77C3C3CFE1BD}"/>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A038DBE1-6A78-7DB5-E9AF-E9922A7075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C35A730-F307-7AA5-D1C9-A5CA21C158F1}"/>
              </a:ext>
            </a:extLst>
          </p:cNvPr>
          <p:cNvSpPr>
            <a:spLocks noGrp="1"/>
          </p:cNvSpPr>
          <p:nvPr>
            <p:ph type="sldNum" sz="quarter" idx="12"/>
          </p:nvPr>
        </p:nvSpPr>
        <p:spPr/>
        <p:txBody>
          <a:bodyPr/>
          <a:lstStyle/>
          <a:p>
            <a:fld id="{36204599-15CB-48CA-AAF3-5D0FC961B09D}" type="slidenum">
              <a:rPr lang="en-US" smtClean="0"/>
              <a:t>‹#›</a:t>
            </a:fld>
            <a:endParaRPr lang="en-US"/>
          </a:p>
        </p:txBody>
      </p:sp>
    </p:spTree>
    <p:extLst>
      <p:ext uri="{BB962C8B-B14F-4D97-AF65-F5344CB8AC3E}">
        <p14:creationId xmlns:p14="http://schemas.microsoft.com/office/powerpoint/2010/main" val="22854421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796F5-9A39-B156-9A6E-15BC71927CED}"/>
              </a:ext>
            </a:extLst>
          </p:cNvPr>
          <p:cNvSpPr>
            <a:spLocks noGrp="1"/>
          </p:cNvSpPr>
          <p:nvPr>
            <p:ph type="title"/>
          </p:nvPr>
        </p:nvSpPr>
        <p:spPr>
          <a:xfrm>
            <a:off x="831851" y="1709740"/>
            <a:ext cx="10515600" cy="2852737"/>
          </a:xfrm>
        </p:spPr>
        <p:txBody>
          <a:bodyPr anchor="b">
            <a:no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DFF47E22-E7DA-CD16-FB59-A36FE7D16B01}"/>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5F1705D0-C680-5C10-334A-476593218E51}"/>
              </a:ext>
            </a:extLst>
          </p:cNvPr>
          <p:cNvSpPr>
            <a:spLocks noGrp="1"/>
          </p:cNvSpPr>
          <p:nvPr>
            <p:ph type="sldNum" sz="quarter" idx="12"/>
          </p:nvPr>
        </p:nvSpPr>
        <p:spPr/>
        <p:txBody>
          <a:bodyPr/>
          <a:lstStyle/>
          <a:p>
            <a:fld id="{36204599-15CB-48CA-AAF3-5D0FC961B09D}" type="slidenum">
              <a:rPr lang="en-US" smtClean="0"/>
              <a:t>‹#›</a:t>
            </a:fld>
            <a:endParaRPr lang="en-US"/>
          </a:p>
        </p:txBody>
      </p:sp>
    </p:spTree>
    <p:extLst>
      <p:ext uri="{BB962C8B-B14F-4D97-AF65-F5344CB8AC3E}">
        <p14:creationId xmlns:p14="http://schemas.microsoft.com/office/powerpoint/2010/main" val="11973765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20" name="Picture 19" descr="A picture containing diagram&#10;&#10;Description automatically generated">
            <a:extLst>
              <a:ext uri="{FF2B5EF4-FFF2-40B4-BE49-F238E27FC236}">
                <a16:creationId xmlns:a16="http://schemas.microsoft.com/office/drawing/2014/main" id="{5E400C65-10F7-AA69-D260-69D7B259F6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2" name="Title 1">
            <a:extLst>
              <a:ext uri="{FF2B5EF4-FFF2-40B4-BE49-F238E27FC236}">
                <a16:creationId xmlns:a16="http://schemas.microsoft.com/office/drawing/2014/main" id="{CBC8A1E3-4A36-FF3C-CB56-3B8D0F089B16}"/>
              </a:ext>
            </a:extLst>
          </p:cNvPr>
          <p:cNvSpPr>
            <a:spLocks noGrp="1"/>
          </p:cNvSpPr>
          <p:nvPr>
            <p:ph type="ctrTitle"/>
          </p:nvPr>
        </p:nvSpPr>
        <p:spPr>
          <a:xfrm>
            <a:off x="838200" y="1769036"/>
            <a:ext cx="5538694" cy="1924423"/>
          </a:xfrm>
        </p:spPr>
        <p:txBody>
          <a:bodyPr anchor="b">
            <a:normAutofit/>
          </a:bodyPr>
          <a:lstStyle>
            <a:lvl1pPr algn="l">
              <a:defRPr sz="4500">
                <a:solidFill>
                  <a:schemeClr val="bg1"/>
                </a:solidFill>
                <a:latin typeface="Source Sans Pro SemiBold" panose="020B0603030403020204" pitchFamily="34" charset="0"/>
                <a:ea typeface="Source Sans Pro SemiBold" panose="020B0603030403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9D27C9D-929F-7AB4-2380-6D4F690001B5}"/>
              </a:ext>
            </a:extLst>
          </p:cNvPr>
          <p:cNvSpPr>
            <a:spLocks noGrp="1"/>
          </p:cNvSpPr>
          <p:nvPr>
            <p:ph type="subTitle" idx="1"/>
          </p:nvPr>
        </p:nvSpPr>
        <p:spPr>
          <a:xfrm>
            <a:off x="838200" y="3783106"/>
            <a:ext cx="5538694" cy="1474694"/>
          </a:xfrm>
        </p:spPr>
        <p:txBody>
          <a:bodyPr>
            <a:normAutofit/>
          </a:bodyPr>
          <a:lstStyle>
            <a:lvl1pPr marL="0" indent="0" algn="l">
              <a:buNone/>
              <a:defRPr sz="2000">
                <a:solidFill>
                  <a:schemeClr val="bg1"/>
                </a:solidFill>
                <a:latin typeface="Source Sans Pro" panose="020B0503030403020204" pitchFamily="34" charset="0"/>
                <a:ea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6" name="Graphic 15">
            <a:extLst>
              <a:ext uri="{FF2B5EF4-FFF2-40B4-BE49-F238E27FC236}">
                <a16:creationId xmlns:a16="http://schemas.microsoft.com/office/drawing/2014/main" id="{9A155FD6-6E0A-99B7-7400-210620B0223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8202" y="408702"/>
            <a:ext cx="906928" cy="577136"/>
          </a:xfrm>
          <a:prstGeom prst="rect">
            <a:avLst/>
          </a:prstGeom>
        </p:spPr>
      </p:pic>
      <p:pic>
        <p:nvPicPr>
          <p:cNvPr id="18" name="Graphic 17">
            <a:extLst>
              <a:ext uri="{FF2B5EF4-FFF2-40B4-BE49-F238E27FC236}">
                <a16:creationId xmlns:a16="http://schemas.microsoft.com/office/drawing/2014/main" id="{6349640E-31ED-7E88-F057-3B5CFC92774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357408" y="320120"/>
            <a:ext cx="3083110" cy="754300"/>
          </a:xfrm>
          <a:prstGeom prst="rect">
            <a:avLst/>
          </a:prstGeom>
        </p:spPr>
      </p:pic>
    </p:spTree>
    <p:extLst>
      <p:ext uri="{BB962C8B-B14F-4D97-AF65-F5344CB8AC3E}">
        <p14:creationId xmlns:p14="http://schemas.microsoft.com/office/powerpoint/2010/main" val="1536251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Slide_1">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DC3125C-91B1-4CF7-BB99-40C43B0C9EDE}"/>
              </a:ext>
            </a:extLst>
          </p:cNvPr>
          <p:cNvGrpSpPr/>
          <p:nvPr userDrawn="1"/>
        </p:nvGrpSpPr>
        <p:grpSpPr>
          <a:xfrm>
            <a:off x="-9063" y="6810361"/>
            <a:ext cx="12192000" cy="0"/>
            <a:chOff x="-6797" y="5107771"/>
            <a:chExt cx="9144000" cy="0"/>
          </a:xfrm>
        </p:grpSpPr>
        <p:cxnSp>
          <p:nvCxnSpPr>
            <p:cNvPr id="11" name="Straight Connector 10">
              <a:extLst>
                <a:ext uri="{FF2B5EF4-FFF2-40B4-BE49-F238E27FC236}">
                  <a16:creationId xmlns:a16="http://schemas.microsoft.com/office/drawing/2014/main" id="{F88B1E66-8713-4CB2-8926-A75B213CC55F}"/>
                </a:ext>
              </a:extLst>
            </p:cNvPr>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6DE68E6-A280-4F6E-B413-645B188F1BFD}"/>
                </a:ext>
              </a:extLst>
            </p:cNvPr>
            <p:cNvCxnSpPr/>
            <p:nvPr/>
          </p:nvCxnSpPr>
          <p:spPr>
            <a:xfrm>
              <a:off x="8433032" y="5107771"/>
              <a:ext cx="704171" cy="0"/>
            </a:xfrm>
            <a:prstGeom prst="line">
              <a:avLst/>
            </a:prstGeom>
            <a:ln w="95250">
              <a:solidFill>
                <a:srgbClr val="73A8C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E4806AD-7291-4D62-9618-96A6BF1D8A55}"/>
                </a:ext>
              </a:extLst>
            </p:cNvPr>
            <p:cNvCxnSpPr/>
            <p:nvPr/>
          </p:nvCxnSpPr>
          <p:spPr>
            <a:xfrm>
              <a:off x="7035456" y="5107771"/>
              <a:ext cx="704171" cy="0"/>
            </a:xfrm>
            <a:prstGeom prst="line">
              <a:avLst/>
            </a:prstGeom>
            <a:ln w="95250">
              <a:solidFill>
                <a:srgbClr val="5AB13C"/>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D07180C-29BC-4C19-BA81-EFDC7593B0E1}"/>
                </a:ext>
              </a:extLst>
            </p:cNvPr>
            <p:cNvCxnSpPr/>
            <p:nvPr/>
          </p:nvCxnSpPr>
          <p:spPr>
            <a:xfrm>
              <a:off x="6332981" y="5107771"/>
              <a:ext cx="704171" cy="0"/>
            </a:xfrm>
            <a:prstGeom prst="line">
              <a:avLst/>
            </a:prstGeom>
            <a:ln w="95250">
              <a:solidFill>
                <a:srgbClr val="000E6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7015E04-5BD1-40C0-8645-CACE3C0DCC6E}"/>
                </a:ext>
              </a:extLst>
            </p:cNvPr>
            <p:cNvCxnSpPr/>
            <p:nvPr/>
          </p:nvCxnSpPr>
          <p:spPr>
            <a:xfrm>
              <a:off x="7737930" y="5107771"/>
              <a:ext cx="704171" cy="0"/>
            </a:xfrm>
            <a:prstGeom prst="line">
              <a:avLst/>
            </a:prstGeom>
            <a:ln w="95250">
              <a:solidFill>
                <a:srgbClr val="FF850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E00AE96-ADA7-42BF-9BBB-B05494B7222E}"/>
                </a:ext>
              </a:extLst>
            </p:cNvPr>
            <p:cNvCxnSpPr/>
            <p:nvPr/>
          </p:nvCxnSpPr>
          <p:spPr>
            <a:xfrm>
              <a:off x="5630507" y="5107771"/>
              <a:ext cx="704171" cy="0"/>
            </a:xfrm>
            <a:prstGeom prst="line">
              <a:avLst/>
            </a:prstGeom>
            <a:ln w="95250">
              <a:solidFill>
                <a:srgbClr val="FFCD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0116649"/>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88024-D6E0-C543-AD33-77C3C3CFE1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38DBE1-6A78-7DB5-E9AF-E9922A7075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C35A730-F307-7AA5-D1C9-A5CA21C158F1}"/>
              </a:ext>
            </a:extLst>
          </p:cNvPr>
          <p:cNvSpPr>
            <a:spLocks noGrp="1"/>
          </p:cNvSpPr>
          <p:nvPr>
            <p:ph type="sldNum" sz="quarter" idx="12"/>
          </p:nvPr>
        </p:nvSpPr>
        <p:spPr/>
        <p:txBody>
          <a:bodyPr/>
          <a:lstStyle/>
          <a:p>
            <a:fld id="{36204599-15CB-48CA-AAF3-5D0FC961B09D}" type="slidenum">
              <a:rPr lang="en-US" smtClean="0"/>
              <a:t>‹#›</a:t>
            </a:fld>
            <a:endParaRPr lang="en-US"/>
          </a:p>
        </p:txBody>
      </p:sp>
    </p:spTree>
    <p:extLst>
      <p:ext uri="{BB962C8B-B14F-4D97-AF65-F5344CB8AC3E}">
        <p14:creationId xmlns:p14="http://schemas.microsoft.com/office/powerpoint/2010/main" val="8863136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796F5-9A39-B156-9A6E-15BC71927C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F47E22-E7DA-CD16-FB59-A36FE7D16B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5F1705D0-C680-5C10-334A-476593218E51}"/>
              </a:ext>
            </a:extLst>
          </p:cNvPr>
          <p:cNvSpPr>
            <a:spLocks noGrp="1"/>
          </p:cNvSpPr>
          <p:nvPr>
            <p:ph type="sldNum" sz="quarter" idx="12"/>
          </p:nvPr>
        </p:nvSpPr>
        <p:spPr/>
        <p:txBody>
          <a:bodyPr/>
          <a:lstStyle/>
          <a:p>
            <a:fld id="{36204599-15CB-48CA-AAF3-5D0FC961B09D}" type="slidenum">
              <a:rPr lang="en-US" smtClean="0"/>
              <a:t>‹#›</a:t>
            </a:fld>
            <a:endParaRPr lang="en-US"/>
          </a:p>
        </p:txBody>
      </p:sp>
    </p:spTree>
    <p:extLst>
      <p:ext uri="{BB962C8B-B14F-4D97-AF65-F5344CB8AC3E}">
        <p14:creationId xmlns:p14="http://schemas.microsoft.com/office/powerpoint/2010/main" val="25353810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6B827-DC28-CA3E-E9F9-E8BE0EC001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00FA72-4A86-9821-492B-386BB6B9649C}"/>
              </a:ext>
            </a:extLst>
          </p:cNvPr>
          <p:cNvSpPr>
            <a:spLocks noGrp="1"/>
          </p:cNvSpPr>
          <p:nvPr>
            <p:ph sz="half" idx="1"/>
          </p:nvPr>
        </p:nvSpPr>
        <p:spPr>
          <a:xfrm>
            <a:off x="838200" y="1407381"/>
            <a:ext cx="5181600" cy="47695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B95094-0392-89B8-D5EA-8338FA5AFD17}"/>
              </a:ext>
            </a:extLst>
          </p:cNvPr>
          <p:cNvSpPr>
            <a:spLocks noGrp="1"/>
          </p:cNvSpPr>
          <p:nvPr>
            <p:ph sz="half" idx="2"/>
          </p:nvPr>
        </p:nvSpPr>
        <p:spPr>
          <a:xfrm>
            <a:off x="6172200" y="1407381"/>
            <a:ext cx="5181600" cy="47695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0DDAD41-AECE-5BEC-3722-075E1A731BBB}"/>
              </a:ext>
            </a:extLst>
          </p:cNvPr>
          <p:cNvSpPr>
            <a:spLocks noGrp="1"/>
          </p:cNvSpPr>
          <p:nvPr>
            <p:ph type="sldNum" sz="quarter" idx="12"/>
          </p:nvPr>
        </p:nvSpPr>
        <p:spPr/>
        <p:txBody>
          <a:bodyPr/>
          <a:lstStyle/>
          <a:p>
            <a:fld id="{36204599-15CB-48CA-AAF3-5D0FC961B09D}" type="slidenum">
              <a:rPr lang="en-US" smtClean="0"/>
              <a:t>‹#›</a:t>
            </a:fld>
            <a:endParaRPr lang="en-US"/>
          </a:p>
        </p:txBody>
      </p:sp>
    </p:spTree>
    <p:extLst>
      <p:ext uri="{BB962C8B-B14F-4D97-AF65-F5344CB8AC3E}">
        <p14:creationId xmlns:p14="http://schemas.microsoft.com/office/powerpoint/2010/main" val="3622360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7E0DD-5BFB-E564-3AF1-F13A421930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69C5E6-6A50-FF87-6402-12520AA073B4}"/>
              </a:ext>
            </a:extLst>
          </p:cNvPr>
          <p:cNvSpPr>
            <a:spLocks noGrp="1"/>
          </p:cNvSpPr>
          <p:nvPr>
            <p:ph type="body" idx="1"/>
          </p:nvPr>
        </p:nvSpPr>
        <p:spPr>
          <a:xfrm>
            <a:off x="839789" y="1681163"/>
            <a:ext cx="5157787" cy="823912"/>
          </a:xfrm>
        </p:spPr>
        <p:txBody>
          <a:bodyPr anchor="b"/>
          <a:lstStyle>
            <a:lvl1pPr marL="0" indent="0">
              <a:buNone/>
              <a:defRPr sz="2400" b="1">
                <a:solidFill>
                  <a:srgbClr val="123154"/>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74B9F2-5F8A-F3D2-6E45-827A12EF7B0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8ADCE6-DB6F-1EA9-7AE2-D776637F90F9}"/>
              </a:ext>
            </a:extLst>
          </p:cNvPr>
          <p:cNvSpPr>
            <a:spLocks noGrp="1"/>
          </p:cNvSpPr>
          <p:nvPr>
            <p:ph type="body" sz="quarter" idx="3"/>
          </p:nvPr>
        </p:nvSpPr>
        <p:spPr>
          <a:xfrm>
            <a:off x="6172201" y="1681163"/>
            <a:ext cx="5183188" cy="823912"/>
          </a:xfrm>
        </p:spPr>
        <p:txBody>
          <a:bodyPr anchor="b"/>
          <a:lstStyle>
            <a:lvl1pPr marL="0" indent="0">
              <a:buNone/>
              <a:defRPr sz="2400" b="1">
                <a:solidFill>
                  <a:srgbClr val="123154"/>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0DA530-6487-0B58-F754-687DD0869FB0}"/>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BC1706D-A99F-9136-08C3-E0AA2BB0DEF1}"/>
              </a:ext>
            </a:extLst>
          </p:cNvPr>
          <p:cNvSpPr>
            <a:spLocks noGrp="1"/>
          </p:cNvSpPr>
          <p:nvPr>
            <p:ph type="sldNum" sz="quarter" idx="12"/>
          </p:nvPr>
        </p:nvSpPr>
        <p:spPr/>
        <p:txBody>
          <a:bodyPr/>
          <a:lstStyle/>
          <a:p>
            <a:fld id="{36204599-15CB-48CA-AAF3-5D0FC961B09D}" type="slidenum">
              <a:rPr lang="en-US" smtClean="0"/>
              <a:t>‹#›</a:t>
            </a:fld>
            <a:endParaRPr lang="en-US"/>
          </a:p>
        </p:txBody>
      </p:sp>
    </p:spTree>
    <p:extLst>
      <p:ext uri="{BB962C8B-B14F-4D97-AF65-F5344CB8AC3E}">
        <p14:creationId xmlns:p14="http://schemas.microsoft.com/office/powerpoint/2010/main" val="24269936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7E0DD-5BFB-E564-3AF1-F13A421930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69C5E6-6A50-FF87-6402-12520AA073B4}"/>
              </a:ext>
            </a:extLst>
          </p:cNvPr>
          <p:cNvSpPr>
            <a:spLocks noGrp="1"/>
          </p:cNvSpPr>
          <p:nvPr>
            <p:ph type="body" idx="1"/>
          </p:nvPr>
        </p:nvSpPr>
        <p:spPr>
          <a:xfrm>
            <a:off x="839788" y="1681163"/>
            <a:ext cx="5157787" cy="823912"/>
          </a:xfrm>
        </p:spPr>
        <p:txBody>
          <a:bodyPr anchor="b"/>
          <a:lstStyle>
            <a:lvl1pPr marL="0" indent="0">
              <a:buNone/>
              <a:defRPr sz="2400" b="1">
                <a:solidFill>
                  <a:srgbClr val="12315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74B9F2-5F8A-F3D2-6E45-827A12EF7B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8ADCE6-DB6F-1EA9-7AE2-D776637F90F9}"/>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12315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0DA530-6487-0B58-F754-687DD0869F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BC1706D-A99F-9136-08C3-E0AA2BB0DEF1}"/>
              </a:ext>
            </a:extLst>
          </p:cNvPr>
          <p:cNvSpPr>
            <a:spLocks noGrp="1"/>
          </p:cNvSpPr>
          <p:nvPr>
            <p:ph type="sldNum" sz="quarter" idx="12"/>
          </p:nvPr>
        </p:nvSpPr>
        <p:spPr/>
        <p:txBody>
          <a:bodyPr/>
          <a:lstStyle/>
          <a:p>
            <a:fld id="{36204599-15CB-48CA-AAF3-5D0FC961B09D}" type="slidenum">
              <a:rPr lang="en-US" smtClean="0"/>
              <a:t>‹#›</a:t>
            </a:fld>
            <a:endParaRPr lang="en-US"/>
          </a:p>
        </p:txBody>
      </p:sp>
    </p:spTree>
    <p:extLst>
      <p:ext uri="{BB962C8B-B14F-4D97-AF65-F5344CB8AC3E}">
        <p14:creationId xmlns:p14="http://schemas.microsoft.com/office/powerpoint/2010/main" val="3427034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237E0-9B1A-906C-1A58-FAA2BBEC7702}"/>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A22F6D37-EFEC-686B-51BD-6A7923AA385E}"/>
              </a:ext>
            </a:extLst>
          </p:cNvPr>
          <p:cNvSpPr>
            <a:spLocks noGrp="1"/>
          </p:cNvSpPr>
          <p:nvPr>
            <p:ph type="sldNum" sz="quarter" idx="12"/>
          </p:nvPr>
        </p:nvSpPr>
        <p:spPr/>
        <p:txBody>
          <a:bodyPr/>
          <a:lstStyle/>
          <a:p>
            <a:fld id="{36204599-15CB-48CA-AAF3-5D0FC961B09D}" type="slidenum">
              <a:rPr lang="en-US" smtClean="0"/>
              <a:t>‹#›</a:t>
            </a:fld>
            <a:endParaRPr lang="en-US"/>
          </a:p>
        </p:txBody>
      </p:sp>
    </p:spTree>
    <p:extLst>
      <p:ext uri="{BB962C8B-B14F-4D97-AF65-F5344CB8AC3E}">
        <p14:creationId xmlns:p14="http://schemas.microsoft.com/office/powerpoint/2010/main" val="40611960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2ADA07-E87B-0180-6AD4-85337E1D2E29}"/>
              </a:ext>
            </a:extLst>
          </p:cNvPr>
          <p:cNvSpPr>
            <a:spLocks noGrp="1"/>
          </p:cNvSpPr>
          <p:nvPr>
            <p:ph type="sldNum" sz="quarter" idx="12"/>
          </p:nvPr>
        </p:nvSpPr>
        <p:spPr/>
        <p:txBody>
          <a:bodyPr/>
          <a:lstStyle/>
          <a:p>
            <a:fld id="{36204599-15CB-48CA-AAF3-5D0FC961B09D}" type="slidenum">
              <a:rPr lang="en-US" smtClean="0"/>
              <a:t>‹#›</a:t>
            </a:fld>
            <a:endParaRPr lang="en-US"/>
          </a:p>
        </p:txBody>
      </p:sp>
    </p:spTree>
    <p:extLst>
      <p:ext uri="{BB962C8B-B14F-4D97-AF65-F5344CB8AC3E}">
        <p14:creationId xmlns:p14="http://schemas.microsoft.com/office/powerpoint/2010/main" val="41960661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9E55E-D2FA-72EA-036E-FB9C6A7604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F7596B-B719-39FD-AF7E-66A6408A6D40}"/>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18548E-93BB-B9E3-7827-C85239C9D1A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068A744-36F8-BA50-3D02-CCF8D4E00ACE}"/>
              </a:ext>
            </a:extLst>
          </p:cNvPr>
          <p:cNvSpPr>
            <a:spLocks noGrp="1"/>
          </p:cNvSpPr>
          <p:nvPr>
            <p:ph type="sldNum" sz="quarter" idx="12"/>
          </p:nvPr>
        </p:nvSpPr>
        <p:spPr/>
        <p:txBody>
          <a:bodyPr/>
          <a:lstStyle/>
          <a:p>
            <a:fld id="{36204599-15CB-48CA-AAF3-5D0FC961B09D}" type="slidenum">
              <a:rPr lang="en-US" smtClean="0"/>
              <a:t>‹#›</a:t>
            </a:fld>
            <a:endParaRPr lang="en-US"/>
          </a:p>
        </p:txBody>
      </p:sp>
    </p:spTree>
    <p:extLst>
      <p:ext uri="{BB962C8B-B14F-4D97-AF65-F5344CB8AC3E}">
        <p14:creationId xmlns:p14="http://schemas.microsoft.com/office/powerpoint/2010/main" val="199321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D04FF-AAAD-D778-4F6C-D8719BB816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FFC14D-A39F-D081-536F-03CC0C24FF9C}"/>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A009EC05-BCBF-AC0C-D71C-36ACBDB5DD4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69DC25D5-193E-DC99-67F7-3AA62537E8C8}"/>
              </a:ext>
            </a:extLst>
          </p:cNvPr>
          <p:cNvSpPr>
            <a:spLocks noGrp="1"/>
          </p:cNvSpPr>
          <p:nvPr>
            <p:ph type="sldNum" sz="quarter" idx="12"/>
          </p:nvPr>
        </p:nvSpPr>
        <p:spPr/>
        <p:txBody>
          <a:bodyPr/>
          <a:lstStyle/>
          <a:p>
            <a:fld id="{36204599-15CB-48CA-AAF3-5D0FC961B09D}" type="slidenum">
              <a:rPr lang="en-US" smtClean="0"/>
              <a:t>‹#›</a:t>
            </a:fld>
            <a:endParaRPr lang="en-US"/>
          </a:p>
        </p:txBody>
      </p:sp>
    </p:spTree>
    <p:extLst>
      <p:ext uri="{BB962C8B-B14F-4D97-AF65-F5344CB8AC3E}">
        <p14:creationId xmlns:p14="http://schemas.microsoft.com/office/powerpoint/2010/main" val="18726075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88CDB-66F7-A882-C51F-6500B6EB7B1C}"/>
              </a:ext>
            </a:extLst>
          </p:cNvPr>
          <p:cNvSpPr>
            <a:spLocks noGrp="1"/>
          </p:cNvSpPr>
          <p:nvPr>
            <p:ph type="title"/>
          </p:nvPr>
        </p:nvSpPr>
        <p:spPr/>
        <p:txBody>
          <a:bodyPr/>
          <a:lstStyle/>
          <a:p>
            <a:endParaRPr lang="en-US"/>
          </a:p>
        </p:txBody>
      </p:sp>
      <p:sp>
        <p:nvSpPr>
          <p:cNvPr id="3" name="Vertical Text Placeholder 2">
            <a:extLst>
              <a:ext uri="{FF2B5EF4-FFF2-40B4-BE49-F238E27FC236}">
                <a16:creationId xmlns:a16="http://schemas.microsoft.com/office/drawing/2014/main" id="{8EAA8DEA-32A7-7B02-9997-FDFC9E6C3F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933A94D-58A1-99A1-2E5E-2947A9375560}"/>
              </a:ext>
            </a:extLst>
          </p:cNvPr>
          <p:cNvSpPr>
            <a:spLocks noGrp="1"/>
          </p:cNvSpPr>
          <p:nvPr>
            <p:ph type="sldNum" sz="quarter" idx="12"/>
          </p:nvPr>
        </p:nvSpPr>
        <p:spPr/>
        <p:txBody>
          <a:bodyPr/>
          <a:lstStyle/>
          <a:p>
            <a:fld id="{36204599-15CB-48CA-AAF3-5D0FC961B09D}" type="slidenum">
              <a:rPr lang="en-US" smtClean="0"/>
              <a:t>‹#›</a:t>
            </a:fld>
            <a:endParaRPr lang="en-US"/>
          </a:p>
        </p:txBody>
      </p:sp>
    </p:spTree>
    <p:extLst>
      <p:ext uri="{BB962C8B-B14F-4D97-AF65-F5344CB8AC3E}">
        <p14:creationId xmlns:p14="http://schemas.microsoft.com/office/powerpoint/2010/main" val="1391583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10" Type="http://schemas.openxmlformats.org/officeDocument/2006/relationships/theme" Target="../theme/theme5.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5" Type="http://schemas.openxmlformats.org/officeDocument/2006/relationships/slideLayout" Target="../slideLayouts/slideLayout82.xml"/><Relationship Id="rId4"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image" Target="../media/image16.svg"/><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image" Target="../media/image15.png"/><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image" Target="../media/image14.png"/><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theme" Target="../theme/theme9.xml"/><Relationship Id="rId8"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5459938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fade/>
  </p:transition>
  <p:hf hdr="0" ft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55" algn="ctr" rtl="0" fontAlgn="base">
        <a:spcBef>
          <a:spcPct val="0"/>
        </a:spcBef>
        <a:spcAft>
          <a:spcPct val="0"/>
        </a:spcAft>
        <a:defRPr sz="5867">
          <a:solidFill>
            <a:schemeClr val="tx1"/>
          </a:solidFill>
          <a:latin typeface="Myriad Web Pro" panose="020B0503030403020204" pitchFamily="34" charset="0"/>
        </a:defRPr>
      </a:lvl6pPr>
      <a:lvl7pPr marL="1219110" algn="ctr" rtl="0" fontAlgn="base">
        <a:spcBef>
          <a:spcPct val="0"/>
        </a:spcBef>
        <a:spcAft>
          <a:spcPct val="0"/>
        </a:spcAft>
        <a:defRPr sz="5867">
          <a:solidFill>
            <a:schemeClr val="tx1"/>
          </a:solidFill>
          <a:latin typeface="Myriad Web Pro" panose="020B0503030403020204" pitchFamily="34" charset="0"/>
        </a:defRPr>
      </a:lvl7pPr>
      <a:lvl8pPr marL="1828664" algn="ctr" rtl="0" fontAlgn="base">
        <a:spcBef>
          <a:spcPct val="0"/>
        </a:spcBef>
        <a:spcAft>
          <a:spcPct val="0"/>
        </a:spcAft>
        <a:defRPr sz="5867">
          <a:solidFill>
            <a:schemeClr val="tx1"/>
          </a:solidFill>
          <a:latin typeface="Myriad Web Pro" panose="020B0503030403020204" pitchFamily="34" charset="0"/>
        </a:defRPr>
      </a:lvl8pPr>
      <a:lvl9pPr marL="2438218" algn="ctr" rtl="0" fontAlgn="base">
        <a:spcBef>
          <a:spcPct val="0"/>
        </a:spcBef>
        <a:spcAft>
          <a:spcPct val="0"/>
        </a:spcAft>
        <a:defRPr sz="5867">
          <a:solidFill>
            <a:schemeClr val="tx1"/>
          </a:solidFill>
          <a:latin typeface="Myriad Web Pro" panose="020B0503030403020204" pitchFamily="34" charset="0"/>
        </a:defRPr>
      </a:lvl9pPr>
    </p:titleStyle>
    <p:bodyStyle>
      <a:lvl1pPr marL="457167" indent="-457167" algn="l" rtl="0" eaLnBrk="0" fontAlgn="base" hangingPunct="0">
        <a:spcBef>
          <a:spcPct val="20000"/>
        </a:spcBef>
        <a:spcAft>
          <a:spcPct val="0"/>
        </a:spcAft>
        <a:buClr>
          <a:srgbClr val="0033A1"/>
        </a:buClr>
        <a:buFont typeface="Arial" panose="020B0604020202020204" pitchFamily="34" charset="0"/>
        <a:buChar char="•"/>
        <a:defRPr sz="4267" kern="1200">
          <a:solidFill>
            <a:srgbClr val="1D1D1D"/>
          </a:solidFill>
          <a:latin typeface="Calibri" panose="020F0502020204030204" pitchFamily="34" charset="0"/>
          <a:ea typeface="+mn-ea"/>
          <a:cs typeface="+mn-cs"/>
        </a:defRPr>
      </a:lvl1pPr>
      <a:lvl2pPr marL="990526" indent="-380972" algn="l" rtl="0" eaLnBrk="0" fontAlgn="base" hangingPunct="0">
        <a:spcBef>
          <a:spcPct val="20000"/>
        </a:spcBef>
        <a:spcAft>
          <a:spcPct val="0"/>
        </a:spcAft>
        <a:buClr>
          <a:srgbClr val="0033A1"/>
        </a:buClr>
        <a:buFont typeface="Arial" panose="020B0604020202020204" pitchFamily="34" charset="0"/>
        <a:buChar char="–"/>
        <a:defRPr sz="3733" kern="1200">
          <a:solidFill>
            <a:srgbClr val="1D1D1D"/>
          </a:solidFill>
          <a:latin typeface="Calibri" panose="020F0502020204030204" pitchFamily="34" charset="0"/>
          <a:ea typeface="+mn-ea"/>
          <a:cs typeface="+mn-cs"/>
        </a:defRPr>
      </a:lvl2pPr>
      <a:lvl3pPr marL="1523887" indent="-304776" algn="l" rtl="0" eaLnBrk="0" fontAlgn="base" hangingPunct="0">
        <a:spcBef>
          <a:spcPct val="20000"/>
        </a:spcBef>
        <a:spcAft>
          <a:spcPct val="0"/>
        </a:spcAft>
        <a:buFont typeface="Arial" panose="020B0604020202020204" pitchFamily="34" charset="0"/>
        <a:buChar char="•"/>
        <a:defRPr sz="3200" kern="1200">
          <a:solidFill>
            <a:srgbClr val="1D1D1D"/>
          </a:solidFill>
          <a:latin typeface="Calibri" panose="020F0502020204030204" pitchFamily="34" charset="0"/>
          <a:ea typeface="+mn-ea"/>
          <a:cs typeface="+mn-cs"/>
        </a:defRPr>
      </a:lvl3pPr>
      <a:lvl4pPr marL="2133440" indent="-304776"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4pPr>
      <a:lvl5pPr marL="2742994" indent="-304776"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5pPr>
      <a:lvl6pPr marL="3352548"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104"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658"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212"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10" rtl="0" eaLnBrk="1" latinLnBrk="0" hangingPunct="1">
        <a:defRPr sz="2400" kern="1200">
          <a:solidFill>
            <a:schemeClr val="tx1"/>
          </a:solidFill>
          <a:latin typeface="+mn-lt"/>
          <a:ea typeface="+mn-ea"/>
          <a:cs typeface="+mn-cs"/>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1603CE-7758-8A0F-10D3-AB0E1005FB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C489AE-A9EC-767E-6208-9019AA56FC35}"/>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FD284-06FF-678A-DDEB-0B195756096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BA5478AE-7968-0D4B-1A58-84B65660188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BFD703-6718-F2C4-0AF5-2FB56D22098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0DB9B-ED32-4237-9E80-190202891914}" type="slidenum">
              <a:rPr lang="en-US" smtClean="0"/>
              <a:t>‹#›</a:t>
            </a:fld>
            <a:endParaRPr lang="en-US"/>
          </a:p>
        </p:txBody>
      </p:sp>
    </p:spTree>
    <p:extLst>
      <p:ext uri="{BB962C8B-B14F-4D97-AF65-F5344CB8AC3E}">
        <p14:creationId xmlns:p14="http://schemas.microsoft.com/office/powerpoint/2010/main" val="134957200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85346209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Lst>
  <p:transition>
    <p:fade/>
  </p:transition>
  <p:hf hdr="0" ft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43754236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4" r:id="rId3"/>
    <p:sldLayoutId id="2147483715" r:id="rId4"/>
    <p:sldLayoutId id="2147483717" r:id="rId5"/>
    <p:sldLayoutId id="2147483718" r:id="rId6"/>
    <p:sldLayoutId id="2147483767" r:id="rId7"/>
    <p:sldLayoutId id="2147483768" r:id="rId8"/>
    <p:sldLayoutId id="2147483800" r:id="rId9"/>
  </p:sldLayoutIdLst>
  <p:transition>
    <p:fade/>
  </p:transition>
  <p:hf sldNum="0" hdr="0" ft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70" algn="ctr" rtl="0" fontAlgn="base">
        <a:spcBef>
          <a:spcPct val="0"/>
        </a:spcBef>
        <a:spcAft>
          <a:spcPct val="0"/>
        </a:spcAft>
        <a:defRPr sz="5867">
          <a:solidFill>
            <a:schemeClr val="tx1"/>
          </a:solidFill>
          <a:latin typeface="Myriad Web Pro" panose="020B0503030403020204" pitchFamily="34" charset="0"/>
        </a:defRPr>
      </a:lvl6pPr>
      <a:lvl7pPr marL="1219140" algn="ctr" rtl="0" fontAlgn="base">
        <a:spcBef>
          <a:spcPct val="0"/>
        </a:spcBef>
        <a:spcAft>
          <a:spcPct val="0"/>
        </a:spcAft>
        <a:defRPr sz="5867">
          <a:solidFill>
            <a:schemeClr val="tx1"/>
          </a:solidFill>
          <a:latin typeface="Myriad Web Pro" panose="020B0503030403020204" pitchFamily="34" charset="0"/>
        </a:defRPr>
      </a:lvl7pPr>
      <a:lvl8pPr marL="1828709" algn="ctr" rtl="0" fontAlgn="base">
        <a:spcBef>
          <a:spcPct val="0"/>
        </a:spcBef>
        <a:spcAft>
          <a:spcPct val="0"/>
        </a:spcAft>
        <a:defRPr sz="5867">
          <a:solidFill>
            <a:schemeClr val="tx1"/>
          </a:solidFill>
          <a:latin typeface="Myriad Web Pro" panose="020B0503030403020204" pitchFamily="34" charset="0"/>
        </a:defRPr>
      </a:lvl8pPr>
      <a:lvl9pPr marL="2438278" algn="ctr" rtl="0" fontAlgn="base">
        <a:spcBef>
          <a:spcPct val="0"/>
        </a:spcBef>
        <a:spcAft>
          <a:spcPct val="0"/>
        </a:spcAft>
        <a:defRPr sz="5867">
          <a:solidFill>
            <a:schemeClr val="tx1"/>
          </a:solidFill>
          <a:latin typeface="Myriad Web Pro" panose="020B0503030403020204" pitchFamily="34" charset="0"/>
        </a:defRPr>
      </a:lvl9pPr>
    </p:titleStyle>
    <p:bodyStyle>
      <a:lvl1pPr marL="457178" indent="-457178" algn="l" rtl="0" eaLnBrk="0" fontAlgn="base" hangingPunct="0">
        <a:spcBef>
          <a:spcPct val="20000"/>
        </a:spcBef>
        <a:spcAft>
          <a:spcPct val="0"/>
        </a:spcAft>
        <a:buClr>
          <a:srgbClr val="0033A1"/>
        </a:buClr>
        <a:buFont typeface="Arial" panose="020B0604020202020204" pitchFamily="34" charset="0"/>
        <a:buChar char="•"/>
        <a:defRPr sz="4267" kern="1200">
          <a:solidFill>
            <a:srgbClr val="1D1D1D"/>
          </a:solidFill>
          <a:latin typeface="Calibri" panose="020F0502020204030204" pitchFamily="34" charset="0"/>
          <a:ea typeface="+mn-ea"/>
          <a:cs typeface="+mn-cs"/>
        </a:defRPr>
      </a:lvl1pPr>
      <a:lvl2pPr marL="990550" indent="-380981" algn="l" rtl="0" eaLnBrk="0" fontAlgn="base" hangingPunct="0">
        <a:spcBef>
          <a:spcPct val="20000"/>
        </a:spcBef>
        <a:spcAft>
          <a:spcPct val="0"/>
        </a:spcAft>
        <a:buClr>
          <a:srgbClr val="0033A1"/>
        </a:buClr>
        <a:buFont typeface="Arial" panose="020B0604020202020204" pitchFamily="34" charset="0"/>
        <a:buChar char="–"/>
        <a:defRPr sz="3733" kern="1200">
          <a:solidFill>
            <a:srgbClr val="1D1D1D"/>
          </a:solidFill>
          <a:latin typeface="Calibri" panose="020F0502020204030204" pitchFamily="34" charset="0"/>
          <a:ea typeface="+mn-ea"/>
          <a:cs typeface="+mn-cs"/>
        </a:defRPr>
      </a:lvl2pPr>
      <a:lvl3pPr marL="1523925" indent="-304784" algn="l" rtl="0" eaLnBrk="0" fontAlgn="base" hangingPunct="0">
        <a:spcBef>
          <a:spcPct val="20000"/>
        </a:spcBef>
        <a:spcAft>
          <a:spcPct val="0"/>
        </a:spcAft>
        <a:buFont typeface="Arial" panose="020B0604020202020204" pitchFamily="34" charset="0"/>
        <a:buChar char="•"/>
        <a:defRPr sz="3200" kern="1200">
          <a:solidFill>
            <a:srgbClr val="1D1D1D"/>
          </a:solidFill>
          <a:latin typeface="Calibri" panose="020F0502020204030204" pitchFamily="34" charset="0"/>
          <a:ea typeface="+mn-ea"/>
          <a:cs typeface="+mn-cs"/>
        </a:defRPr>
      </a:lvl3pPr>
      <a:lvl4pPr marL="2133493" indent="-304784"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4pPr>
      <a:lvl5pPr marL="2743062" indent="-304784"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18721631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Lst>
  <p:transition>
    <p:fade/>
  </p:transition>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70" algn="ctr" rtl="0" fontAlgn="base">
        <a:spcBef>
          <a:spcPct val="0"/>
        </a:spcBef>
        <a:spcAft>
          <a:spcPct val="0"/>
        </a:spcAft>
        <a:defRPr sz="5867">
          <a:solidFill>
            <a:schemeClr val="tx1"/>
          </a:solidFill>
          <a:latin typeface="Myriad Web Pro" panose="020B0503030403020204" pitchFamily="34" charset="0"/>
        </a:defRPr>
      </a:lvl6pPr>
      <a:lvl7pPr marL="1219140" algn="ctr" rtl="0" fontAlgn="base">
        <a:spcBef>
          <a:spcPct val="0"/>
        </a:spcBef>
        <a:spcAft>
          <a:spcPct val="0"/>
        </a:spcAft>
        <a:defRPr sz="5867">
          <a:solidFill>
            <a:schemeClr val="tx1"/>
          </a:solidFill>
          <a:latin typeface="Myriad Web Pro" panose="020B0503030403020204" pitchFamily="34" charset="0"/>
        </a:defRPr>
      </a:lvl7pPr>
      <a:lvl8pPr marL="1828709" algn="ctr" rtl="0" fontAlgn="base">
        <a:spcBef>
          <a:spcPct val="0"/>
        </a:spcBef>
        <a:spcAft>
          <a:spcPct val="0"/>
        </a:spcAft>
        <a:defRPr sz="5867">
          <a:solidFill>
            <a:schemeClr val="tx1"/>
          </a:solidFill>
          <a:latin typeface="Myriad Web Pro" panose="020B0503030403020204" pitchFamily="34" charset="0"/>
        </a:defRPr>
      </a:lvl8pPr>
      <a:lvl9pPr marL="2438278" algn="ctr" rtl="0" fontAlgn="base">
        <a:spcBef>
          <a:spcPct val="0"/>
        </a:spcBef>
        <a:spcAft>
          <a:spcPct val="0"/>
        </a:spcAft>
        <a:defRPr sz="5867">
          <a:solidFill>
            <a:schemeClr val="tx1"/>
          </a:solidFill>
          <a:latin typeface="Myriad Web Pro" panose="020B0503030403020204" pitchFamily="34" charset="0"/>
        </a:defRPr>
      </a:lvl9pPr>
    </p:titleStyle>
    <p:bodyStyle>
      <a:lvl1pPr marL="457178" indent="-457178"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50" indent="-380981"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25" indent="-304784"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493" indent="-304784"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062" indent="-304784"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63498956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transition>
    <p:fade/>
  </p:transition>
  <p:hf hdr="0" ft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Clr>
          <a:srgbClr val="0033A1"/>
        </a:buClr>
        <a:buFont typeface="Arial" panose="020B0604020202020204" pitchFamily="34" charset="0"/>
        <a:buChar char="•"/>
        <a:defRPr sz="4267" kern="1200">
          <a:solidFill>
            <a:srgbClr val="1D1D1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0033A1"/>
        </a:buClr>
        <a:buFont typeface="Arial" panose="020B0604020202020204" pitchFamily="34" charset="0"/>
        <a:buChar char="–"/>
        <a:defRPr sz="3733" kern="1200">
          <a:solidFill>
            <a:srgbClr val="1D1D1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1D1D1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1603CE-7758-8A0F-10D3-AB0E1005FB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C489AE-A9EC-767E-6208-9019AA56FC35}"/>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FD284-06FF-678A-DDEB-0B195756096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BA5478AE-7968-0D4B-1A58-84B65660188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2BFD703-6718-F2C4-0AF5-2FB56D22098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0DB9B-ED32-4237-9E80-190202891914}" type="slidenum">
              <a:rPr lang="en-US" smtClean="0"/>
              <a:t>‹#›</a:t>
            </a:fld>
            <a:endParaRPr lang="en-US"/>
          </a:p>
        </p:txBody>
      </p:sp>
    </p:spTree>
    <p:extLst>
      <p:ext uri="{BB962C8B-B14F-4D97-AF65-F5344CB8AC3E}">
        <p14:creationId xmlns:p14="http://schemas.microsoft.com/office/powerpoint/2010/main" val="146460979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4"/>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Footer Placeholder 1">
            <a:extLst>
              <a:ext uri="{FF2B5EF4-FFF2-40B4-BE49-F238E27FC236}">
                <a16:creationId xmlns:a16="http://schemas.microsoft.com/office/drawing/2014/main" id="{16AE80B7-8459-1E57-E07B-EFD832E927FF}"/>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333">
                <a:solidFill>
                  <a:srgbClr val="0057B7"/>
                </a:solidFill>
                <a:latin typeface="Calibri" panose="020F0502020204030204" pitchFamily="34" charset="0"/>
                <a:cs typeface="Calibri" panose="020F0502020204030204" pitchFamily="34" charset="0"/>
              </a:defRPr>
            </a:lvl1pPr>
          </a:lstStyle>
          <a:p>
            <a:endParaRPr lang="en-US"/>
          </a:p>
        </p:txBody>
      </p:sp>
      <p:sp>
        <p:nvSpPr>
          <p:cNvPr id="3" name="Slide Number Placeholder 2">
            <a:extLst>
              <a:ext uri="{FF2B5EF4-FFF2-40B4-BE49-F238E27FC236}">
                <a16:creationId xmlns:a16="http://schemas.microsoft.com/office/drawing/2014/main" id="{1BEFFA85-9BE2-6483-0D38-5E20791A658A}"/>
              </a:ext>
            </a:extLst>
          </p:cNvPr>
          <p:cNvSpPr>
            <a:spLocks noGrp="1"/>
          </p:cNvSpPr>
          <p:nvPr>
            <p:ph type="sldNum" sz="quarter" idx="4"/>
          </p:nvPr>
        </p:nvSpPr>
        <p:spPr>
          <a:xfrm>
            <a:off x="9271388" y="6356350"/>
            <a:ext cx="2743200" cy="366183"/>
          </a:xfrm>
          <a:prstGeom prst="rect">
            <a:avLst/>
          </a:prstGeom>
        </p:spPr>
        <p:txBody>
          <a:bodyPr vert="horz" lIns="91440" tIns="45720" rIns="91440" bIns="45720" rtlCol="0" anchor="ctr"/>
          <a:lstStyle>
            <a:lvl1pPr algn="r">
              <a:defRPr sz="1333">
                <a:solidFill>
                  <a:srgbClr val="0057B7"/>
                </a:solidFill>
                <a:latin typeface="Calibri" panose="020F0502020204030204" pitchFamily="34" charset="0"/>
                <a:cs typeface="Calibri" panose="020F0502020204030204" pitchFamily="34" charset="0"/>
              </a:defRPr>
            </a:lvl1pPr>
          </a:lstStyle>
          <a:p>
            <a:fld id="{D8E7DCDC-E408-4B61-982D-00D1D5E6AEFC}" type="slidenum">
              <a:rPr lang="en-US" smtClean="0"/>
              <a:pPr/>
              <a:t>‹#›</a:t>
            </a:fld>
            <a:endParaRPr lang="en-US"/>
          </a:p>
        </p:txBody>
      </p:sp>
    </p:spTree>
    <p:extLst>
      <p:ext uri="{BB962C8B-B14F-4D97-AF65-F5344CB8AC3E}">
        <p14:creationId xmlns:p14="http://schemas.microsoft.com/office/powerpoint/2010/main" val="278528718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4" r:id="rId5"/>
    <p:sldLayoutId id="2147483765" r:id="rId6"/>
    <p:sldLayoutId id="2147483766" r:id="rId7"/>
  </p:sldLayoutIdLst>
  <p:transition>
    <p:fade/>
  </p:transition>
  <p:hf hdr="0" ft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85" algn="ctr" rtl="0" fontAlgn="base">
        <a:spcBef>
          <a:spcPct val="0"/>
        </a:spcBef>
        <a:spcAft>
          <a:spcPct val="0"/>
        </a:spcAft>
        <a:defRPr sz="5867">
          <a:solidFill>
            <a:schemeClr val="tx1"/>
          </a:solidFill>
          <a:latin typeface="Myriad Web Pro" panose="020B0503030403020204" pitchFamily="34" charset="0"/>
        </a:defRPr>
      </a:lvl6pPr>
      <a:lvl7pPr marL="1219170" algn="ctr" rtl="0" fontAlgn="base">
        <a:spcBef>
          <a:spcPct val="0"/>
        </a:spcBef>
        <a:spcAft>
          <a:spcPct val="0"/>
        </a:spcAft>
        <a:defRPr sz="5867">
          <a:solidFill>
            <a:schemeClr val="tx1"/>
          </a:solidFill>
          <a:latin typeface="Myriad Web Pro" panose="020B0503030403020204" pitchFamily="34" charset="0"/>
        </a:defRPr>
      </a:lvl7pPr>
      <a:lvl8pPr marL="1828754" algn="ctr" rtl="0" fontAlgn="base">
        <a:spcBef>
          <a:spcPct val="0"/>
        </a:spcBef>
        <a:spcAft>
          <a:spcPct val="0"/>
        </a:spcAft>
        <a:defRPr sz="5867">
          <a:solidFill>
            <a:schemeClr val="tx1"/>
          </a:solidFill>
          <a:latin typeface="Myriad Web Pro" panose="020B0503030403020204" pitchFamily="34" charset="0"/>
        </a:defRPr>
      </a:lvl8pPr>
      <a:lvl9pPr marL="2438339" algn="ctr" rtl="0" fontAlgn="base">
        <a:spcBef>
          <a:spcPct val="0"/>
        </a:spcBef>
        <a:spcAft>
          <a:spcPct val="0"/>
        </a:spcAft>
        <a:defRPr sz="5867">
          <a:solidFill>
            <a:schemeClr val="tx1"/>
          </a:solidFill>
          <a:latin typeface="Myriad Web Pro" panose="020B0503030403020204" pitchFamily="34" charset="0"/>
        </a:defRPr>
      </a:lvl9pPr>
    </p:titleStyle>
    <p:bodyStyle>
      <a:lvl1pPr marL="457189" indent="-457189" algn="l" rtl="0" eaLnBrk="0" fontAlgn="base" hangingPunct="0">
        <a:spcBef>
          <a:spcPct val="20000"/>
        </a:spcBef>
        <a:spcAft>
          <a:spcPct val="0"/>
        </a:spcAft>
        <a:buClr>
          <a:srgbClr val="0033A1"/>
        </a:buClr>
        <a:buFont typeface="Arial" panose="020B0604020202020204" pitchFamily="34" charset="0"/>
        <a:buChar char="•"/>
        <a:defRPr sz="4267" kern="1200">
          <a:solidFill>
            <a:srgbClr val="1D1D1D"/>
          </a:solidFill>
          <a:latin typeface="Calibri" panose="020F0502020204030204" pitchFamily="34" charset="0"/>
          <a:ea typeface="+mn-ea"/>
          <a:cs typeface="+mn-cs"/>
        </a:defRPr>
      </a:lvl1pPr>
      <a:lvl2pPr marL="990575" indent="-380990" algn="l" rtl="0" eaLnBrk="0" fontAlgn="base" hangingPunct="0">
        <a:spcBef>
          <a:spcPct val="20000"/>
        </a:spcBef>
        <a:spcAft>
          <a:spcPct val="0"/>
        </a:spcAft>
        <a:buClr>
          <a:srgbClr val="0033A1"/>
        </a:buClr>
        <a:buFont typeface="Arial" panose="020B0604020202020204" pitchFamily="34" charset="0"/>
        <a:buChar char="–"/>
        <a:defRPr sz="3733" kern="1200">
          <a:solidFill>
            <a:srgbClr val="1D1D1D"/>
          </a:solidFill>
          <a:latin typeface="Calibri" panose="020F0502020204030204" pitchFamily="34" charset="0"/>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rgbClr val="1D1D1D"/>
          </a:solidFill>
          <a:latin typeface="Calibri" panose="020F0502020204030204" pitchFamily="34" charset="0"/>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rgbClr val="1D1D1D"/>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A1454F3B-543E-196F-BC48-AF583262CB66}"/>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0013067" y="5204346"/>
            <a:ext cx="2178933" cy="1653654"/>
          </a:xfrm>
          <a:prstGeom prst="rect">
            <a:avLst/>
          </a:prstGeom>
        </p:spPr>
      </p:pic>
      <p:sp>
        <p:nvSpPr>
          <p:cNvPr id="2" name="Title Placeholder 1">
            <a:extLst>
              <a:ext uri="{FF2B5EF4-FFF2-40B4-BE49-F238E27FC236}">
                <a16:creationId xmlns:a16="http://schemas.microsoft.com/office/drawing/2014/main" id="{CD7060E8-7022-6D78-A0B7-1ACCFBC5C667}"/>
              </a:ext>
            </a:extLst>
          </p:cNvPr>
          <p:cNvSpPr>
            <a:spLocks noGrp="1"/>
          </p:cNvSpPr>
          <p:nvPr>
            <p:ph type="title"/>
          </p:nvPr>
        </p:nvSpPr>
        <p:spPr>
          <a:xfrm>
            <a:off x="838200" y="365126"/>
            <a:ext cx="10515600" cy="90708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46462B-1686-5736-AF2F-2F96059FFE32}"/>
              </a:ext>
            </a:extLst>
          </p:cNvPr>
          <p:cNvSpPr>
            <a:spLocks noGrp="1"/>
          </p:cNvSpPr>
          <p:nvPr>
            <p:ph type="body" idx="1"/>
          </p:nvPr>
        </p:nvSpPr>
        <p:spPr>
          <a:xfrm>
            <a:off x="838200" y="1399430"/>
            <a:ext cx="10515600" cy="47775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9AC7385-A18C-0FBC-A672-5C5351BF2BF1}"/>
              </a:ext>
            </a:extLst>
          </p:cNvPr>
          <p:cNvSpPr>
            <a:spLocks noGrp="1"/>
          </p:cNvSpPr>
          <p:nvPr>
            <p:ph type="sldNum" sz="quarter" idx="4"/>
          </p:nvPr>
        </p:nvSpPr>
        <p:spPr>
          <a:xfrm>
            <a:off x="9648967" y="6308001"/>
            <a:ext cx="441278" cy="389829"/>
          </a:xfrm>
          <a:prstGeom prst="rect">
            <a:avLst/>
          </a:prstGeom>
        </p:spPr>
        <p:txBody>
          <a:bodyPr vert="horz" lIns="91440" tIns="45720" rIns="91440" bIns="45720" rtlCol="0" anchor="ctr"/>
          <a:lstStyle>
            <a:lvl1pPr algn="r">
              <a:defRPr sz="1200">
                <a:solidFill>
                  <a:srgbClr val="13485B"/>
                </a:solidFill>
              </a:defRPr>
            </a:lvl1pPr>
          </a:lstStyle>
          <a:p>
            <a:fld id="{36204599-15CB-48CA-AAF3-5D0FC961B09D}" type="slidenum">
              <a:rPr lang="en-US" smtClean="0"/>
              <a:pPr/>
              <a:t>‹#›</a:t>
            </a:fld>
            <a:endParaRPr lang="en-US"/>
          </a:p>
        </p:txBody>
      </p:sp>
      <p:pic>
        <p:nvPicPr>
          <p:cNvPr id="9" name="Graphic 8">
            <a:extLst>
              <a:ext uri="{FF2B5EF4-FFF2-40B4-BE49-F238E27FC236}">
                <a16:creationId xmlns:a16="http://schemas.microsoft.com/office/drawing/2014/main" id="{01264ABB-B030-4211-0C43-18A24C3ECC17}"/>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838200" y="6304103"/>
            <a:ext cx="624840" cy="397626"/>
          </a:xfrm>
          <a:prstGeom prst="rect">
            <a:avLst/>
          </a:prstGeom>
        </p:spPr>
      </p:pic>
    </p:spTree>
    <p:extLst>
      <p:ext uri="{BB962C8B-B14F-4D97-AF65-F5344CB8AC3E}">
        <p14:creationId xmlns:p14="http://schemas.microsoft.com/office/powerpoint/2010/main" val="253733684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Lst>
  <p:hf sldNum="0" hdr="0" ftr="0" dt="0"/>
  <p:txStyles>
    <p:titleStyle>
      <a:lvl1pPr algn="l" defTabSz="914400" rtl="0" eaLnBrk="1" latinLnBrk="0" hangingPunct="1">
        <a:lnSpc>
          <a:spcPct val="90000"/>
        </a:lnSpc>
        <a:spcBef>
          <a:spcPct val="0"/>
        </a:spcBef>
        <a:buNone/>
        <a:defRPr sz="4400" kern="1200">
          <a:solidFill>
            <a:srgbClr val="1D6A8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hyperlink" Target="mailto:edx@cdc.gov" TargetMode="External"/><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hyperlink" Target="mailto:edx@cdc.gov" TargetMode="External"/><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8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5.xml"/><Relationship Id="rId1" Type="http://schemas.openxmlformats.org/officeDocument/2006/relationships/slideLayout" Target="../slideLayouts/slideLayout54.xml"/></Relationships>
</file>

<file path=ppt/slides/_rels/slide32.xml.rels><?xml version="1.0" encoding="UTF-8" standalone="yes"?>
<Relationships xmlns="http://schemas.openxmlformats.org/package/2006/relationships"><Relationship Id="rId8" Type="http://schemas.openxmlformats.org/officeDocument/2006/relationships/hyperlink" Target="https://www.cdc.gov/nndss/technical-resource-center/index.html" TargetMode="External"/><Relationship Id="rId13" Type="http://schemas.openxmlformats.org/officeDocument/2006/relationships/image" Target="../media/image45.svg"/><Relationship Id="rId3" Type="http://schemas.openxmlformats.org/officeDocument/2006/relationships/image" Target="../media/image38.png"/><Relationship Id="rId7" Type="http://schemas.openxmlformats.org/officeDocument/2006/relationships/image" Target="../media/image41.svg"/><Relationship Id="rId12"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77.xml"/><Relationship Id="rId6" Type="http://schemas.openxmlformats.org/officeDocument/2006/relationships/image" Target="../media/image40.png"/><Relationship Id="rId11" Type="http://schemas.openxmlformats.org/officeDocument/2006/relationships/hyperlink" Target="mailto:edx@cdc.gov" TargetMode="External"/><Relationship Id="rId5" Type="http://schemas.openxmlformats.org/officeDocument/2006/relationships/hyperlink" Target="https://www.cdc.gov/nndss/technical-resource-center/news.html" TargetMode="External"/><Relationship Id="rId10" Type="http://schemas.openxmlformats.org/officeDocument/2006/relationships/image" Target="../media/image43.svg"/><Relationship Id="rId4" Type="http://schemas.openxmlformats.org/officeDocument/2006/relationships/image" Target="../media/image39.svg"/><Relationship Id="rId9" Type="http://schemas.openxmlformats.org/officeDocument/2006/relationships/image" Target="../media/image42.png"/><Relationship Id="rId14" Type="http://schemas.openxmlformats.org/officeDocument/2006/relationships/hyperlink" Target="https://www.cdc.gov/nndss/case-surveillance-modernization/index.html"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a:extLst>
              <a:ext uri="{C183D7F6-B498-43B3-948B-1728B52AA6E4}">
                <adec:decorative xmlns:adec="http://schemas.microsoft.com/office/drawing/2017/decorative" val="1"/>
              </a:ext>
            </a:extLst>
          </p:cNvPr>
          <p:cNvSpPr>
            <a:spLocks noGrp="1"/>
          </p:cNvSpPr>
          <p:nvPr>
            <p:ph type="title"/>
          </p:nvPr>
        </p:nvSpPr>
        <p:spPr>
          <a:xfrm>
            <a:off x="609600" y="2023741"/>
            <a:ext cx="10972800" cy="1169363"/>
          </a:xfrm>
        </p:spPr>
        <p:txBody>
          <a:bodyPr lIns="121920" tIns="60960" rIns="121920" bIns="60960" anchor="ctr"/>
          <a:lstStyle/>
          <a:p>
            <a:pPr>
              <a:lnSpc>
                <a:spcPct val="164835"/>
              </a:lnSpc>
            </a:pPr>
            <a:r>
              <a:rPr lang="en-US" altLang="en-US"/>
              <a:t>NNDSS </a:t>
            </a:r>
            <a:r>
              <a:rPr lang="en-US" altLang="en-US" err="1"/>
              <a:t>eSHARE</a:t>
            </a:r>
            <a:r>
              <a:rPr lang="en-US" altLang="en-US"/>
              <a:t> July 2025 Webinar</a:t>
            </a:r>
            <a:endParaRPr lang="en-US"/>
          </a:p>
        </p:txBody>
      </p:sp>
      <p:sp>
        <p:nvSpPr>
          <p:cNvPr id="7" name="Text Placeholder 6">
            <a:extLst>
              <a:ext uri="{FF2B5EF4-FFF2-40B4-BE49-F238E27FC236}">
                <a16:creationId xmlns:a16="http://schemas.microsoft.com/office/drawing/2014/main" id="{CF2A097E-3484-325A-AFA6-F80D6D1C0BAE}"/>
              </a:ext>
              <a:ext uri="{C183D7F6-B498-43B3-948B-1728B52AA6E4}">
                <adec:decorative xmlns:adec="http://schemas.microsoft.com/office/drawing/2017/decorative" val="1"/>
              </a:ext>
            </a:extLst>
          </p:cNvPr>
          <p:cNvSpPr>
            <a:spLocks noGrp="1"/>
          </p:cNvSpPr>
          <p:nvPr>
            <p:ph type="body" sz="quarter" idx="11"/>
          </p:nvPr>
        </p:nvSpPr>
        <p:spPr/>
        <p:txBody>
          <a:bodyPr/>
          <a:lstStyle/>
          <a:p>
            <a:r>
              <a:rPr lang="en-US"/>
              <a:t>Centers for Disease Control and Prevention</a:t>
            </a:r>
          </a:p>
        </p:txBody>
      </p:sp>
      <p:pic>
        <p:nvPicPr>
          <p:cNvPr id="7172"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00" y="6515103"/>
            <a:ext cx="2540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3">
            <a:extLst>
              <a:ext uri="{FF2B5EF4-FFF2-40B4-BE49-F238E27FC236}">
                <a16:creationId xmlns:a16="http://schemas.microsoft.com/office/drawing/2014/main" id="{70054E27-8200-B7C0-58E6-D47562818822}"/>
              </a:ext>
              <a:ext uri="{C183D7F6-B498-43B3-948B-1728B52AA6E4}">
                <adec:decorative xmlns:adec="http://schemas.microsoft.com/office/drawing/2017/decorative" val="1"/>
              </a:ext>
            </a:extLst>
          </p:cNvPr>
          <p:cNvSpPr txBox="1">
            <a:spLocks/>
          </p:cNvSpPr>
          <p:nvPr/>
        </p:nvSpPr>
        <p:spPr bwMode="auto">
          <a:xfrm>
            <a:off x="457200" y="525558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2000" b="1" kern="1200" baseline="0">
                <a:solidFill>
                  <a:srgbClr val="0039A6"/>
                </a:solidFill>
                <a:effectLst/>
                <a:latin typeface="Calibri" pitchFamily="34" charset="0"/>
                <a:ea typeface="+mn-ea"/>
                <a:cs typeface="+mn-cs"/>
              </a:defRPr>
            </a:lvl1pPr>
            <a:lvl2pPr marL="457189"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Calibri" panose="020F0502020204030204" pitchFamily="34" charset="0"/>
                <a:ea typeface="+mn-ea"/>
                <a:cs typeface="+mn-cs"/>
              </a:defRPr>
            </a:lvl2pPr>
            <a:lvl3pPr marL="914378"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Calibri" panose="020F0502020204030204" pitchFamily="34" charset="0"/>
                <a:ea typeface="+mn-ea"/>
                <a:cs typeface="+mn-cs"/>
              </a:defRPr>
            </a:lvl3pPr>
            <a:lvl4pPr marL="1371566"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4pPr>
            <a:lvl5pPr marL="1828754"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5pPr>
            <a:lvl6pPr marL="2285943"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2"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121911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2667" b="1" i="0" u="none" strike="noStrike" kern="1200" cap="none" spc="0" normalizeH="0" baseline="0" noProof="0">
                <a:ln>
                  <a:noFill/>
                </a:ln>
                <a:solidFill>
                  <a:srgbClr val="0057B7"/>
                </a:solidFill>
                <a:effectLst/>
                <a:uLnTx/>
                <a:uFillTx/>
                <a:latin typeface="Calibri" pitchFamily="34" charset="0"/>
                <a:ea typeface="+mn-ea"/>
                <a:cs typeface="+mn-cs"/>
              </a:rPr>
              <a:t>July 15, 2025</a:t>
            </a:r>
          </a:p>
        </p:txBody>
      </p:sp>
      <p:sp>
        <p:nvSpPr>
          <p:cNvPr id="9" name="Text Placeholder 5">
            <a:extLst>
              <a:ext uri="{FF2B5EF4-FFF2-40B4-BE49-F238E27FC236}">
                <a16:creationId xmlns:a16="http://schemas.microsoft.com/office/drawing/2014/main" id="{D5AABAAD-279F-7246-1C0C-59E370BC49EB}"/>
              </a:ext>
              <a:ext uri="{C183D7F6-B498-43B3-948B-1728B52AA6E4}">
                <adec:decorative xmlns:adec="http://schemas.microsoft.com/office/drawing/2017/decorative" val="1"/>
              </a:ext>
            </a:extLst>
          </p:cNvPr>
          <p:cNvSpPr txBox="1">
            <a:spLocks/>
          </p:cNvSpPr>
          <p:nvPr/>
        </p:nvSpPr>
        <p:spPr>
          <a:xfrm>
            <a:off x="315421" y="4798380"/>
            <a:ext cx="8676179" cy="457200"/>
          </a:xfrm>
          <a:prstGeom prst="rect">
            <a:avLst/>
          </a:prstGeom>
        </p:spPr>
        <p:txBody>
          <a:bodyPr vert="horz" lIns="162560" tIns="81280" rIns="162560" bIns="81280" rtlCol="0" anchor="t">
            <a:noAutofit/>
          </a:bodyPr>
          <a:lstStyle>
            <a:lvl1pPr marL="0" indent="0" algn="l" defTabSz="342900" rtl="0" eaLnBrk="1" latinLnBrk="0" hangingPunct="1">
              <a:spcBef>
                <a:spcPct val="20000"/>
              </a:spcBef>
              <a:buFont typeface="Arial"/>
              <a:buNone/>
              <a:defRPr sz="1500" b="0" i="0" kern="1200">
                <a:solidFill>
                  <a:srgbClr val="FFFFFF"/>
                </a:solidFill>
                <a:latin typeface="AvenirNext LT Pro Regular" panose="020B0504020202020204" pitchFamily="34" charset="77"/>
                <a:ea typeface="Helvetica Neue" panose="02000503000000020004" pitchFamily="2" charset="0"/>
                <a:cs typeface="Helvetica Neue" panose="02000503000000020004" pitchFamily="2" charset="0"/>
              </a:defRPr>
            </a:lvl1pPr>
            <a:lvl2pPr marL="342900" indent="0" algn="l" defTabSz="342900" rtl="0" eaLnBrk="1" latinLnBrk="0" hangingPunct="1">
              <a:spcBef>
                <a:spcPct val="20000"/>
              </a:spcBef>
              <a:buClr>
                <a:schemeClr val="tx1"/>
              </a:buClr>
              <a:buFont typeface="Arial" panose="020B0604020202020204" pitchFamily="34" charset="0"/>
              <a:buNone/>
              <a:defRPr sz="1500" b="0" i="0" kern="1200">
                <a:solidFill>
                  <a:schemeClr val="tx1">
                    <a:tint val="75000"/>
                  </a:schemeClr>
                </a:solidFill>
                <a:latin typeface="Avenir Next LT Pro" panose="020B0504020202020204" pitchFamily="34" charset="77"/>
                <a:ea typeface="Helvetica Neue" panose="02000503000000020004" pitchFamily="2" charset="0"/>
                <a:cs typeface="Helvetica Neue" panose="02000503000000020004" pitchFamily="2" charset="0"/>
              </a:defRPr>
            </a:lvl2pPr>
            <a:lvl3pPr marL="685800" indent="0" algn="l" defTabSz="342900" rtl="0" eaLnBrk="1" latinLnBrk="0" hangingPunct="1">
              <a:spcBef>
                <a:spcPct val="20000"/>
              </a:spcBef>
              <a:buClr>
                <a:schemeClr val="tx1"/>
              </a:buClr>
              <a:buFont typeface="Arial"/>
              <a:buNone/>
              <a:defRPr sz="1350" b="0" i="0" kern="1200">
                <a:solidFill>
                  <a:schemeClr val="tx1">
                    <a:tint val="75000"/>
                  </a:schemeClr>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028700" indent="0" algn="l" defTabSz="342900" rtl="0" eaLnBrk="1" latinLnBrk="0" hangingPunct="1">
              <a:spcBef>
                <a:spcPct val="20000"/>
              </a:spcBef>
              <a:buClr>
                <a:schemeClr val="tx1"/>
              </a:buClr>
              <a:buFont typeface="Arial"/>
              <a:buNone/>
              <a:defRPr sz="1200" b="0" i="0" kern="1200">
                <a:solidFill>
                  <a:schemeClr val="tx1">
                    <a:tint val="75000"/>
                  </a:schemeClr>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371600" indent="0" algn="l" defTabSz="342900" rtl="0" eaLnBrk="1" latinLnBrk="0" hangingPunct="1">
              <a:spcBef>
                <a:spcPct val="20000"/>
              </a:spcBef>
              <a:buClr>
                <a:schemeClr val="tx1"/>
              </a:buClr>
              <a:buFont typeface="Arial"/>
              <a:buNone/>
              <a:defRPr sz="1200" b="0" i="0" kern="1200">
                <a:solidFill>
                  <a:schemeClr val="tx1">
                    <a:tint val="75000"/>
                  </a:schemeClr>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7145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6pPr>
            <a:lvl7pPr marL="20574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7pPr>
            <a:lvl8pPr marL="24003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8pPr>
            <a:lvl9pPr marL="2743200" indent="0" algn="l" defTabSz="342900" rtl="0" eaLnBrk="1" latinLnBrk="0" hangingPunct="1">
              <a:spcBef>
                <a:spcPct val="20000"/>
              </a:spcBef>
              <a:buFont typeface="Arial"/>
              <a:buNone/>
              <a:defRPr sz="1200" kern="1200">
                <a:solidFill>
                  <a:schemeClr val="tx1">
                    <a:tint val="75000"/>
                  </a:schemeClr>
                </a:solidFill>
                <a:latin typeface="+mn-lt"/>
                <a:ea typeface="+mn-ea"/>
                <a:cs typeface="+mn-cs"/>
              </a:defRPr>
            </a:lvl9pPr>
          </a:lstStyle>
          <a:p>
            <a:pPr marL="0" marR="0" lvl="0" indent="0" algn="ctr" defTabSz="609491" rtl="0" eaLnBrk="1" fontAlgn="base" latinLnBrk="0" hangingPunct="1">
              <a:lnSpc>
                <a:spcPct val="100000"/>
              </a:lnSpc>
              <a:spcBef>
                <a:spcPct val="20000"/>
              </a:spcBef>
              <a:spcAft>
                <a:spcPct val="0"/>
              </a:spcAft>
              <a:buClrTx/>
              <a:buSzTx/>
              <a:buFont typeface="Arial"/>
              <a:buNone/>
              <a:tabLst/>
              <a:defRPr/>
            </a:pPr>
            <a:r>
              <a:rPr kumimoji="0" lang="en-US" sz="2669" b="1" i="0" u="none" strike="noStrike" kern="1200" cap="none" spc="0" normalizeH="0" baseline="0" noProof="0">
                <a:ln>
                  <a:noFill/>
                </a:ln>
                <a:solidFill>
                  <a:srgbClr val="0057B7"/>
                </a:solidFill>
                <a:effectLst/>
                <a:uLnTx/>
                <a:uFillTx/>
                <a:latin typeface="Calibri" panose="020F0502020204030204" pitchFamily="34" charset="0"/>
                <a:ea typeface="+mj-ea"/>
                <a:cs typeface="Calibri" panose="020F0502020204030204" pitchFamily="34" charset="0"/>
              </a:rPr>
              <a:t>Office of Public Health Data, Surveillance, and Technology</a:t>
            </a:r>
          </a:p>
        </p:txBody>
      </p:sp>
    </p:spTree>
    <p:extLst>
      <p:ext uri="{BB962C8B-B14F-4D97-AF65-F5344CB8AC3E}">
        <p14:creationId xmlns:p14="http://schemas.microsoft.com/office/powerpoint/2010/main" val="1875800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AF20CE-AE35-D4E3-6D3E-D16F4B9183AD}"/>
              </a:ext>
              <a:ext uri="{C183D7F6-B498-43B3-948B-1728B52AA6E4}">
                <adec:decorative xmlns:adec="http://schemas.microsoft.com/office/drawing/2017/decorative" val="1"/>
              </a:ext>
            </a:extLst>
          </p:cNvPr>
          <p:cNvSpPr>
            <a:spLocks noGrp="1"/>
          </p:cNvSpPr>
          <p:nvPr>
            <p:ph type="body" sz="quarter" idx="10"/>
          </p:nvPr>
        </p:nvSpPr>
        <p:spPr>
          <a:xfrm>
            <a:off x="609600" y="1835573"/>
            <a:ext cx="8180483" cy="4747788"/>
          </a:xfrm>
        </p:spPr>
        <p:txBody>
          <a:bodyPr/>
          <a:lstStyle/>
          <a:p>
            <a:pPr marL="304165" indent="-304165"/>
            <a:r>
              <a:rPr lang="en-US" sz="2600" b="0">
                <a:latin typeface="Calibri"/>
                <a:ea typeface="Calibri"/>
                <a:cs typeface="Calibri"/>
              </a:rPr>
              <a:t>Begin aligning your system </a:t>
            </a:r>
          </a:p>
          <a:p>
            <a:pPr marL="608330" lvl="1" indent="-304165"/>
            <a:r>
              <a:rPr lang="en-US" sz="2300">
                <a:latin typeface="Calibri"/>
                <a:ea typeface="Calibri"/>
                <a:cs typeface="Calibri"/>
              </a:rPr>
              <a:t>Case Notification MDN</a:t>
            </a:r>
            <a:r>
              <a:rPr lang="en-US" sz="2300" b="0">
                <a:latin typeface="Calibri"/>
                <a:ea typeface="Calibri"/>
                <a:cs typeface="Calibri"/>
              </a:rPr>
              <a:t> defines the content to be shared from jurisdictions to CDC for readiness and response activities</a:t>
            </a:r>
          </a:p>
          <a:p>
            <a:pPr marL="608330" lvl="1" indent="-304165"/>
            <a:endParaRPr lang="en-US" sz="2600" b="0">
              <a:ea typeface="Calibri" panose="020F0502020204030204" pitchFamily="34" charset="0"/>
              <a:cs typeface="Calibri" panose="020F0502020204030204" pitchFamily="34" charset="0"/>
            </a:endParaRPr>
          </a:p>
          <a:p>
            <a:pPr marL="304165" indent="-304165"/>
            <a:r>
              <a:rPr lang="en-US" sz="2600" b="0">
                <a:latin typeface="Calibri"/>
                <a:ea typeface="Calibri"/>
                <a:cs typeface="Calibri"/>
              </a:rPr>
              <a:t>This is the base of what CDC will ask jurisdictions to send </a:t>
            </a:r>
          </a:p>
          <a:p>
            <a:pPr marL="608330" lvl="1" indent="-304165"/>
            <a:r>
              <a:rPr lang="en-US" sz="2300" i="0">
                <a:solidFill>
                  <a:srgbClr val="000000"/>
                </a:solidFill>
                <a:effectLst/>
                <a:latin typeface="Calibri"/>
                <a:ea typeface="Open Sans"/>
                <a:cs typeface="Arial"/>
              </a:rPr>
              <a:t>Will leverage CDC’s enterprise data platform (1CDP)</a:t>
            </a:r>
          </a:p>
          <a:p>
            <a:pPr marL="0" indent="0">
              <a:buNone/>
            </a:pPr>
            <a:endParaRPr lang="en-US" sz="2600" b="0">
              <a:highlight>
                <a:srgbClr val="FFFF00"/>
              </a:highlight>
              <a:ea typeface="Calibri" panose="020F0502020204030204" pitchFamily="34" charset="0"/>
              <a:cs typeface="Calibri" panose="020F0502020204030204" pitchFamily="34" charset="0"/>
            </a:endParaRPr>
          </a:p>
          <a:p>
            <a:pPr marL="304165" indent="-304165"/>
            <a:r>
              <a:rPr lang="en-US" sz="2600" b="0" i="0">
                <a:solidFill>
                  <a:srgbClr val="000000"/>
                </a:solidFill>
                <a:effectLst/>
                <a:latin typeface="Calibri"/>
                <a:ea typeface="Open Sans"/>
                <a:cs typeface="Arial"/>
              </a:rPr>
              <a:t>Additional guidance on transmission to CDC will be shared with jurisdiction partners during the start of </a:t>
            </a:r>
            <a:r>
              <a:rPr lang="en-US" sz="2600" b="0">
                <a:solidFill>
                  <a:srgbClr val="000000"/>
                </a:solidFill>
                <a:latin typeface="Calibri"/>
                <a:ea typeface="Open Sans"/>
                <a:cs typeface="Arial"/>
              </a:rPr>
              <a:t>response preparedness activities </a:t>
            </a:r>
          </a:p>
          <a:p>
            <a:pPr marL="304165" indent="-304165"/>
            <a:endParaRPr lang="en-US">
              <a:ea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F977DC74-C978-5B2E-E4D3-0954B7DAA8DA}"/>
              </a:ext>
              <a:ext uri="{C183D7F6-B498-43B3-948B-1728B52AA6E4}">
                <adec:decorative xmlns:adec="http://schemas.microsoft.com/office/drawing/2017/decorative" val="1"/>
              </a:ext>
            </a:extLst>
          </p:cNvPr>
          <p:cNvSpPr>
            <a:spLocks noGrp="1"/>
          </p:cNvSpPr>
          <p:nvPr>
            <p:ph type="title"/>
          </p:nvPr>
        </p:nvSpPr>
        <p:spPr/>
        <p:txBody>
          <a:bodyPr/>
          <a:lstStyle/>
          <a:p>
            <a:r>
              <a:rPr lang="en-US"/>
              <a:t>How should jurisdictions use the Case Notification MDN?</a:t>
            </a:r>
          </a:p>
        </p:txBody>
      </p:sp>
      <p:pic>
        <p:nvPicPr>
          <p:cNvPr id="4" name="Picture 3">
            <a:extLst>
              <a:ext uri="{FF2B5EF4-FFF2-40B4-BE49-F238E27FC236}">
                <a16:creationId xmlns:a16="http://schemas.microsoft.com/office/drawing/2014/main" id="{154CB429-561A-CA26-FD53-D8782279D7C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29337" y="1835573"/>
            <a:ext cx="3144243" cy="3452735"/>
          </a:xfrm>
          <a:prstGeom prst="rect">
            <a:avLst/>
          </a:prstGeom>
        </p:spPr>
      </p:pic>
      <p:sp>
        <p:nvSpPr>
          <p:cNvPr id="5" name="Slide Number Placeholder 10">
            <a:extLst>
              <a:ext uri="{FF2B5EF4-FFF2-40B4-BE49-F238E27FC236}">
                <a16:creationId xmlns:a16="http://schemas.microsoft.com/office/drawing/2014/main" id="{84F2CF3C-463B-A01A-6436-C8AF5ED8D0B7}"/>
              </a:ext>
              <a:ext uri="{C183D7F6-B498-43B3-948B-1728B52AA6E4}">
                <adec:decorative xmlns:adec="http://schemas.microsoft.com/office/drawing/2017/decorative" val="1"/>
              </a:ext>
            </a:extLst>
          </p:cNvPr>
          <p:cNvSpPr txBox="1">
            <a:spLocks/>
          </p:cNvSpPr>
          <p:nvPr/>
        </p:nvSpPr>
        <p:spPr>
          <a:xfrm>
            <a:off x="11558337" y="6424706"/>
            <a:ext cx="496705" cy="31153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mtClean="0"/>
              <a:pPr defTabSz="1219170" eaLnBrk="0" fontAlgn="base" hangingPunct="0">
                <a:spcBef>
                  <a:spcPct val="0"/>
                </a:spcBef>
                <a:spcAft>
                  <a:spcPct val="0"/>
                </a:spcAft>
                <a:defRPr/>
              </a:pPr>
              <a:t>10</a:t>
            </a:fld>
            <a:endParaRPr lang="en-US" dirty="0"/>
          </a:p>
        </p:txBody>
      </p:sp>
    </p:spTree>
    <p:extLst>
      <p:ext uri="{BB962C8B-B14F-4D97-AF65-F5344CB8AC3E}">
        <p14:creationId xmlns:p14="http://schemas.microsoft.com/office/powerpoint/2010/main" val="83771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814FB-4FF3-C954-89F2-2160193DF19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F84679C-C4EE-8F39-1A49-B5B03E15CAAE}"/>
              </a:ext>
            </a:extLst>
          </p:cNvPr>
          <p:cNvSpPr>
            <a:spLocks noGrp="1"/>
          </p:cNvSpPr>
          <p:nvPr>
            <p:ph type="title"/>
          </p:nvPr>
        </p:nvSpPr>
        <p:spPr>
          <a:xfrm>
            <a:off x="609600" y="665256"/>
            <a:ext cx="10972800" cy="759504"/>
          </a:xfrm>
        </p:spPr>
        <p:txBody>
          <a:bodyPr lIns="91440" tIns="45720" rIns="91440" bIns="45720" anchor="b" anchorCtr="0"/>
          <a:lstStyle/>
          <a:p>
            <a:r>
              <a:rPr lang="en-US" sz="3700">
                <a:latin typeface="Calibri"/>
                <a:ea typeface="Calibri"/>
                <a:cs typeface="Calibri"/>
              </a:rPr>
              <a:t>Looking Towards the Future…</a:t>
            </a:r>
          </a:p>
        </p:txBody>
      </p:sp>
      <p:sp>
        <p:nvSpPr>
          <p:cNvPr id="7" name="Content Placeholder 1">
            <a:extLst>
              <a:ext uri="{FF2B5EF4-FFF2-40B4-BE49-F238E27FC236}">
                <a16:creationId xmlns:a16="http://schemas.microsoft.com/office/drawing/2014/main" id="{97DCF242-7A01-8AFC-C4CE-0646A0E9047C}"/>
              </a:ext>
            </a:extLst>
          </p:cNvPr>
          <p:cNvSpPr txBox="1">
            <a:spLocks/>
          </p:cNvSpPr>
          <p:nvPr/>
        </p:nvSpPr>
        <p:spPr>
          <a:xfrm>
            <a:off x="437584" y="1531638"/>
            <a:ext cx="6139211" cy="5017366"/>
          </a:xfrm>
          <a:prstGeom prst="rect">
            <a:avLst/>
          </a:prstGeom>
        </p:spPr>
        <p:txBody>
          <a:bodyPr vert="horz" lIns="91440" tIns="45720" rIns="91440" bIns="45720" rtlCol="0" anchor="ctr">
            <a:normAutofit/>
          </a:bodyPr>
          <a:lstStyle>
            <a:lvl1pPr marL="285750" indent="-285750" algn="l" defTabSz="914400" rtl="0" eaLnBrk="1" latinLnBrk="0" hangingPunct="1">
              <a:lnSpc>
                <a:spcPct val="100000"/>
              </a:lnSpc>
              <a:spcBef>
                <a:spcPts val="800"/>
              </a:spcBef>
              <a:buFont typeface="Arial" panose="020B0604020202020204" pitchFamily="34" charset="0"/>
              <a:buChar char="•"/>
              <a:defRPr lang="en-US" sz="1800" kern="1200" dirty="0">
                <a:solidFill>
                  <a:schemeClr val="tx1">
                    <a:lumMod val="85000"/>
                    <a:lumOff val="15000"/>
                  </a:schemeClr>
                </a:solidFill>
                <a:latin typeface="Century Gothic" panose="020B0502020202020204" pitchFamily="34" charset="0"/>
                <a:ea typeface="Open Sans" panose="020B0606030504020204" pitchFamily="34" charset="0"/>
                <a:cs typeface="Arial" panose="020B0604020202020204" pitchFamily="34" charset="0"/>
              </a:defRPr>
            </a:lvl1pPr>
            <a:lvl2pPr marL="512763" indent="-225425" algn="l" defTabSz="914400" rtl="0" eaLnBrk="1" latinLnBrk="0" hangingPunct="1">
              <a:lnSpc>
                <a:spcPct val="100000"/>
              </a:lnSpc>
              <a:spcBef>
                <a:spcPts val="500"/>
              </a:spcBef>
              <a:buFont typeface="Arial" panose="020B0604020202020204" pitchFamily="34" charset="0"/>
              <a:buChar char="•"/>
              <a:defRPr lang="en-US" sz="1800" kern="1200" dirty="0">
                <a:solidFill>
                  <a:schemeClr val="tx1">
                    <a:lumMod val="85000"/>
                    <a:lumOff val="15000"/>
                  </a:schemeClr>
                </a:solidFill>
                <a:latin typeface="Century Gothic" panose="020B0502020202020204" pitchFamily="34" charset="0"/>
                <a:ea typeface="Open Sans" panose="020B0606030504020204" pitchFamily="34" charset="0"/>
                <a:cs typeface="Open Sans" panose="020B0606030504020204" pitchFamily="34" charset="0"/>
              </a:defRPr>
            </a:lvl2pPr>
            <a:lvl3pPr marL="741363" indent="-228600" algn="l" defTabSz="914400" rtl="0" eaLnBrk="1" latinLnBrk="0" hangingPunct="1">
              <a:lnSpc>
                <a:spcPct val="100000"/>
              </a:lnSpc>
              <a:spcBef>
                <a:spcPts val="500"/>
              </a:spcBef>
              <a:buFont typeface="Arial" panose="020B0604020202020204" pitchFamily="34" charset="0"/>
              <a:buChar char="•"/>
              <a:defRPr lang="en-US" sz="1600" kern="1200" dirty="0">
                <a:solidFill>
                  <a:schemeClr val="tx1">
                    <a:lumMod val="85000"/>
                    <a:lumOff val="15000"/>
                  </a:schemeClr>
                </a:solidFill>
                <a:latin typeface="Century Gothic" panose="020B0502020202020204" pitchFamily="34" charset="0"/>
                <a:ea typeface="Open Sans" panose="020B0606030504020204" pitchFamily="34" charset="0"/>
                <a:cs typeface="Open Sans" panose="020B0606030504020204" pitchFamily="34" charset="0"/>
              </a:defRPr>
            </a:lvl3pPr>
            <a:lvl4pPr marL="971550" indent="-230188" algn="l" defTabSz="914400" rtl="0" eaLnBrk="1" latinLnBrk="0" hangingPunct="1">
              <a:lnSpc>
                <a:spcPct val="100000"/>
              </a:lnSpc>
              <a:spcBef>
                <a:spcPts val="500"/>
              </a:spcBef>
              <a:buFont typeface="Arial" panose="020B0604020202020204" pitchFamily="34" charset="0"/>
              <a:buChar char="•"/>
              <a:defRPr lang="en-US" sz="1200" kern="1200" dirty="0">
                <a:solidFill>
                  <a:schemeClr val="tx1">
                    <a:lumMod val="85000"/>
                    <a:lumOff val="15000"/>
                  </a:schemeClr>
                </a:solidFill>
                <a:latin typeface="Century Gothic" panose="020B0502020202020204" pitchFamily="34" charset="0"/>
                <a:ea typeface="Open Sans" panose="020B0606030504020204" pitchFamily="34" charset="0"/>
                <a:cs typeface="Open Sans" panose="020B0606030504020204" pitchFamily="34" charset="0"/>
              </a:defRPr>
            </a:lvl4pPr>
            <a:lvl5pPr marL="1201738" indent="-230188" algn="l" defTabSz="914400" rtl="0" eaLnBrk="1" latinLnBrk="0" hangingPunct="1">
              <a:lnSpc>
                <a:spcPct val="100000"/>
              </a:lnSpc>
              <a:spcBef>
                <a:spcPts val="500"/>
              </a:spcBef>
              <a:buFont typeface="Arial" panose="020B0604020202020204" pitchFamily="34" charset="0"/>
              <a:buChar char="•"/>
              <a:defRPr lang="en-US" sz="1000" kern="1200" dirty="0">
                <a:solidFill>
                  <a:schemeClr val="tx1">
                    <a:lumMod val="85000"/>
                    <a:lumOff val="15000"/>
                  </a:schemeClr>
                </a:solidFill>
                <a:latin typeface="Century Gothic" panose="020B0502020202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a:solidFill>
                  <a:srgbClr val="1D1D1D"/>
                </a:solidFill>
                <a:latin typeface="Calibri"/>
                <a:ea typeface="Open Sans"/>
                <a:cs typeface="Calibri"/>
              </a:rPr>
              <a:t>The Case Notification MDN is being shared with you as data standard for use during responses. </a:t>
            </a:r>
          </a:p>
          <a:p>
            <a:pPr marL="0" indent="0" algn="ctr">
              <a:buFont typeface="Arial" panose="020B0604020202020204" pitchFamily="34" charset="0"/>
              <a:buNone/>
            </a:pPr>
            <a:endParaRPr lang="en-US" sz="2400">
              <a:solidFill>
                <a:srgbClr val="1D1D1D"/>
              </a:solidFill>
              <a:latin typeface="Calibri" panose="020F0502020204030204" pitchFamily="34" charset="0"/>
              <a:cs typeface="Calibri" panose="020F0502020204030204" pitchFamily="34" charset="0"/>
            </a:endParaRPr>
          </a:p>
          <a:p>
            <a:pPr marL="0" indent="0" algn="ctr">
              <a:buFont typeface="Arial" panose="020B0604020202020204" pitchFamily="34" charset="0"/>
              <a:buNone/>
            </a:pPr>
            <a:r>
              <a:rPr lang="en-US" sz="2400" b="1">
                <a:solidFill>
                  <a:srgbClr val="1D1D1D"/>
                </a:solidFill>
                <a:latin typeface="Calibri" panose="020F0502020204030204" pitchFamily="34" charset="0"/>
                <a:cs typeface="Calibri" panose="020F0502020204030204" pitchFamily="34" charset="0"/>
              </a:rPr>
              <a:t>The MDN is the new basis for a larger set of core case data (GenV3), where the same core elements are sent to 1CDP for routine case surveillance and for response. </a:t>
            </a:r>
          </a:p>
          <a:p>
            <a:pPr marL="0" indent="0" algn="ctr">
              <a:buFont typeface="Arial" panose="020B0604020202020204" pitchFamily="34" charset="0"/>
              <a:buNone/>
            </a:pPr>
            <a:endParaRPr lang="en-US" sz="2400" b="1">
              <a:solidFill>
                <a:srgbClr val="1D1D1D"/>
              </a:solidFill>
              <a:latin typeface="Calibri" panose="020F0502020204030204" pitchFamily="34" charset="0"/>
              <a:cs typeface="Calibri" panose="020F0502020204030204" pitchFamily="34" charset="0"/>
            </a:endParaRPr>
          </a:p>
          <a:p>
            <a:pPr marL="0" indent="0" algn="ctr">
              <a:buFont typeface="Arial" panose="020B0604020202020204" pitchFamily="34" charset="0"/>
              <a:buNone/>
            </a:pPr>
            <a:r>
              <a:rPr lang="en-US" sz="2400">
                <a:solidFill>
                  <a:srgbClr val="1D1D1D"/>
                </a:solidFill>
                <a:latin typeface="Calibri" panose="020F0502020204030204" pitchFamily="34" charset="0"/>
                <a:cs typeface="Calibri" panose="020F0502020204030204" pitchFamily="34" charset="0"/>
              </a:rPr>
              <a:t>This core data will be coupled with program-specific and/or response specific data elements to answer specific scientific questions for surveillance and response </a:t>
            </a:r>
          </a:p>
          <a:p>
            <a:endParaRPr lang="en-US" sz="2400">
              <a:solidFill>
                <a:srgbClr val="1D1D1D"/>
              </a:solidFill>
              <a:latin typeface="Calibri" panose="020F0502020204030204" pitchFamily="34" charset="0"/>
              <a:cs typeface="Calibri" panose="020F0502020204030204" pitchFamily="34" charset="0"/>
            </a:endParaRPr>
          </a:p>
        </p:txBody>
      </p:sp>
      <p:pic>
        <p:nvPicPr>
          <p:cNvPr id="8" name="Picture 7" descr="Dog with head out a car window">
            <a:extLst>
              <a:ext uri="{FF2B5EF4-FFF2-40B4-BE49-F238E27FC236}">
                <a16:creationId xmlns:a16="http://schemas.microsoft.com/office/drawing/2014/main" id="{94EB4359-5C84-E590-6667-EEBE5EA25B4E}"/>
              </a:ext>
            </a:extLst>
          </p:cNvPr>
          <p:cNvPicPr>
            <a:picLocks noChangeAspect="1"/>
          </p:cNvPicPr>
          <p:nvPr/>
        </p:nvPicPr>
        <p:blipFill>
          <a:blip r:embed="rId3">
            <a:extLst>
              <a:ext uri="{28A0092B-C50C-407E-A947-70E740481C1C}">
                <a14:useLocalDpi xmlns:a14="http://schemas.microsoft.com/office/drawing/2010/main" val="0"/>
              </a:ext>
            </a:extLst>
          </a:blip>
          <a:srcRect l="31166" r="2447" b="-1"/>
          <a:stretch/>
        </p:blipFill>
        <p:spPr>
          <a:xfrm>
            <a:off x="6933235" y="905228"/>
            <a:ext cx="5258765" cy="5287516"/>
          </a:xfrm>
          <a:prstGeom prst="rect">
            <a:avLst/>
          </a:prstGeom>
          <a:noFill/>
        </p:spPr>
      </p:pic>
      <p:sp>
        <p:nvSpPr>
          <p:cNvPr id="2" name="Slide Number Placeholder 10">
            <a:extLst>
              <a:ext uri="{FF2B5EF4-FFF2-40B4-BE49-F238E27FC236}">
                <a16:creationId xmlns:a16="http://schemas.microsoft.com/office/drawing/2014/main" id="{27952252-1B36-0F09-C79D-C7CF1D40B418}"/>
              </a:ext>
              <a:ext uri="{C183D7F6-B498-43B3-948B-1728B52AA6E4}">
                <adec:decorative xmlns:adec="http://schemas.microsoft.com/office/drawing/2017/decorative" val="1"/>
              </a:ext>
            </a:extLst>
          </p:cNvPr>
          <p:cNvSpPr txBox="1">
            <a:spLocks/>
          </p:cNvSpPr>
          <p:nvPr/>
        </p:nvSpPr>
        <p:spPr>
          <a:xfrm>
            <a:off x="11558337" y="6424706"/>
            <a:ext cx="496705" cy="31153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mtClean="0"/>
              <a:pPr defTabSz="1219170" eaLnBrk="0" fontAlgn="base" hangingPunct="0">
                <a:spcBef>
                  <a:spcPct val="0"/>
                </a:spcBef>
                <a:spcAft>
                  <a:spcPct val="0"/>
                </a:spcAft>
                <a:defRPr/>
              </a:pPr>
              <a:t>11</a:t>
            </a:fld>
            <a:endParaRPr lang="en-US" dirty="0"/>
          </a:p>
        </p:txBody>
      </p:sp>
    </p:spTree>
    <p:extLst>
      <p:ext uri="{BB962C8B-B14F-4D97-AF65-F5344CB8AC3E}">
        <p14:creationId xmlns:p14="http://schemas.microsoft.com/office/powerpoint/2010/main" val="932394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DF0EC-E973-47AD-551A-C52365241DE3}"/>
              </a:ext>
            </a:extLst>
          </p:cNvPr>
          <p:cNvSpPr>
            <a:spLocks noGrp="1"/>
          </p:cNvSpPr>
          <p:nvPr>
            <p:ph type="title"/>
          </p:nvPr>
        </p:nvSpPr>
        <p:spPr/>
        <p:txBody>
          <a:bodyPr/>
          <a:lstStyle/>
          <a:p>
            <a:r>
              <a:rPr lang="en-US"/>
              <a:t>Have questions about using the MDN for response?</a:t>
            </a:r>
          </a:p>
        </p:txBody>
      </p:sp>
      <p:sp>
        <p:nvSpPr>
          <p:cNvPr id="4" name="TextBox 3">
            <a:extLst>
              <a:ext uri="{FF2B5EF4-FFF2-40B4-BE49-F238E27FC236}">
                <a16:creationId xmlns:a16="http://schemas.microsoft.com/office/drawing/2014/main" id="{FD5CB57B-6704-1F93-C55C-4E74D5237210}"/>
              </a:ext>
            </a:extLst>
          </p:cNvPr>
          <p:cNvSpPr txBox="1"/>
          <p:nvPr/>
        </p:nvSpPr>
        <p:spPr>
          <a:xfrm>
            <a:off x="609600" y="1574954"/>
            <a:ext cx="10019089" cy="584775"/>
          </a:xfrm>
          <a:prstGeom prst="rect">
            <a:avLst/>
          </a:prstGeom>
          <a:noFill/>
        </p:spPr>
        <p:txBody>
          <a:bodyPr wrap="none" rtlCol="0">
            <a:spAutoFit/>
          </a:bodyPr>
          <a:lstStyle/>
          <a:p>
            <a:r>
              <a:rPr lang="en-US" sz="3200">
                <a:solidFill>
                  <a:srgbClr val="000000"/>
                </a:solidFill>
                <a:latin typeface="Calibri" panose="020F0502020204030204" pitchFamily="34" charset="0"/>
              </a:rPr>
              <a:t>Email </a:t>
            </a:r>
            <a:r>
              <a:rPr lang="en-US" sz="3200">
                <a:solidFill>
                  <a:srgbClr val="000000"/>
                </a:solidFill>
                <a:latin typeface="Calibri" panose="020F0502020204030204" pitchFamily="34" charset="0"/>
                <a:hlinkClick r:id="rId3"/>
              </a:rPr>
              <a:t>edx@cdc.gov</a:t>
            </a:r>
            <a:r>
              <a:rPr lang="en-US" sz="3200">
                <a:solidFill>
                  <a:srgbClr val="000000"/>
                </a:solidFill>
                <a:latin typeface="Calibri" panose="020F0502020204030204" pitchFamily="34" charset="0"/>
              </a:rPr>
              <a:t> with Subject Line, “MDN for Response”</a:t>
            </a:r>
          </a:p>
        </p:txBody>
      </p:sp>
    </p:spTree>
    <p:extLst>
      <p:ext uri="{BB962C8B-B14F-4D97-AF65-F5344CB8AC3E}">
        <p14:creationId xmlns:p14="http://schemas.microsoft.com/office/powerpoint/2010/main" val="2431757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DC87BE-C8D3-4DD3-8281-FDD872C5EBB5}"/>
              </a:ext>
            </a:extLst>
          </p:cNvPr>
          <p:cNvSpPr>
            <a:spLocks noGrp="1"/>
          </p:cNvSpPr>
          <p:nvPr>
            <p:ph type="title"/>
          </p:nvPr>
        </p:nvSpPr>
        <p:spPr>
          <a:xfrm>
            <a:off x="591671" y="3875428"/>
            <a:ext cx="11059884" cy="1162051"/>
          </a:xfrm>
        </p:spPr>
        <p:txBody>
          <a:bodyPr/>
          <a:lstStyle/>
          <a:p>
            <a:r>
              <a:rPr lang="en-US"/>
              <a:t>NNDSS Updates &amp; Announcements</a:t>
            </a:r>
          </a:p>
        </p:txBody>
      </p:sp>
      <p:sp>
        <p:nvSpPr>
          <p:cNvPr id="5" name="Text Placeholder 4">
            <a:extLst>
              <a:ext uri="{FF2B5EF4-FFF2-40B4-BE49-F238E27FC236}">
                <a16:creationId xmlns:a16="http://schemas.microsoft.com/office/drawing/2014/main" id="{C4FC2074-70FF-408B-BFDD-40A6C03F4AA8}"/>
              </a:ext>
            </a:extLst>
          </p:cNvPr>
          <p:cNvSpPr>
            <a:spLocks noGrp="1"/>
          </p:cNvSpPr>
          <p:nvPr>
            <p:ph type="body" idx="1"/>
          </p:nvPr>
        </p:nvSpPr>
        <p:spPr>
          <a:xfrm>
            <a:off x="591671" y="5719484"/>
            <a:ext cx="10363200" cy="946995"/>
          </a:xfrm>
        </p:spPr>
        <p:txBody>
          <a:bodyPr/>
          <a:lstStyle/>
          <a:p>
            <a:pPr>
              <a:lnSpc>
                <a:spcPct val="100000"/>
              </a:lnSpc>
            </a:pPr>
            <a:r>
              <a:rPr lang="en-US"/>
              <a:t>Anne McIntyre</a:t>
            </a:r>
            <a:br>
              <a:rPr lang="en-US"/>
            </a:br>
            <a:r>
              <a:rPr lang="en-US"/>
              <a:t>Office of Public Health Data, Surveillance, and Technology</a:t>
            </a:r>
          </a:p>
        </p:txBody>
      </p:sp>
    </p:spTree>
    <p:extLst>
      <p:ext uri="{BB962C8B-B14F-4D97-AF65-F5344CB8AC3E}">
        <p14:creationId xmlns:p14="http://schemas.microsoft.com/office/powerpoint/2010/main" val="1972457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DECA22-8EB3-D507-C769-A80858D32A7B}"/>
              </a:ext>
              <a:ext uri="{C183D7F6-B498-43B3-948B-1728B52AA6E4}">
                <adec:decorative xmlns:adec="http://schemas.microsoft.com/office/drawing/2017/decorative" val="0"/>
              </a:ext>
            </a:extLst>
          </p:cNvPr>
          <p:cNvSpPr>
            <a:spLocks noGrp="1"/>
          </p:cNvSpPr>
          <p:nvPr>
            <p:ph type="title"/>
          </p:nvPr>
        </p:nvSpPr>
        <p:spPr>
          <a:xfrm>
            <a:off x="609600" y="274639"/>
            <a:ext cx="10972800" cy="1143000"/>
          </a:xfrm>
        </p:spPr>
        <p:txBody>
          <a:bodyPr lIns="121920" tIns="60960" rIns="121920" bIns="60960" anchor="ctr" anchorCtr="0"/>
          <a:lstStyle/>
          <a:p>
            <a:r>
              <a:rPr lang="en-US">
                <a:latin typeface="Calibri"/>
                <a:ea typeface="Calibri"/>
                <a:cs typeface="Calibri"/>
              </a:rPr>
              <a:t>Changes in 2025</a:t>
            </a:r>
          </a:p>
        </p:txBody>
      </p:sp>
      <p:sp>
        <p:nvSpPr>
          <p:cNvPr id="2" name="Text Placeholder 1">
            <a:extLst>
              <a:ext uri="{FF2B5EF4-FFF2-40B4-BE49-F238E27FC236}">
                <a16:creationId xmlns:a16="http://schemas.microsoft.com/office/drawing/2014/main" id="{5CD8958D-A25A-77D2-8BAF-7EB768452F15}"/>
              </a:ext>
              <a:ext uri="{C183D7F6-B498-43B3-948B-1728B52AA6E4}">
                <adec:decorative xmlns:adec="http://schemas.microsoft.com/office/drawing/2017/decorative" val="0"/>
              </a:ext>
            </a:extLst>
          </p:cNvPr>
          <p:cNvSpPr>
            <a:spLocks noGrp="1"/>
          </p:cNvSpPr>
          <p:nvPr>
            <p:ph type="body" sz="quarter" idx="10"/>
          </p:nvPr>
        </p:nvSpPr>
        <p:spPr>
          <a:xfrm>
            <a:off x="609599" y="1364649"/>
            <a:ext cx="11064775" cy="4647391"/>
          </a:xfrm>
        </p:spPr>
        <p:txBody>
          <a:bodyPr/>
          <a:lstStyle/>
          <a:p>
            <a:pPr>
              <a:spcBef>
                <a:spcPts val="0"/>
              </a:spcBef>
              <a:spcAft>
                <a:spcPts val="2400"/>
              </a:spcAft>
            </a:pPr>
            <a:r>
              <a:rPr lang="en-US" sz="2133" b="0" dirty="0">
                <a:latin typeface="Calibri"/>
                <a:ea typeface="Calibri"/>
                <a:cs typeface="Arial"/>
              </a:rPr>
              <a:t>As part of ongoing work to modernize case data exchange, </a:t>
            </a:r>
            <a:r>
              <a:rPr lang="en-US" sz="2133" dirty="0">
                <a:latin typeface="Calibri"/>
                <a:ea typeface="Calibri"/>
                <a:cs typeface="Arial"/>
              </a:rPr>
              <a:t>NNDSS data processing through the Message Validation, Processing, and Provisioning System (MVPS) is migrating to CDC’s enterprise data platform, One CDC Data Platform (1CDP).</a:t>
            </a:r>
            <a:endParaRPr lang="en-US" sz="2133" b="0" dirty="0">
              <a:solidFill>
                <a:srgbClr val="000000"/>
              </a:solidFill>
              <a:latin typeface="Calibri"/>
              <a:ea typeface="Calibri"/>
              <a:cs typeface="Arial"/>
            </a:endParaRPr>
          </a:p>
          <a:p>
            <a:pPr>
              <a:spcBef>
                <a:spcPts val="0"/>
              </a:spcBef>
              <a:spcAft>
                <a:spcPts val="2400"/>
              </a:spcAft>
            </a:pPr>
            <a:r>
              <a:rPr lang="en-US" sz="2133" dirty="0">
                <a:latin typeface="Calibri"/>
                <a:ea typeface="Calibri"/>
                <a:cs typeface="Arial"/>
              </a:rPr>
              <a:t>CDC is postponing NNDSS reconciliation and publication of 2024 annual data until 2026. </a:t>
            </a:r>
            <a:r>
              <a:rPr lang="en-US" sz="2133" b="0" dirty="0">
                <a:latin typeface="Calibri"/>
                <a:ea typeface="Calibri"/>
                <a:cs typeface="Arial"/>
              </a:rPr>
              <a:t>CDC made this decision to focus our limited staffing capacity on migrating NNDSS data processing to 1CDP in 2025.</a:t>
            </a:r>
            <a:endParaRPr lang="en-US" sz="2133" dirty="0">
              <a:latin typeface="Calibri"/>
              <a:ea typeface="Calibri"/>
              <a:cs typeface="Arial"/>
            </a:endParaRPr>
          </a:p>
          <a:p>
            <a:pPr>
              <a:spcBef>
                <a:spcPts val="0"/>
              </a:spcBef>
              <a:spcAft>
                <a:spcPts val="2400"/>
              </a:spcAft>
            </a:pPr>
            <a:r>
              <a:rPr lang="en-US" sz="2133" dirty="0">
                <a:latin typeface="Calibri"/>
                <a:ea typeface="Calibri"/>
                <a:cs typeface="Arial"/>
              </a:rPr>
              <a:t>CDC is planning to reconcile and publish annual NNDSS data for 2024 and 2025 cases at the same time in 2026. </a:t>
            </a:r>
            <a:r>
              <a:rPr lang="en-US" sz="2133" b="0" dirty="0">
                <a:latin typeface="Calibri"/>
                <a:ea typeface="Calibri"/>
                <a:cs typeface="Arial"/>
              </a:rPr>
              <a:t>CDC will reconcile and publish data using 1CDP with updated processes to maintain current data quality while saving time and resources.</a:t>
            </a:r>
            <a:endParaRPr lang="en-US" sz="2133" b="0" dirty="0">
              <a:solidFill>
                <a:srgbClr val="000000"/>
              </a:solidFill>
              <a:latin typeface="Calibri"/>
              <a:ea typeface="Calibri"/>
              <a:cs typeface="Calibri"/>
            </a:endParaRPr>
          </a:p>
          <a:p>
            <a:pPr>
              <a:spcBef>
                <a:spcPts val="0"/>
              </a:spcBef>
              <a:spcAft>
                <a:spcPts val="1600"/>
              </a:spcAft>
            </a:pPr>
            <a:endParaRPr lang="en-US" sz="2400" b="0" dirty="0">
              <a:ea typeface="Calibri" panose="020F0502020204030204" pitchFamily="34" charset="0"/>
              <a:cs typeface="Arial" panose="020B0604020202020204" pitchFamily="34" charset="0"/>
            </a:endParaRPr>
          </a:p>
          <a:p>
            <a:pPr>
              <a:spcBef>
                <a:spcPts val="0"/>
              </a:spcBef>
              <a:spcAft>
                <a:spcPts val="1600"/>
              </a:spcAft>
            </a:pPr>
            <a:endParaRPr lang="en-US" dirty="0"/>
          </a:p>
        </p:txBody>
      </p:sp>
      <p:sp>
        <p:nvSpPr>
          <p:cNvPr id="4" name="Slide Number Placeholder 10">
            <a:extLst>
              <a:ext uri="{FF2B5EF4-FFF2-40B4-BE49-F238E27FC236}">
                <a16:creationId xmlns:a16="http://schemas.microsoft.com/office/drawing/2014/main" id="{E2DFE972-C3AA-22DA-1584-137B0D8C8CED}"/>
              </a:ext>
              <a:ext uri="{C183D7F6-B498-43B3-948B-1728B52AA6E4}">
                <adec:decorative xmlns:adec="http://schemas.microsoft.com/office/drawing/2017/decorative" val="1"/>
              </a:ext>
            </a:extLst>
          </p:cNvPr>
          <p:cNvSpPr txBox="1">
            <a:spLocks/>
          </p:cNvSpPr>
          <p:nvPr/>
        </p:nvSpPr>
        <p:spPr>
          <a:xfrm>
            <a:off x="11558337" y="6424706"/>
            <a:ext cx="496705" cy="31153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mtClean="0"/>
              <a:pPr defTabSz="1219170" eaLnBrk="0" fontAlgn="base" hangingPunct="0">
                <a:spcBef>
                  <a:spcPct val="0"/>
                </a:spcBef>
                <a:spcAft>
                  <a:spcPct val="0"/>
                </a:spcAft>
                <a:defRPr/>
              </a:pPr>
              <a:t>14</a:t>
            </a:fld>
            <a:endParaRPr lang="en-US" dirty="0"/>
          </a:p>
        </p:txBody>
      </p:sp>
    </p:spTree>
    <p:extLst>
      <p:ext uri="{BB962C8B-B14F-4D97-AF65-F5344CB8AC3E}">
        <p14:creationId xmlns:p14="http://schemas.microsoft.com/office/powerpoint/2010/main" val="1720794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DECA22-8EB3-D507-C769-A80858D32A7B}"/>
              </a:ext>
              <a:ext uri="{C183D7F6-B498-43B3-948B-1728B52AA6E4}">
                <adec:decorative xmlns:adec="http://schemas.microsoft.com/office/drawing/2017/decorative" val="0"/>
              </a:ext>
            </a:extLst>
          </p:cNvPr>
          <p:cNvSpPr>
            <a:spLocks noGrp="1"/>
          </p:cNvSpPr>
          <p:nvPr>
            <p:ph type="title"/>
          </p:nvPr>
        </p:nvSpPr>
        <p:spPr>
          <a:xfrm>
            <a:off x="609600" y="274639"/>
            <a:ext cx="10972800" cy="1143000"/>
          </a:xfrm>
        </p:spPr>
        <p:txBody>
          <a:bodyPr lIns="121920" tIns="60960" rIns="121920" bIns="60960" anchor="ctr" anchorCtr="0"/>
          <a:lstStyle/>
          <a:p>
            <a:r>
              <a:rPr lang="en-US">
                <a:latin typeface="Calibri"/>
                <a:ea typeface="Calibri"/>
                <a:cs typeface="Calibri"/>
              </a:rPr>
              <a:t>What Will Stay the Same?</a:t>
            </a:r>
          </a:p>
        </p:txBody>
      </p:sp>
      <p:sp>
        <p:nvSpPr>
          <p:cNvPr id="2" name="Text Placeholder 1">
            <a:extLst>
              <a:ext uri="{FF2B5EF4-FFF2-40B4-BE49-F238E27FC236}">
                <a16:creationId xmlns:a16="http://schemas.microsoft.com/office/drawing/2014/main" id="{5CD8958D-A25A-77D2-8BAF-7EB768452F15}"/>
              </a:ext>
              <a:ext uri="{C183D7F6-B498-43B3-948B-1728B52AA6E4}">
                <adec:decorative xmlns:adec="http://schemas.microsoft.com/office/drawing/2017/decorative" val="0"/>
              </a:ext>
            </a:extLst>
          </p:cNvPr>
          <p:cNvSpPr>
            <a:spLocks noGrp="1"/>
          </p:cNvSpPr>
          <p:nvPr>
            <p:ph type="body" sz="quarter" idx="10"/>
          </p:nvPr>
        </p:nvSpPr>
        <p:spPr>
          <a:xfrm>
            <a:off x="609599" y="1364649"/>
            <a:ext cx="11064775" cy="4647391"/>
          </a:xfrm>
        </p:spPr>
        <p:txBody>
          <a:bodyPr/>
          <a:lstStyle/>
          <a:p>
            <a:pPr>
              <a:spcBef>
                <a:spcPts val="0"/>
              </a:spcBef>
              <a:spcAft>
                <a:spcPts val="2400"/>
              </a:spcAft>
            </a:pPr>
            <a:r>
              <a:rPr lang="en-US" sz="2133">
                <a:latin typeface="Calibri"/>
                <a:ea typeface="Calibri"/>
                <a:cs typeface="Arial"/>
              </a:rPr>
              <a:t>CDC will continue to process and publish </a:t>
            </a:r>
            <a:r>
              <a:rPr lang="en-US" sz="2133" i="1">
                <a:latin typeface="Calibri"/>
                <a:ea typeface="Calibri"/>
                <a:cs typeface="Arial"/>
              </a:rPr>
              <a:t>weekly</a:t>
            </a:r>
            <a:r>
              <a:rPr lang="en-US" sz="2133">
                <a:latin typeface="Calibri"/>
                <a:ea typeface="Calibri"/>
                <a:cs typeface="Arial"/>
              </a:rPr>
              <a:t> data to data.cdc.gov as we migrate NNDSS data processing to 1CDP. </a:t>
            </a:r>
            <a:r>
              <a:rPr lang="en-US" sz="2133" b="0">
                <a:latin typeface="Calibri"/>
                <a:ea typeface="Calibri"/>
                <a:cs typeface="Arial"/>
              </a:rPr>
              <a:t>This change only affects reconciliation of the 2024 </a:t>
            </a:r>
            <a:r>
              <a:rPr lang="en-US" sz="2133" b="0" i="1">
                <a:latin typeface="Calibri"/>
                <a:ea typeface="Calibri"/>
                <a:cs typeface="Arial"/>
              </a:rPr>
              <a:t>annual </a:t>
            </a:r>
            <a:r>
              <a:rPr lang="en-US" sz="2133" b="0">
                <a:latin typeface="Calibri"/>
                <a:ea typeface="Calibri"/>
                <a:cs typeface="Arial"/>
              </a:rPr>
              <a:t>data.</a:t>
            </a:r>
            <a:endParaRPr lang="en-US" sz="2133">
              <a:solidFill>
                <a:srgbClr val="000000"/>
              </a:solidFill>
              <a:latin typeface="Calibri"/>
              <a:ea typeface="Calibri"/>
              <a:cs typeface="Arial"/>
            </a:endParaRPr>
          </a:p>
          <a:p>
            <a:pPr>
              <a:spcBef>
                <a:spcPts val="0"/>
              </a:spcBef>
              <a:spcAft>
                <a:spcPts val="2400"/>
              </a:spcAft>
            </a:pPr>
            <a:r>
              <a:rPr lang="en-US" sz="2133">
                <a:latin typeface="Calibri"/>
                <a:ea typeface="Calibri"/>
                <a:cs typeface="Arial"/>
              </a:rPr>
              <a:t>NNDSS data have already been available within 1CDP to support program-driven surveillance and emergency response. </a:t>
            </a:r>
            <a:r>
              <a:rPr lang="en-US" sz="2133" b="0">
                <a:latin typeface="Calibri"/>
                <a:ea typeface="Calibri"/>
                <a:cs typeface="Arial"/>
              </a:rPr>
              <a:t>The only change is that data will be </a:t>
            </a:r>
            <a:r>
              <a:rPr lang="en-US" sz="2133" b="0" i="1">
                <a:latin typeface="Calibri"/>
                <a:ea typeface="Calibri"/>
                <a:cs typeface="Arial"/>
              </a:rPr>
              <a:t>processed </a:t>
            </a:r>
            <a:r>
              <a:rPr lang="en-US" sz="2133" b="0">
                <a:latin typeface="Calibri"/>
                <a:ea typeface="Calibri"/>
                <a:cs typeface="Arial"/>
              </a:rPr>
              <a:t>in the platform rather than ingested into the platform after processing.</a:t>
            </a:r>
            <a:endParaRPr lang="en-US" sz="2133">
              <a:latin typeface="Calibri"/>
              <a:ea typeface="Calibri"/>
              <a:cs typeface="Arial"/>
            </a:endParaRPr>
          </a:p>
          <a:p>
            <a:pPr>
              <a:spcBef>
                <a:spcPts val="0"/>
              </a:spcBef>
              <a:spcAft>
                <a:spcPts val="1600"/>
              </a:spcAft>
            </a:pPr>
            <a:endParaRPr lang="en-US" sz="2400" b="0">
              <a:ea typeface="Calibri" panose="020F0502020204030204" pitchFamily="34" charset="0"/>
              <a:cs typeface="Arial" panose="020B0604020202020204" pitchFamily="34" charset="0"/>
            </a:endParaRPr>
          </a:p>
          <a:p>
            <a:pPr>
              <a:spcBef>
                <a:spcPts val="0"/>
              </a:spcBef>
              <a:spcAft>
                <a:spcPts val="1600"/>
              </a:spcAft>
            </a:pPr>
            <a:endParaRPr lang="en-US"/>
          </a:p>
        </p:txBody>
      </p:sp>
      <p:sp>
        <p:nvSpPr>
          <p:cNvPr id="4" name="Slide Number Placeholder 10">
            <a:extLst>
              <a:ext uri="{FF2B5EF4-FFF2-40B4-BE49-F238E27FC236}">
                <a16:creationId xmlns:a16="http://schemas.microsoft.com/office/drawing/2014/main" id="{0EF16D43-8D97-1CC9-FA53-C8833244D6D2}"/>
              </a:ext>
              <a:ext uri="{C183D7F6-B498-43B3-948B-1728B52AA6E4}">
                <adec:decorative xmlns:adec="http://schemas.microsoft.com/office/drawing/2017/decorative" val="1"/>
              </a:ext>
            </a:extLst>
          </p:cNvPr>
          <p:cNvSpPr txBox="1">
            <a:spLocks/>
          </p:cNvSpPr>
          <p:nvPr/>
        </p:nvSpPr>
        <p:spPr>
          <a:xfrm>
            <a:off x="11558337" y="6424706"/>
            <a:ext cx="496705" cy="31153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mtClean="0"/>
              <a:pPr defTabSz="1219170" eaLnBrk="0" fontAlgn="base" hangingPunct="0">
                <a:spcBef>
                  <a:spcPct val="0"/>
                </a:spcBef>
                <a:spcAft>
                  <a:spcPct val="0"/>
                </a:spcAft>
                <a:defRPr/>
              </a:pPr>
              <a:t>15</a:t>
            </a:fld>
            <a:endParaRPr lang="en-US" dirty="0"/>
          </a:p>
        </p:txBody>
      </p:sp>
    </p:spTree>
    <p:extLst>
      <p:ext uri="{BB962C8B-B14F-4D97-AF65-F5344CB8AC3E}">
        <p14:creationId xmlns:p14="http://schemas.microsoft.com/office/powerpoint/2010/main" val="2772082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DECA22-8EB3-D507-C769-A80858D32A7B}"/>
              </a:ext>
              <a:ext uri="{C183D7F6-B498-43B3-948B-1728B52AA6E4}">
                <adec:decorative xmlns:adec="http://schemas.microsoft.com/office/drawing/2017/decorative" val="0"/>
              </a:ext>
            </a:extLst>
          </p:cNvPr>
          <p:cNvSpPr>
            <a:spLocks noGrp="1"/>
          </p:cNvSpPr>
          <p:nvPr>
            <p:ph type="title"/>
          </p:nvPr>
        </p:nvSpPr>
        <p:spPr>
          <a:xfrm>
            <a:off x="609600" y="274639"/>
            <a:ext cx="10972800" cy="1143000"/>
          </a:xfrm>
        </p:spPr>
        <p:txBody>
          <a:bodyPr lIns="121920" tIns="60960" rIns="121920" bIns="60960" anchor="ctr" anchorCtr="0"/>
          <a:lstStyle/>
          <a:p>
            <a:r>
              <a:rPr lang="en-US">
                <a:latin typeface="Calibri"/>
                <a:ea typeface="Calibri"/>
                <a:cs typeface="Calibri"/>
              </a:rPr>
              <a:t>Next Steps</a:t>
            </a:r>
          </a:p>
        </p:txBody>
      </p:sp>
      <p:sp>
        <p:nvSpPr>
          <p:cNvPr id="2" name="Text Placeholder 1">
            <a:extLst>
              <a:ext uri="{FF2B5EF4-FFF2-40B4-BE49-F238E27FC236}">
                <a16:creationId xmlns:a16="http://schemas.microsoft.com/office/drawing/2014/main" id="{5CD8958D-A25A-77D2-8BAF-7EB768452F15}"/>
              </a:ext>
              <a:ext uri="{C183D7F6-B498-43B3-948B-1728B52AA6E4}">
                <adec:decorative xmlns:adec="http://schemas.microsoft.com/office/drawing/2017/decorative" val="0"/>
              </a:ext>
            </a:extLst>
          </p:cNvPr>
          <p:cNvSpPr>
            <a:spLocks noGrp="1"/>
          </p:cNvSpPr>
          <p:nvPr>
            <p:ph type="body" sz="quarter" idx="10"/>
          </p:nvPr>
        </p:nvSpPr>
        <p:spPr>
          <a:xfrm>
            <a:off x="609599" y="1364649"/>
            <a:ext cx="11064775" cy="4647391"/>
          </a:xfrm>
        </p:spPr>
        <p:txBody>
          <a:bodyPr/>
          <a:lstStyle/>
          <a:p>
            <a:pPr>
              <a:spcBef>
                <a:spcPts val="0"/>
              </a:spcBef>
              <a:spcAft>
                <a:spcPts val="2400"/>
              </a:spcAft>
            </a:pPr>
            <a:r>
              <a:rPr lang="en-US" sz="2133">
                <a:latin typeface="Calibri"/>
                <a:ea typeface="Calibri"/>
                <a:cs typeface="Arial"/>
              </a:rPr>
              <a:t>CDC’s Office of Public Health Data, Surveillance, and Technology will coordinate with CDC programs and jurisdictions </a:t>
            </a:r>
            <a:r>
              <a:rPr lang="en-US" sz="2133" b="0">
                <a:latin typeface="Calibri"/>
                <a:ea typeface="Calibri"/>
                <a:cs typeface="Arial"/>
              </a:rPr>
              <a:t>to resume annual reconciliation and publication of NNDSS national case surveillance data in 2026.</a:t>
            </a:r>
            <a:endParaRPr lang="en-US" sz="2133">
              <a:solidFill>
                <a:srgbClr val="000000"/>
              </a:solidFill>
              <a:latin typeface="Calibri"/>
              <a:ea typeface="Calibri"/>
              <a:cs typeface="Arial"/>
            </a:endParaRPr>
          </a:p>
          <a:p>
            <a:pPr>
              <a:spcBef>
                <a:spcPts val="0"/>
              </a:spcBef>
              <a:spcAft>
                <a:spcPts val="2400"/>
              </a:spcAft>
            </a:pPr>
            <a:r>
              <a:rPr lang="en-US" sz="2133">
                <a:latin typeface="Calibri"/>
                <a:ea typeface="Calibri"/>
                <a:cs typeface="Arial"/>
              </a:rPr>
              <a:t>CDC encourages jurisdictions to continue reviewing their 2024 annual data on their own as time allows.</a:t>
            </a:r>
          </a:p>
          <a:p>
            <a:pPr>
              <a:spcBef>
                <a:spcPts val="0"/>
              </a:spcBef>
              <a:spcAft>
                <a:spcPts val="2400"/>
              </a:spcAft>
            </a:pPr>
            <a:r>
              <a:rPr lang="en-US" sz="2133" b="0">
                <a:latin typeface="Calibri"/>
                <a:ea typeface="Calibri"/>
                <a:cs typeface="Arial"/>
              </a:rPr>
              <a:t>As we shared on June 11, </a:t>
            </a:r>
            <a:r>
              <a:rPr lang="en-US" sz="2133">
                <a:latin typeface="Calibri"/>
                <a:ea typeface="Calibri"/>
                <a:cs typeface="Arial"/>
              </a:rPr>
              <a:t>CDC will not provide a preliminary snapshot of 2024 NNDSS annual data</a:t>
            </a:r>
            <a:r>
              <a:rPr lang="en-US" sz="2133" b="0">
                <a:latin typeface="Calibri"/>
                <a:ea typeface="Calibri"/>
                <a:cs typeface="Arial"/>
              </a:rPr>
              <a:t>, which was referenced in our original announcement on June 3. </a:t>
            </a:r>
            <a:r>
              <a:rPr lang="en-US" sz="2133">
                <a:latin typeface="Calibri"/>
                <a:ea typeface="Calibri"/>
                <a:cs typeface="Arial"/>
              </a:rPr>
              <a:t>CDC is no longer asking jurisdictions to review and transmit their 2024 data to CDC by July 25, 2025.</a:t>
            </a:r>
            <a:r>
              <a:rPr lang="en-US" sz="2133" b="0">
                <a:solidFill>
                  <a:srgbClr val="000000"/>
                </a:solidFill>
                <a:latin typeface="Calibri"/>
                <a:ea typeface="Calibri"/>
                <a:cs typeface="Calibri"/>
              </a:rPr>
              <a:t> </a:t>
            </a:r>
          </a:p>
          <a:p>
            <a:pPr>
              <a:spcBef>
                <a:spcPts val="0"/>
              </a:spcBef>
              <a:spcAft>
                <a:spcPts val="1600"/>
              </a:spcAft>
            </a:pPr>
            <a:endParaRPr lang="en-US" sz="2400" b="0">
              <a:ea typeface="Calibri" panose="020F0502020204030204" pitchFamily="34" charset="0"/>
              <a:cs typeface="Arial" panose="020B0604020202020204" pitchFamily="34" charset="0"/>
            </a:endParaRPr>
          </a:p>
          <a:p>
            <a:pPr>
              <a:spcBef>
                <a:spcPts val="0"/>
              </a:spcBef>
              <a:spcAft>
                <a:spcPts val="1600"/>
              </a:spcAft>
            </a:pPr>
            <a:endParaRPr lang="en-US"/>
          </a:p>
        </p:txBody>
      </p:sp>
      <p:sp>
        <p:nvSpPr>
          <p:cNvPr id="4" name="Slide Number Placeholder 10">
            <a:extLst>
              <a:ext uri="{FF2B5EF4-FFF2-40B4-BE49-F238E27FC236}">
                <a16:creationId xmlns:a16="http://schemas.microsoft.com/office/drawing/2014/main" id="{D4282736-E36E-0828-AEEF-2A8F7DADE494}"/>
              </a:ext>
              <a:ext uri="{C183D7F6-B498-43B3-948B-1728B52AA6E4}">
                <adec:decorative xmlns:adec="http://schemas.microsoft.com/office/drawing/2017/decorative" val="1"/>
              </a:ext>
            </a:extLst>
          </p:cNvPr>
          <p:cNvSpPr txBox="1">
            <a:spLocks/>
          </p:cNvSpPr>
          <p:nvPr/>
        </p:nvSpPr>
        <p:spPr>
          <a:xfrm>
            <a:off x="11558337" y="6424706"/>
            <a:ext cx="496705" cy="31153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mtClean="0"/>
              <a:pPr defTabSz="1219170" eaLnBrk="0" fontAlgn="base" hangingPunct="0">
                <a:spcBef>
                  <a:spcPct val="0"/>
                </a:spcBef>
                <a:spcAft>
                  <a:spcPct val="0"/>
                </a:spcAft>
                <a:defRPr/>
              </a:pPr>
              <a:t>16</a:t>
            </a:fld>
            <a:endParaRPr lang="en-US" dirty="0"/>
          </a:p>
        </p:txBody>
      </p:sp>
    </p:spTree>
    <p:extLst>
      <p:ext uri="{BB962C8B-B14F-4D97-AF65-F5344CB8AC3E}">
        <p14:creationId xmlns:p14="http://schemas.microsoft.com/office/powerpoint/2010/main" val="2685334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DECA22-8EB3-D507-C769-A80858D32A7B}"/>
              </a:ext>
              <a:ext uri="{C183D7F6-B498-43B3-948B-1728B52AA6E4}">
                <adec:decorative xmlns:adec="http://schemas.microsoft.com/office/drawing/2017/decorative" val="0"/>
              </a:ext>
            </a:extLst>
          </p:cNvPr>
          <p:cNvSpPr>
            <a:spLocks noGrp="1"/>
          </p:cNvSpPr>
          <p:nvPr>
            <p:ph type="title"/>
          </p:nvPr>
        </p:nvSpPr>
        <p:spPr>
          <a:xfrm>
            <a:off x="609600" y="274639"/>
            <a:ext cx="10972800" cy="1143000"/>
          </a:xfrm>
        </p:spPr>
        <p:txBody>
          <a:bodyPr lIns="121920" tIns="60960" rIns="121920" bIns="60960" anchor="ctr" anchorCtr="0"/>
          <a:lstStyle/>
          <a:p>
            <a:r>
              <a:rPr lang="en-US">
                <a:latin typeface="Calibri"/>
                <a:ea typeface="Calibri"/>
                <a:cs typeface="Calibri"/>
              </a:rPr>
              <a:t>Using MVPS to Lock 2024 Annual Data</a:t>
            </a:r>
          </a:p>
        </p:txBody>
      </p:sp>
      <p:sp>
        <p:nvSpPr>
          <p:cNvPr id="2" name="Text Placeholder 1">
            <a:extLst>
              <a:ext uri="{FF2B5EF4-FFF2-40B4-BE49-F238E27FC236}">
                <a16:creationId xmlns:a16="http://schemas.microsoft.com/office/drawing/2014/main" id="{5CD8958D-A25A-77D2-8BAF-7EB768452F15}"/>
              </a:ext>
              <a:ext uri="{C183D7F6-B498-43B3-948B-1728B52AA6E4}">
                <adec:decorative xmlns:adec="http://schemas.microsoft.com/office/drawing/2017/decorative" val="0"/>
              </a:ext>
            </a:extLst>
          </p:cNvPr>
          <p:cNvSpPr>
            <a:spLocks noGrp="1"/>
          </p:cNvSpPr>
          <p:nvPr>
            <p:ph type="body" sz="quarter" idx="10"/>
          </p:nvPr>
        </p:nvSpPr>
        <p:spPr>
          <a:xfrm>
            <a:off x="609599" y="1364649"/>
            <a:ext cx="11064775" cy="4647391"/>
          </a:xfrm>
        </p:spPr>
        <p:txBody>
          <a:bodyPr/>
          <a:lstStyle/>
          <a:p>
            <a:pPr>
              <a:spcBef>
                <a:spcPts val="0"/>
              </a:spcBef>
              <a:spcAft>
                <a:spcPts val="2400"/>
              </a:spcAft>
            </a:pPr>
            <a:r>
              <a:rPr lang="en-US" sz="2133">
                <a:latin typeface="Calibri"/>
                <a:ea typeface="Calibri"/>
                <a:cs typeface="Arial"/>
              </a:rPr>
              <a:t>Jurisdictions can review and lock their 2024 annual data </a:t>
            </a:r>
            <a:r>
              <a:rPr lang="en-US" sz="2133" b="0">
                <a:latin typeface="Calibri"/>
                <a:ea typeface="Calibri"/>
                <a:cs typeface="Arial"/>
              </a:rPr>
              <a:t>using the reconciliation module in MVPS</a:t>
            </a:r>
          </a:p>
          <a:p>
            <a:pPr>
              <a:spcBef>
                <a:spcPts val="0"/>
              </a:spcBef>
              <a:spcAft>
                <a:spcPts val="2400"/>
              </a:spcAft>
            </a:pPr>
            <a:r>
              <a:rPr lang="en-US" sz="2133">
                <a:latin typeface="Calibri"/>
                <a:ea typeface="Calibri"/>
                <a:cs typeface="Arial"/>
              </a:rPr>
              <a:t>The functionality is optional</a:t>
            </a:r>
            <a:r>
              <a:rPr lang="en-US" sz="2133" b="0">
                <a:latin typeface="Calibri"/>
                <a:ea typeface="Calibri"/>
                <a:cs typeface="Arial"/>
              </a:rPr>
              <a:t> and is available </a:t>
            </a:r>
            <a:r>
              <a:rPr lang="en-US" sz="2133">
                <a:latin typeface="Calibri"/>
                <a:ea typeface="Calibri"/>
                <a:cs typeface="Arial"/>
              </a:rPr>
              <a:t>from July 14, 2025, through Sept. 30, 2025</a:t>
            </a:r>
          </a:p>
          <a:p>
            <a:pPr>
              <a:spcBef>
                <a:spcPts val="0"/>
              </a:spcBef>
              <a:spcAft>
                <a:spcPts val="2400"/>
              </a:spcAft>
            </a:pPr>
            <a:r>
              <a:rPr lang="en-US" sz="2133">
                <a:solidFill>
                  <a:srgbClr val="000000"/>
                </a:solidFill>
                <a:latin typeface="Calibri"/>
                <a:ea typeface="Calibri"/>
                <a:cs typeface="Calibri"/>
              </a:rPr>
              <a:t>CDC posted a detailed job aid on July 14, 2025 </a:t>
            </a:r>
            <a:r>
              <a:rPr lang="en-US" sz="2133" b="0">
                <a:solidFill>
                  <a:srgbClr val="000000"/>
                </a:solidFill>
                <a:latin typeface="Calibri"/>
                <a:ea typeface="Calibri"/>
                <a:cs typeface="Calibri"/>
              </a:rPr>
              <a:t>in the help section of the MVPS portal</a:t>
            </a:r>
          </a:p>
          <a:p>
            <a:pPr>
              <a:spcBef>
                <a:spcPts val="0"/>
              </a:spcBef>
              <a:spcAft>
                <a:spcPts val="2400"/>
              </a:spcAft>
            </a:pPr>
            <a:r>
              <a:rPr lang="en-US" sz="2133" b="0">
                <a:solidFill>
                  <a:srgbClr val="000000"/>
                </a:solidFill>
                <a:latin typeface="Calibri"/>
                <a:ea typeface="Calibri"/>
                <a:cs typeface="Calibri"/>
              </a:rPr>
              <a:t>However, </a:t>
            </a:r>
            <a:r>
              <a:rPr lang="en-US" sz="2133">
                <a:solidFill>
                  <a:srgbClr val="000000"/>
                </a:solidFill>
                <a:latin typeface="Calibri"/>
                <a:ea typeface="Calibri"/>
                <a:cs typeface="Calibri"/>
              </a:rPr>
              <a:t>CDC’s NNDSS team will not be able to provide hands-on reconciliation assistance in 2025</a:t>
            </a:r>
            <a:endParaRPr lang="en-US" sz="2133" b="0">
              <a:solidFill>
                <a:srgbClr val="000000"/>
              </a:solidFill>
              <a:latin typeface="Calibri"/>
              <a:ea typeface="Calibri"/>
              <a:cs typeface="Calibri"/>
            </a:endParaRPr>
          </a:p>
          <a:p>
            <a:pPr>
              <a:spcBef>
                <a:spcPts val="0"/>
              </a:spcBef>
              <a:spcAft>
                <a:spcPts val="2400"/>
              </a:spcAft>
            </a:pPr>
            <a:r>
              <a:rPr lang="en-US" sz="2133">
                <a:solidFill>
                  <a:srgbClr val="000000"/>
                </a:solidFill>
                <a:latin typeface="Calibri"/>
                <a:ea typeface="Calibri"/>
                <a:cs typeface="Calibri"/>
              </a:rPr>
              <a:t>Send questions to </a:t>
            </a:r>
            <a:r>
              <a:rPr lang="en-US" sz="2133" u="sng">
                <a:solidFill>
                  <a:srgbClr val="000000"/>
                </a:solidFill>
                <a:latin typeface="Calibri"/>
                <a:ea typeface="Calibri"/>
                <a:cs typeface="Calibri"/>
                <a:hlinkClick r:id="rId3"/>
              </a:rPr>
              <a:t>edx@cdc.gov</a:t>
            </a:r>
            <a:r>
              <a:rPr lang="en-US" sz="2133">
                <a:solidFill>
                  <a:srgbClr val="000000"/>
                </a:solidFill>
                <a:latin typeface="Calibri"/>
                <a:ea typeface="Calibri"/>
                <a:cs typeface="Calibri"/>
              </a:rPr>
              <a:t> </a:t>
            </a:r>
            <a:r>
              <a:rPr lang="en-US" sz="2133" b="0">
                <a:solidFill>
                  <a:srgbClr val="000000"/>
                </a:solidFill>
                <a:latin typeface="Calibri"/>
                <a:ea typeface="Calibri"/>
                <a:cs typeface="Calibri"/>
              </a:rPr>
              <a:t>with the subject line “</a:t>
            </a:r>
            <a:r>
              <a:rPr lang="en-US" sz="2133" b="0" i="1">
                <a:solidFill>
                  <a:srgbClr val="000000"/>
                </a:solidFill>
                <a:latin typeface="Calibri"/>
                <a:ea typeface="Calibri"/>
                <a:cs typeface="Calibri"/>
              </a:rPr>
              <a:t>2024 Reconciliation Questions”</a:t>
            </a:r>
            <a:r>
              <a:rPr lang="en-US" sz="2133" b="0">
                <a:solidFill>
                  <a:srgbClr val="000000"/>
                </a:solidFill>
                <a:latin typeface="Calibri"/>
                <a:ea typeface="Calibri"/>
                <a:cs typeface="Calibri"/>
              </a:rPr>
              <a:t> </a:t>
            </a:r>
          </a:p>
          <a:p>
            <a:pPr>
              <a:spcBef>
                <a:spcPts val="0"/>
              </a:spcBef>
              <a:spcAft>
                <a:spcPts val="1600"/>
              </a:spcAft>
            </a:pPr>
            <a:endParaRPr lang="en-US" sz="2400" b="0">
              <a:ea typeface="Calibri" panose="020F0502020204030204" pitchFamily="34" charset="0"/>
              <a:cs typeface="Arial" panose="020B0604020202020204" pitchFamily="34" charset="0"/>
            </a:endParaRPr>
          </a:p>
          <a:p>
            <a:pPr>
              <a:spcBef>
                <a:spcPts val="0"/>
              </a:spcBef>
              <a:spcAft>
                <a:spcPts val="1600"/>
              </a:spcAft>
            </a:pPr>
            <a:endParaRPr lang="en-US"/>
          </a:p>
        </p:txBody>
      </p:sp>
      <p:sp>
        <p:nvSpPr>
          <p:cNvPr id="4" name="Slide Number Placeholder 10">
            <a:extLst>
              <a:ext uri="{FF2B5EF4-FFF2-40B4-BE49-F238E27FC236}">
                <a16:creationId xmlns:a16="http://schemas.microsoft.com/office/drawing/2014/main" id="{CC98A3A0-CE99-E481-1C05-8D22986CE149}"/>
              </a:ext>
              <a:ext uri="{C183D7F6-B498-43B3-948B-1728B52AA6E4}">
                <adec:decorative xmlns:adec="http://schemas.microsoft.com/office/drawing/2017/decorative" val="1"/>
              </a:ext>
            </a:extLst>
          </p:cNvPr>
          <p:cNvSpPr txBox="1">
            <a:spLocks/>
          </p:cNvSpPr>
          <p:nvPr/>
        </p:nvSpPr>
        <p:spPr>
          <a:xfrm>
            <a:off x="11558337" y="6424706"/>
            <a:ext cx="496705" cy="31153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mtClean="0"/>
              <a:pPr defTabSz="1219170" eaLnBrk="0" fontAlgn="base" hangingPunct="0">
                <a:spcBef>
                  <a:spcPct val="0"/>
                </a:spcBef>
                <a:spcAft>
                  <a:spcPct val="0"/>
                </a:spcAft>
                <a:defRPr/>
              </a:pPr>
              <a:t>17</a:t>
            </a:fld>
            <a:endParaRPr lang="en-US" dirty="0"/>
          </a:p>
        </p:txBody>
      </p:sp>
    </p:spTree>
    <p:extLst>
      <p:ext uri="{BB962C8B-B14F-4D97-AF65-F5344CB8AC3E}">
        <p14:creationId xmlns:p14="http://schemas.microsoft.com/office/powerpoint/2010/main" val="1522022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DC87BE-C8D3-4DD3-8281-FDD872C5EBB5}"/>
              </a:ext>
            </a:extLst>
          </p:cNvPr>
          <p:cNvSpPr>
            <a:spLocks noGrp="1"/>
          </p:cNvSpPr>
          <p:nvPr>
            <p:ph type="title"/>
          </p:nvPr>
        </p:nvSpPr>
        <p:spPr>
          <a:xfrm>
            <a:off x="591671" y="3875428"/>
            <a:ext cx="11059884" cy="1162051"/>
          </a:xfrm>
        </p:spPr>
        <p:txBody>
          <a:bodyPr/>
          <a:lstStyle/>
          <a:p>
            <a:r>
              <a:rPr lang="en-US"/>
              <a:t>Case Surveillance and 1CDP</a:t>
            </a:r>
          </a:p>
        </p:txBody>
      </p:sp>
      <p:sp>
        <p:nvSpPr>
          <p:cNvPr id="5" name="Text Placeholder 4">
            <a:extLst>
              <a:ext uri="{FF2B5EF4-FFF2-40B4-BE49-F238E27FC236}">
                <a16:creationId xmlns:a16="http://schemas.microsoft.com/office/drawing/2014/main" id="{C4FC2074-70FF-408B-BFDD-40A6C03F4AA8}"/>
              </a:ext>
            </a:extLst>
          </p:cNvPr>
          <p:cNvSpPr>
            <a:spLocks noGrp="1"/>
          </p:cNvSpPr>
          <p:nvPr>
            <p:ph type="body" idx="1"/>
          </p:nvPr>
        </p:nvSpPr>
        <p:spPr>
          <a:xfrm>
            <a:off x="591671" y="5719484"/>
            <a:ext cx="10363200" cy="946995"/>
          </a:xfrm>
        </p:spPr>
        <p:txBody>
          <a:bodyPr/>
          <a:lstStyle/>
          <a:p>
            <a:pPr>
              <a:lnSpc>
                <a:spcPct val="100000"/>
              </a:lnSpc>
            </a:pPr>
            <a:r>
              <a:rPr lang="en-US"/>
              <a:t>Katie Fullerton</a:t>
            </a:r>
            <a:br>
              <a:rPr lang="en-US"/>
            </a:br>
            <a:r>
              <a:rPr lang="en-US"/>
              <a:t>Office of Public Health Data, Surveillance, and Technology</a:t>
            </a:r>
          </a:p>
        </p:txBody>
      </p:sp>
    </p:spTree>
    <p:extLst>
      <p:ext uri="{BB962C8B-B14F-4D97-AF65-F5344CB8AC3E}">
        <p14:creationId xmlns:p14="http://schemas.microsoft.com/office/powerpoint/2010/main" val="3241830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D12F77-87D7-0545-9403-B420A545634A}"/>
              </a:ext>
            </a:extLst>
          </p:cNvPr>
          <p:cNvSpPr>
            <a:spLocks noGrp="1"/>
          </p:cNvSpPr>
          <p:nvPr>
            <p:ph type="title"/>
          </p:nvPr>
        </p:nvSpPr>
        <p:spPr/>
        <p:txBody>
          <a:bodyPr/>
          <a:lstStyle/>
          <a:p>
            <a:r>
              <a:rPr lang="en-US"/>
              <a:t>A grounding moment</a:t>
            </a:r>
          </a:p>
        </p:txBody>
      </p:sp>
      <p:sp>
        <p:nvSpPr>
          <p:cNvPr id="5" name="Text Placeholder 4">
            <a:extLst>
              <a:ext uri="{FF2B5EF4-FFF2-40B4-BE49-F238E27FC236}">
                <a16:creationId xmlns:a16="http://schemas.microsoft.com/office/drawing/2014/main" id="{5BA0A585-F98A-E1A5-32D1-6B347E3A6289}"/>
              </a:ext>
            </a:extLst>
          </p:cNvPr>
          <p:cNvSpPr>
            <a:spLocks noGrp="1"/>
          </p:cNvSpPr>
          <p:nvPr>
            <p:ph type="body" sz="quarter" idx="10"/>
          </p:nvPr>
        </p:nvSpPr>
        <p:spPr>
          <a:xfrm>
            <a:off x="522972" y="1537190"/>
            <a:ext cx="10972800" cy="4911736"/>
          </a:xfrm>
        </p:spPr>
        <p:txBody>
          <a:bodyPr/>
          <a:lstStyle/>
          <a:p>
            <a:pPr marL="342900" marR="0" lvl="0" indent="-342900">
              <a:lnSpc>
                <a:spcPct val="107000"/>
              </a:lnSpc>
              <a:spcBef>
                <a:spcPts val="0"/>
              </a:spcBef>
              <a:spcAft>
                <a:spcPts val="0"/>
              </a:spcAft>
              <a:buFont typeface="+mj-lt"/>
              <a:buAutoNum type="arabicPeriod"/>
            </a:pPr>
            <a:r>
              <a:rPr lang="en-US" sz="1800">
                <a:solidFill>
                  <a:srgbClr val="000000"/>
                </a:solidFill>
                <a:effectLst/>
                <a:ea typeface="Calibri" panose="020F0502020204030204" pitchFamily="34" charset="0"/>
                <a:cs typeface="Calibri" panose="020F0502020204030204" pitchFamily="34" charset="0"/>
              </a:rPr>
              <a:t>Data modernization remains a major priority</a:t>
            </a:r>
            <a:endParaRPr lang="en-US" sz="1600">
              <a:effectLst/>
              <a:ea typeface="Calibri" panose="020F0502020204030204" pitchFamily="34" charset="0"/>
              <a:cs typeface="Calibri" panose="020F0502020204030204" pitchFamily="34" charset="0"/>
            </a:endParaRPr>
          </a:p>
          <a:p>
            <a:pPr marL="742950" marR="0" lvl="1" indent="-285750">
              <a:lnSpc>
                <a:spcPct val="107000"/>
              </a:lnSpc>
              <a:spcBef>
                <a:spcPts val="0"/>
              </a:spcBef>
              <a:spcAft>
                <a:spcPts val="0"/>
              </a:spcAft>
              <a:buFont typeface="Symbol" panose="05050102010706020507" pitchFamily="18" charset="2"/>
              <a:buChar char="o"/>
            </a:pPr>
            <a:r>
              <a:rPr lang="en-US" sz="1800">
                <a:solidFill>
                  <a:srgbClr val="000000"/>
                </a:solidFill>
                <a:effectLst/>
                <a:ea typeface="Calibri" panose="020F0502020204030204" pitchFamily="34" charset="0"/>
                <a:cs typeface="Calibri" panose="020F0502020204030204" pitchFamily="34" charset="0"/>
              </a:rPr>
              <a:t>Data modernization remains a major priority for OPHDST and the agency. We are leading several efforts in collaboration with partners to establish a robust, interconnected data infrastructure.</a:t>
            </a:r>
            <a:endParaRPr lang="en-US" sz="1600">
              <a:effectLst/>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1800">
                <a:solidFill>
                  <a:srgbClr val="000000"/>
                </a:solidFill>
                <a:effectLst/>
                <a:ea typeface="Calibri" panose="020F0502020204030204" pitchFamily="34" charset="0"/>
                <a:cs typeface="Calibri" panose="020F0502020204030204" pitchFamily="34" charset="0"/>
              </a:rPr>
              <a:t>Building on progress</a:t>
            </a:r>
            <a:endParaRPr lang="en-US" sz="1600">
              <a:effectLst/>
              <a:ea typeface="Calibri" panose="020F0502020204030204" pitchFamily="34" charset="0"/>
              <a:cs typeface="Calibri" panose="020F0502020204030204" pitchFamily="34" charset="0"/>
            </a:endParaRPr>
          </a:p>
          <a:p>
            <a:pPr marL="742950" marR="0" lvl="1" indent="-285750">
              <a:lnSpc>
                <a:spcPct val="107000"/>
              </a:lnSpc>
              <a:spcBef>
                <a:spcPts val="0"/>
              </a:spcBef>
              <a:spcAft>
                <a:spcPts val="0"/>
              </a:spcAft>
              <a:buFont typeface="Symbol" panose="05050102010706020507" pitchFamily="18" charset="2"/>
              <a:buChar char="o"/>
            </a:pPr>
            <a:r>
              <a:rPr lang="en-US" sz="1800">
                <a:solidFill>
                  <a:srgbClr val="000000"/>
                </a:solidFill>
                <a:effectLst/>
                <a:ea typeface="Calibri" panose="020F0502020204030204" pitchFamily="34" charset="0"/>
                <a:cs typeface="Calibri" panose="020F0502020204030204" pitchFamily="34" charset="0"/>
              </a:rPr>
              <a:t>Because of the progress we’ve made through data modernization, we can prevent, detect, and respond to health threats more rapidly.</a:t>
            </a:r>
            <a:endParaRPr lang="en-US" sz="1600">
              <a:effectLst/>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1800">
                <a:solidFill>
                  <a:srgbClr val="000000"/>
                </a:solidFill>
                <a:effectLst/>
                <a:ea typeface="Calibri" panose="020F0502020204030204" pitchFamily="34" charset="0"/>
                <a:cs typeface="Calibri" panose="020F0502020204030204" pitchFamily="34" charset="0"/>
              </a:rPr>
              <a:t>Harnessing technological innovations and a strong foundation of public health data</a:t>
            </a:r>
            <a:endParaRPr lang="en-US" sz="1600">
              <a:effectLst/>
              <a:ea typeface="Calibri" panose="020F0502020204030204" pitchFamily="34" charset="0"/>
              <a:cs typeface="Calibri" panose="020F0502020204030204" pitchFamily="34" charset="0"/>
            </a:endParaRPr>
          </a:p>
          <a:p>
            <a:pPr marL="742950" marR="0" lvl="1" indent="-285750">
              <a:lnSpc>
                <a:spcPct val="107000"/>
              </a:lnSpc>
              <a:spcBef>
                <a:spcPts val="0"/>
              </a:spcBef>
              <a:spcAft>
                <a:spcPts val="0"/>
              </a:spcAft>
              <a:buFont typeface="Symbol" panose="05050102010706020507" pitchFamily="18" charset="2"/>
              <a:buChar char="o"/>
            </a:pPr>
            <a:r>
              <a:rPr lang="en-US" sz="1800">
                <a:solidFill>
                  <a:srgbClr val="000000"/>
                </a:solidFill>
                <a:effectLst/>
                <a:ea typeface="Calibri" panose="020F0502020204030204" pitchFamily="34" charset="0"/>
                <a:cs typeface="Calibri" panose="020F0502020204030204" pitchFamily="34" charset="0"/>
              </a:rPr>
              <a:t>Further adaptation and innovation are essential to build on our strong foundation of core data to overcome longstanding challenges with data exchange and enhance our overall response capabilities.</a:t>
            </a:r>
            <a:endParaRPr lang="en-US" sz="1600">
              <a:effectLst/>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1800">
                <a:solidFill>
                  <a:srgbClr val="000000"/>
                </a:solidFill>
                <a:effectLst/>
                <a:ea typeface="Calibri" panose="020F0502020204030204" pitchFamily="34" charset="0"/>
                <a:cs typeface="Calibri" panose="020F0502020204030204" pitchFamily="34" charset="0"/>
              </a:rPr>
              <a:t>Prioritizing impact and sustainability</a:t>
            </a:r>
            <a:endParaRPr lang="en-US" sz="1600">
              <a:effectLst/>
              <a:ea typeface="Calibri" panose="020F0502020204030204" pitchFamily="34" charset="0"/>
              <a:cs typeface="Calibri" panose="020F0502020204030204" pitchFamily="34" charset="0"/>
            </a:endParaRPr>
          </a:p>
          <a:p>
            <a:pPr marL="742950" marR="0" lvl="1" indent="-285750">
              <a:lnSpc>
                <a:spcPct val="107000"/>
              </a:lnSpc>
              <a:spcBef>
                <a:spcPts val="0"/>
              </a:spcBef>
              <a:spcAft>
                <a:spcPts val="0"/>
              </a:spcAft>
              <a:buFont typeface="Symbol" panose="05050102010706020507" pitchFamily="18" charset="2"/>
              <a:buChar char="o"/>
            </a:pPr>
            <a:r>
              <a:rPr lang="en-US" sz="1800">
                <a:solidFill>
                  <a:srgbClr val="000000"/>
                </a:solidFill>
                <a:effectLst/>
                <a:ea typeface="Calibri" panose="020F0502020204030204" pitchFamily="34" charset="0"/>
                <a:cs typeface="Calibri" panose="020F0502020204030204" pitchFamily="34" charset="0"/>
              </a:rPr>
              <a:t>Through efforts like advancing our One CDC Data Platform (1CDP), optimizing </a:t>
            </a:r>
            <a:r>
              <a:rPr lang="en-US" sz="1800" err="1">
                <a:solidFill>
                  <a:srgbClr val="000000"/>
                </a:solidFill>
                <a:effectLst/>
                <a:ea typeface="Calibri" panose="020F0502020204030204" pitchFamily="34" charset="0"/>
                <a:cs typeface="Calibri" panose="020F0502020204030204" pitchFamily="34" charset="0"/>
              </a:rPr>
              <a:t>eCR</a:t>
            </a:r>
            <a:r>
              <a:rPr lang="en-US" sz="1800">
                <a:solidFill>
                  <a:srgbClr val="000000"/>
                </a:solidFill>
                <a:effectLst/>
                <a:ea typeface="Calibri" panose="020F0502020204030204" pitchFamily="34" charset="0"/>
                <a:cs typeface="Calibri" panose="020F0502020204030204" pitchFamily="34" charset="0"/>
              </a:rPr>
              <a:t>, and establishing Implementation Centers, we are prioritizing our resources to focus on where we can make the greatest impact while ensuring long-term sustainability.</a:t>
            </a:r>
            <a:endParaRPr lang="en-US" sz="1600">
              <a:effectLst/>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1800">
                <a:solidFill>
                  <a:srgbClr val="000000"/>
                </a:solidFill>
                <a:effectLst/>
                <a:ea typeface="Calibri" panose="020F0502020204030204" pitchFamily="34" charset="0"/>
                <a:cs typeface="Calibri" panose="020F0502020204030204" pitchFamily="34" charset="0"/>
              </a:rPr>
              <a:t>Collaboration with partners is key</a:t>
            </a:r>
            <a:endParaRPr lang="en-US" sz="1600">
              <a:effectLst/>
              <a:ea typeface="Calibri" panose="020F0502020204030204" pitchFamily="34" charset="0"/>
              <a:cs typeface="Calibri" panose="020F0502020204030204" pitchFamily="34" charset="0"/>
            </a:endParaRPr>
          </a:p>
          <a:p>
            <a:pPr marL="742950" marR="0" lvl="1" indent="-285750">
              <a:lnSpc>
                <a:spcPct val="107000"/>
              </a:lnSpc>
              <a:spcBef>
                <a:spcPts val="0"/>
              </a:spcBef>
              <a:spcAft>
                <a:spcPts val="0"/>
              </a:spcAft>
              <a:buFont typeface="Symbol" panose="05050102010706020507" pitchFamily="18" charset="2"/>
              <a:buChar char="o"/>
            </a:pPr>
            <a:r>
              <a:rPr lang="en-US" sz="1800">
                <a:solidFill>
                  <a:srgbClr val="000000"/>
                </a:solidFill>
                <a:effectLst/>
                <a:ea typeface="Calibri" panose="020F0502020204030204" pitchFamily="34" charset="0"/>
                <a:cs typeface="Calibri" panose="020F0502020204030204" pitchFamily="34" charset="0"/>
              </a:rPr>
              <a:t>Active dialogue with our STLT partners has been and will continue to be vital to make these efforts successful.</a:t>
            </a:r>
            <a:endParaRPr lang="en-US" sz="1050">
              <a:effectLst/>
              <a:ea typeface="Calibri" panose="020F0502020204030204" pitchFamily="34" charset="0"/>
              <a:cs typeface="Calibri" panose="020F0502020204030204" pitchFamily="34" charset="0"/>
            </a:endParaRPr>
          </a:p>
        </p:txBody>
      </p:sp>
      <p:sp>
        <p:nvSpPr>
          <p:cNvPr id="2" name="Slide Number Placeholder 10">
            <a:extLst>
              <a:ext uri="{FF2B5EF4-FFF2-40B4-BE49-F238E27FC236}">
                <a16:creationId xmlns:a16="http://schemas.microsoft.com/office/drawing/2014/main" id="{064A5B02-976D-C4FD-1D94-17217258D969}"/>
              </a:ext>
              <a:ext uri="{C183D7F6-B498-43B3-948B-1728B52AA6E4}">
                <adec:decorative xmlns:adec="http://schemas.microsoft.com/office/drawing/2017/decorative" val="1"/>
              </a:ext>
            </a:extLst>
          </p:cNvPr>
          <p:cNvSpPr txBox="1">
            <a:spLocks/>
          </p:cNvSpPr>
          <p:nvPr/>
        </p:nvSpPr>
        <p:spPr>
          <a:xfrm>
            <a:off x="11558337" y="6424706"/>
            <a:ext cx="496705" cy="31153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mtClean="0"/>
              <a:pPr defTabSz="1219170" eaLnBrk="0" fontAlgn="base" hangingPunct="0">
                <a:spcBef>
                  <a:spcPct val="0"/>
                </a:spcBef>
                <a:spcAft>
                  <a:spcPct val="0"/>
                </a:spcAft>
                <a:defRPr/>
              </a:pPr>
              <a:t>19</a:t>
            </a:fld>
            <a:endParaRPr lang="en-US" dirty="0"/>
          </a:p>
        </p:txBody>
      </p:sp>
    </p:spTree>
    <p:extLst>
      <p:ext uri="{BB962C8B-B14F-4D97-AF65-F5344CB8AC3E}">
        <p14:creationId xmlns:p14="http://schemas.microsoft.com/office/powerpoint/2010/main" val="2220809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EC7F1A-FAFF-4281-83BE-139B250804F2}"/>
              </a:ext>
            </a:extLst>
          </p:cNvPr>
          <p:cNvSpPr>
            <a:spLocks noGrp="1"/>
          </p:cNvSpPr>
          <p:nvPr>
            <p:ph type="title"/>
          </p:nvPr>
        </p:nvSpPr>
        <p:spPr/>
        <p:txBody>
          <a:bodyPr vert="horz" lIns="121920" tIns="60960" rIns="121920" bIns="60960" rtlCol="0" anchor="b" anchorCtr="0">
            <a:normAutofit/>
          </a:bodyPr>
          <a:lstStyle/>
          <a:p>
            <a:pPr>
              <a:lnSpc>
                <a:spcPct val="164835"/>
              </a:lnSpc>
            </a:pPr>
            <a:r>
              <a:rPr lang="en-US"/>
              <a:t>Agenda</a:t>
            </a:r>
          </a:p>
        </p:txBody>
      </p:sp>
      <p:sp>
        <p:nvSpPr>
          <p:cNvPr id="5" name="Content Placeholder 4">
            <a:extLst>
              <a:ext uri="{FF2B5EF4-FFF2-40B4-BE49-F238E27FC236}">
                <a16:creationId xmlns:a16="http://schemas.microsoft.com/office/drawing/2014/main" id="{016248AB-92C4-421F-8747-17C94E0A4F92}"/>
              </a:ext>
            </a:extLst>
          </p:cNvPr>
          <p:cNvSpPr>
            <a:spLocks noGrp="1"/>
          </p:cNvSpPr>
          <p:nvPr>
            <p:ph type="body" sz="quarter" idx="10"/>
          </p:nvPr>
        </p:nvSpPr>
        <p:spPr>
          <a:xfrm>
            <a:off x="609599" y="1502198"/>
            <a:ext cx="11734800" cy="4176467"/>
          </a:xfrm>
        </p:spPr>
        <p:txBody>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2800" b="0">
                <a:effectLst/>
                <a:latin typeface="Calibri" panose="020F0502020204030204" pitchFamily="34" charset="0"/>
                <a:ea typeface="Times New Roman" panose="02020603050405020304" pitchFamily="18" charset="0"/>
                <a:cs typeface="Aptos" panose="020B0004020202020204" pitchFamily="34" charset="0"/>
              </a:rPr>
              <a:t>Case Notification MDN content release  </a:t>
            </a:r>
          </a:p>
          <a:p>
            <a:pPr marL="342900" marR="0" lvl="0" indent="-342900">
              <a:spcBef>
                <a:spcPts val="0"/>
              </a:spcBef>
              <a:spcAft>
                <a:spcPts val="0"/>
              </a:spcAft>
              <a:buSzPts val="1000"/>
              <a:buFont typeface="Symbol" panose="05050102010706020507" pitchFamily="18" charset="2"/>
              <a:buChar char=""/>
              <a:tabLst>
                <a:tab pos="457200" algn="l"/>
              </a:tabLst>
            </a:pPr>
            <a:endParaRPr lang="en-US" sz="2800" b="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800" b="0">
                <a:effectLst/>
                <a:latin typeface="Calibri" panose="020F0502020204030204" pitchFamily="34" charset="0"/>
                <a:ea typeface="Times New Roman" panose="02020603050405020304" pitchFamily="18" charset="0"/>
                <a:cs typeface="Aptos" panose="020B0004020202020204" pitchFamily="34" charset="0"/>
              </a:rPr>
              <a:t>NNDSS updates</a:t>
            </a:r>
          </a:p>
          <a:p>
            <a:pPr marL="342900" marR="0" lvl="0" indent="-342900">
              <a:spcBef>
                <a:spcPts val="0"/>
              </a:spcBef>
              <a:spcAft>
                <a:spcPts val="0"/>
              </a:spcAft>
              <a:buSzPts val="1000"/>
              <a:buFont typeface="Symbol" panose="05050102010706020507" pitchFamily="18" charset="2"/>
              <a:buChar char=""/>
              <a:tabLst>
                <a:tab pos="457200" algn="l"/>
              </a:tabLst>
            </a:pPr>
            <a:endParaRPr lang="en-US" sz="2800" b="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800" b="0">
                <a:effectLst/>
                <a:latin typeface="Calibri" panose="020F0502020204030204" pitchFamily="34" charset="0"/>
                <a:ea typeface="Times New Roman" panose="02020603050405020304" pitchFamily="18" charset="0"/>
                <a:cs typeface="Aptos" panose="020B0004020202020204" pitchFamily="34" charset="0"/>
              </a:rPr>
              <a:t>Case Surveillance and 1CDP </a:t>
            </a:r>
          </a:p>
          <a:p>
            <a:pPr marL="342900" marR="0" lvl="0" indent="-342900">
              <a:spcBef>
                <a:spcPts val="0"/>
              </a:spcBef>
              <a:spcAft>
                <a:spcPts val="0"/>
              </a:spcAft>
              <a:buSzPts val="1000"/>
              <a:buFont typeface="Symbol" panose="05050102010706020507" pitchFamily="18" charset="2"/>
              <a:buChar char=""/>
              <a:tabLst>
                <a:tab pos="457200" algn="l"/>
              </a:tabLst>
            </a:pPr>
            <a:endParaRPr lang="en-US" sz="2800" b="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800" b="0">
                <a:effectLst/>
                <a:latin typeface="Calibri" panose="020F0502020204030204" pitchFamily="34" charset="0"/>
                <a:ea typeface="Times New Roman" panose="02020603050405020304" pitchFamily="18" charset="0"/>
                <a:cs typeface="Aptos" panose="020B0004020202020204" pitchFamily="34" charset="0"/>
              </a:rPr>
              <a:t>Questions and Answers </a:t>
            </a:r>
            <a:endParaRPr lang="en-US" sz="2800" b="0">
              <a:effectLst/>
              <a:latin typeface="Aptos" panose="020B0004020202020204" pitchFamily="34" charset="0"/>
              <a:ea typeface="Aptos" panose="020B0004020202020204" pitchFamily="34" charset="0"/>
              <a:cs typeface="Aptos" panose="020B0004020202020204" pitchFamily="34" charset="0"/>
            </a:endParaRPr>
          </a:p>
          <a:p>
            <a:pPr marL="0" indent="0">
              <a:lnSpc>
                <a:spcPct val="169230"/>
              </a:lnSpc>
              <a:buNone/>
            </a:pPr>
            <a:endParaRPr lang="en-US"/>
          </a:p>
        </p:txBody>
      </p:sp>
      <p:pic>
        <p:nvPicPr>
          <p:cNvPr id="3" name="Picture 2" title="NNDSS branding element">
            <a:extLst>
              <a:ext uri="{FF2B5EF4-FFF2-40B4-BE49-F238E27FC236}">
                <a16:creationId xmlns:a16="http://schemas.microsoft.com/office/drawing/2014/main" id="{2E844250-A063-9E11-A38D-3CD3D7516B2F}"/>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464266" y="4419634"/>
            <a:ext cx="5118135" cy="2010341"/>
          </a:xfrm>
          <a:prstGeom prst="rect">
            <a:avLst/>
          </a:prstGeom>
        </p:spPr>
      </p:pic>
    </p:spTree>
    <p:extLst>
      <p:ext uri="{BB962C8B-B14F-4D97-AF65-F5344CB8AC3E}">
        <p14:creationId xmlns:p14="http://schemas.microsoft.com/office/powerpoint/2010/main" val="3724036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3EC8E5-FF5D-DA93-AA97-0B192C982189}"/>
              </a:ext>
            </a:extLst>
          </p:cNvPr>
          <p:cNvSpPr>
            <a:spLocks noGrp="1"/>
          </p:cNvSpPr>
          <p:nvPr>
            <p:ph type="title"/>
          </p:nvPr>
        </p:nvSpPr>
        <p:spPr/>
        <p:txBody>
          <a:bodyPr/>
          <a:lstStyle/>
          <a:p>
            <a:r>
              <a:rPr lang="en-US"/>
              <a:t>Bringing you more information</a:t>
            </a:r>
          </a:p>
        </p:txBody>
      </p:sp>
      <p:sp>
        <p:nvSpPr>
          <p:cNvPr id="5" name="Text Placeholder 4">
            <a:extLst>
              <a:ext uri="{FF2B5EF4-FFF2-40B4-BE49-F238E27FC236}">
                <a16:creationId xmlns:a16="http://schemas.microsoft.com/office/drawing/2014/main" id="{A089D4FE-C2C0-88F2-5668-5C73EE44ABC2}"/>
              </a:ext>
            </a:extLst>
          </p:cNvPr>
          <p:cNvSpPr>
            <a:spLocks noGrp="1"/>
          </p:cNvSpPr>
          <p:nvPr>
            <p:ph type="body" sz="quarter" idx="10"/>
          </p:nvPr>
        </p:nvSpPr>
        <p:spPr/>
        <p:txBody>
          <a:bodyPr/>
          <a:lstStyle/>
          <a:p>
            <a:r>
              <a:rPr lang="en-US" b="0"/>
              <a:t>Detect and Monitor Division (DMD) within OPHDST has started an internal bimonthly update series related to Case Surveillance, for DMD and CDC program partners</a:t>
            </a:r>
          </a:p>
          <a:p>
            <a:r>
              <a:rPr lang="en-US" b="0"/>
              <a:t>Each month, we will share a summary of the internal conversations and information with you all in this forum</a:t>
            </a:r>
          </a:p>
          <a:p>
            <a:r>
              <a:rPr lang="en-US" b="0"/>
              <a:t>The goal is parallel information sharing about case surveillance and its modernization into 1CDP</a:t>
            </a:r>
          </a:p>
          <a:p>
            <a:r>
              <a:rPr lang="en-US" b="0"/>
              <a:t>The following slides are summary of internal CDC sessions on June 24 and July 8</a:t>
            </a:r>
          </a:p>
        </p:txBody>
      </p:sp>
      <p:sp>
        <p:nvSpPr>
          <p:cNvPr id="2" name="Slide Number Placeholder 10">
            <a:extLst>
              <a:ext uri="{FF2B5EF4-FFF2-40B4-BE49-F238E27FC236}">
                <a16:creationId xmlns:a16="http://schemas.microsoft.com/office/drawing/2014/main" id="{D57C43BE-603A-2885-F7D4-F2E44F261547}"/>
              </a:ext>
              <a:ext uri="{C183D7F6-B498-43B3-948B-1728B52AA6E4}">
                <adec:decorative xmlns:adec="http://schemas.microsoft.com/office/drawing/2017/decorative" val="1"/>
              </a:ext>
            </a:extLst>
          </p:cNvPr>
          <p:cNvSpPr txBox="1">
            <a:spLocks/>
          </p:cNvSpPr>
          <p:nvPr/>
        </p:nvSpPr>
        <p:spPr>
          <a:xfrm>
            <a:off x="11558337" y="6424706"/>
            <a:ext cx="496705" cy="31153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mtClean="0"/>
              <a:pPr defTabSz="1219170" eaLnBrk="0" fontAlgn="base" hangingPunct="0">
                <a:spcBef>
                  <a:spcPct val="0"/>
                </a:spcBef>
                <a:spcAft>
                  <a:spcPct val="0"/>
                </a:spcAft>
                <a:defRPr/>
              </a:pPr>
              <a:t>20</a:t>
            </a:fld>
            <a:endParaRPr lang="en-US" dirty="0"/>
          </a:p>
        </p:txBody>
      </p:sp>
    </p:spTree>
    <p:extLst>
      <p:ext uri="{BB962C8B-B14F-4D97-AF65-F5344CB8AC3E}">
        <p14:creationId xmlns:p14="http://schemas.microsoft.com/office/powerpoint/2010/main" val="2875745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BF4170-653F-8DD9-6FEF-1FA36CF9666B}"/>
              </a:ext>
            </a:extLst>
          </p:cNvPr>
          <p:cNvSpPr>
            <a:spLocks noGrp="1"/>
          </p:cNvSpPr>
          <p:nvPr>
            <p:ph type="title"/>
          </p:nvPr>
        </p:nvSpPr>
        <p:spPr>
          <a:xfrm>
            <a:off x="609600" y="274639"/>
            <a:ext cx="10972800" cy="793765"/>
          </a:xfrm>
        </p:spPr>
        <p:txBody>
          <a:bodyPr/>
          <a:lstStyle/>
          <a:p>
            <a:r>
              <a:rPr lang="en-US"/>
              <a:t>Bottom Lines Up Front</a:t>
            </a:r>
          </a:p>
        </p:txBody>
      </p:sp>
      <p:sp>
        <p:nvSpPr>
          <p:cNvPr id="2" name="Text Placeholder 1">
            <a:extLst>
              <a:ext uri="{FF2B5EF4-FFF2-40B4-BE49-F238E27FC236}">
                <a16:creationId xmlns:a16="http://schemas.microsoft.com/office/drawing/2014/main" id="{7C59D77F-E5C3-BEB2-90E0-B59C2E060D10}"/>
              </a:ext>
            </a:extLst>
          </p:cNvPr>
          <p:cNvSpPr>
            <a:spLocks noGrp="1"/>
          </p:cNvSpPr>
          <p:nvPr>
            <p:ph type="body" sz="quarter" idx="10"/>
          </p:nvPr>
        </p:nvSpPr>
        <p:spPr>
          <a:xfrm>
            <a:off x="542223" y="1199986"/>
            <a:ext cx="10972800" cy="5084991"/>
          </a:xfrm>
        </p:spPr>
        <p:txBody>
          <a:bodyPr/>
          <a:lstStyle/>
          <a:p>
            <a:r>
              <a:rPr lang="en-US" sz="2400" b="0">
                <a:solidFill>
                  <a:srgbClr val="000000"/>
                </a:solidFill>
                <a:effectLst/>
                <a:ea typeface="Calibri" panose="020F0502020204030204" pitchFamily="34" charset="0"/>
                <a:cs typeface="Calibri" panose="020F0502020204030204" pitchFamily="34" charset="0"/>
              </a:rPr>
              <a:t>Case surveillance data (including NNDSS) have been defined as a core data source in the Public Health Data Strategy since 2023</a:t>
            </a:r>
            <a:endParaRPr lang="en-US" sz="2400" b="0">
              <a:solidFill>
                <a:srgbClr val="000000"/>
              </a:solidFill>
              <a:ea typeface="Calibri" panose="020F0502020204030204" pitchFamily="34" charset="0"/>
              <a:cs typeface="Calibri" panose="020F0502020204030204" pitchFamily="34" charset="0"/>
            </a:endParaRPr>
          </a:p>
          <a:p>
            <a:pPr lvl="1"/>
            <a:r>
              <a:rPr lang="en-US" sz="2000" kern="100">
                <a:effectLst/>
                <a:ea typeface="Calibri" panose="020F0502020204030204" pitchFamily="34" charset="0"/>
                <a:cs typeface="Calibri" panose="020F0502020204030204" pitchFamily="34" charset="0"/>
              </a:rPr>
              <a:t>The Public Health Data Strategy (PHDS) is the overarching strategy for data and technology for public health. This strategy was released in 2023 and is updated yearly with relevant milestones.</a:t>
            </a:r>
          </a:p>
          <a:p>
            <a:endParaRPr lang="en-US" sz="2400" b="0">
              <a:solidFill>
                <a:srgbClr val="000000"/>
              </a:solidFill>
              <a:effectLst/>
              <a:ea typeface="Calibri" panose="020F0502020204030204" pitchFamily="34" charset="0"/>
              <a:cs typeface="Calibri" panose="020F0502020204030204" pitchFamily="34" charset="0"/>
            </a:endParaRPr>
          </a:p>
          <a:p>
            <a:r>
              <a:rPr lang="en-US" sz="2400" b="0">
                <a:solidFill>
                  <a:srgbClr val="000000"/>
                </a:solidFill>
                <a:effectLst/>
                <a:ea typeface="Calibri" panose="020F0502020204030204" pitchFamily="34" charset="0"/>
                <a:cs typeface="Calibri" panose="020F0502020204030204" pitchFamily="34" charset="0"/>
              </a:rPr>
              <a:t>One CDC Data Platform (1CDP) was launched at CDC in October 2024. </a:t>
            </a:r>
          </a:p>
          <a:p>
            <a:pPr lvl="1"/>
            <a:r>
              <a:rPr lang="en-US" sz="2000" b="0">
                <a:solidFill>
                  <a:srgbClr val="000000"/>
                </a:solidFill>
                <a:effectLst/>
                <a:ea typeface="Calibri" panose="020F0502020204030204" pitchFamily="34" charset="0"/>
                <a:cs typeface="Calibri" panose="020F0502020204030204" pitchFamily="34" charset="0"/>
              </a:rPr>
              <a:t>1CDP is </a:t>
            </a:r>
            <a:r>
              <a:rPr lang="en-US" sz="2000" b="0">
                <a:solidFill>
                  <a:srgbClr val="000000"/>
                </a:solidFill>
                <a:ea typeface="Calibri" panose="020F0502020204030204" pitchFamily="34" charset="0"/>
                <a:cs typeface="Calibri" panose="020F0502020204030204" pitchFamily="34" charset="0"/>
              </a:rPr>
              <a:t>on a three-year roadmap (FY25 to FY27)</a:t>
            </a:r>
            <a:r>
              <a:rPr lang="en-US" sz="2000" b="0">
                <a:solidFill>
                  <a:srgbClr val="000000"/>
                </a:solidFill>
                <a:effectLst/>
                <a:ea typeface="Calibri" panose="020F0502020204030204" pitchFamily="34" charset="0"/>
                <a:cs typeface="Calibri" panose="020F0502020204030204" pitchFamily="34" charset="0"/>
              </a:rPr>
              <a:t> to full scalability and operation across CDC and with partners.</a:t>
            </a:r>
          </a:p>
          <a:p>
            <a:endParaRPr lang="en-US" sz="2400" b="0">
              <a:solidFill>
                <a:srgbClr val="000000"/>
              </a:solidFill>
              <a:effectLst/>
              <a:ea typeface="Calibri" panose="020F0502020204030204" pitchFamily="34" charset="0"/>
              <a:cs typeface="Calibri" panose="020F0502020204030204" pitchFamily="34" charset="0"/>
            </a:endParaRPr>
          </a:p>
          <a:p>
            <a:r>
              <a:rPr lang="en-US" sz="2400" b="0">
                <a:solidFill>
                  <a:srgbClr val="000000"/>
                </a:solidFill>
                <a:ea typeface="Calibri" panose="020F0502020204030204" pitchFamily="34" charset="0"/>
                <a:cs typeface="Calibri" panose="020F0502020204030204" pitchFamily="34" charset="0"/>
              </a:rPr>
              <a:t>C</a:t>
            </a:r>
            <a:r>
              <a:rPr lang="en-US" sz="2400" b="0">
                <a:solidFill>
                  <a:srgbClr val="000000"/>
                </a:solidFill>
                <a:effectLst/>
                <a:ea typeface="Calibri" panose="020F0502020204030204" pitchFamily="34" charset="0"/>
                <a:cs typeface="Calibri" panose="020F0502020204030204" pitchFamily="34" charset="0"/>
              </a:rPr>
              <a:t>ase surveillance/NNDSS Message Validation, Processing, and Provisioning System [MVPS] is being migrated into 1CDP in Year 1 and Year 2.</a:t>
            </a:r>
          </a:p>
          <a:p>
            <a:pPr marL="0" indent="0">
              <a:buNone/>
            </a:pPr>
            <a:endParaRPr lang="en-US" sz="2400" b="0">
              <a:solidFill>
                <a:srgbClr val="000000"/>
              </a:solidFill>
              <a:effectLst/>
              <a:ea typeface="Calibri" panose="020F0502020204030204" pitchFamily="34" charset="0"/>
              <a:cs typeface="Calibri" panose="020F0502020204030204" pitchFamily="34" charset="0"/>
            </a:endParaRPr>
          </a:p>
          <a:p>
            <a:r>
              <a:rPr lang="en-US" sz="2400" b="0">
                <a:solidFill>
                  <a:srgbClr val="000000"/>
                </a:solidFill>
                <a:effectLst/>
                <a:ea typeface="Calibri" panose="020F0502020204030204" pitchFamily="34" charset="0"/>
                <a:cs typeface="Calibri" panose="020F0502020204030204" pitchFamily="34" charset="0"/>
              </a:rPr>
              <a:t>Migrating MVPS to 1CDP will be a complex, multi-year process </a:t>
            </a:r>
          </a:p>
          <a:p>
            <a:endParaRPr lang="en-US"/>
          </a:p>
        </p:txBody>
      </p:sp>
      <p:sp>
        <p:nvSpPr>
          <p:cNvPr id="4" name="Slide Number Placeholder 10">
            <a:extLst>
              <a:ext uri="{FF2B5EF4-FFF2-40B4-BE49-F238E27FC236}">
                <a16:creationId xmlns:a16="http://schemas.microsoft.com/office/drawing/2014/main" id="{0AEE37FB-B41D-A9F1-AD2E-9BCB06C0D099}"/>
              </a:ext>
              <a:ext uri="{C183D7F6-B498-43B3-948B-1728B52AA6E4}">
                <adec:decorative xmlns:adec="http://schemas.microsoft.com/office/drawing/2017/decorative" val="1"/>
              </a:ext>
            </a:extLst>
          </p:cNvPr>
          <p:cNvSpPr txBox="1">
            <a:spLocks/>
          </p:cNvSpPr>
          <p:nvPr/>
        </p:nvSpPr>
        <p:spPr>
          <a:xfrm>
            <a:off x="11558337" y="6424706"/>
            <a:ext cx="496705" cy="31153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mtClean="0"/>
              <a:pPr defTabSz="1219170" eaLnBrk="0" fontAlgn="base" hangingPunct="0">
                <a:spcBef>
                  <a:spcPct val="0"/>
                </a:spcBef>
                <a:spcAft>
                  <a:spcPct val="0"/>
                </a:spcAft>
                <a:defRPr/>
              </a:pPr>
              <a:t>21</a:t>
            </a:fld>
            <a:endParaRPr lang="en-US" dirty="0"/>
          </a:p>
        </p:txBody>
      </p:sp>
    </p:spTree>
    <p:extLst>
      <p:ext uri="{BB962C8B-B14F-4D97-AF65-F5344CB8AC3E}">
        <p14:creationId xmlns:p14="http://schemas.microsoft.com/office/powerpoint/2010/main" val="2289710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0AEE5-F07A-C5E2-4B12-1A2BC056604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F802383-A7FB-AEB7-C025-AB88EE83660A}"/>
              </a:ext>
            </a:extLst>
          </p:cNvPr>
          <p:cNvSpPr>
            <a:spLocks noGrp="1"/>
          </p:cNvSpPr>
          <p:nvPr>
            <p:ph type="title"/>
          </p:nvPr>
        </p:nvSpPr>
        <p:spPr/>
        <p:txBody>
          <a:bodyPr lIns="91440" tIns="45720" rIns="91440" bIns="45720" anchor="b" anchorCtr="0"/>
          <a:lstStyle/>
          <a:p>
            <a:r>
              <a:rPr lang="en-US" sz="3730"/>
              <a:t>Three categories of case surveillance data are transmitted from jurisdictions to CDC.</a:t>
            </a:r>
          </a:p>
        </p:txBody>
      </p:sp>
      <p:grpSp>
        <p:nvGrpSpPr>
          <p:cNvPr id="53" name="Group 52" descr="Three boxes, core data elements, program-specific data elements, and response-specific data elements. Within the core data elements box a sub-box of case notification minimal data necessary is nested">
            <a:extLst>
              <a:ext uri="{FF2B5EF4-FFF2-40B4-BE49-F238E27FC236}">
                <a16:creationId xmlns:a16="http://schemas.microsoft.com/office/drawing/2014/main" id="{2C47B5E8-B55F-9F0F-B379-8F29D822D804}"/>
              </a:ext>
            </a:extLst>
          </p:cNvPr>
          <p:cNvGrpSpPr/>
          <p:nvPr/>
        </p:nvGrpSpPr>
        <p:grpSpPr>
          <a:xfrm>
            <a:off x="1216676" y="2283257"/>
            <a:ext cx="9432751" cy="2673967"/>
            <a:chOff x="1198486" y="2419693"/>
            <a:chExt cx="9432751" cy="2673967"/>
          </a:xfrm>
        </p:grpSpPr>
        <p:grpSp>
          <p:nvGrpSpPr>
            <p:cNvPr id="54" name="Group 53" descr="Light blue box">
              <a:extLst>
                <a:ext uri="{FF2B5EF4-FFF2-40B4-BE49-F238E27FC236}">
                  <a16:creationId xmlns:a16="http://schemas.microsoft.com/office/drawing/2014/main" id="{2FC75C6E-45FC-BC65-2E51-6C8173CAF3A9}"/>
                </a:ext>
              </a:extLst>
            </p:cNvPr>
            <p:cNvGrpSpPr/>
            <p:nvPr/>
          </p:nvGrpSpPr>
          <p:grpSpPr>
            <a:xfrm>
              <a:off x="1198486" y="2419693"/>
              <a:ext cx="3799645" cy="2673966"/>
              <a:chOff x="3846535" y="1445583"/>
              <a:chExt cx="2391485" cy="2374433"/>
            </a:xfrm>
            <a:noFill/>
          </p:grpSpPr>
          <p:sp>
            <p:nvSpPr>
              <p:cNvPr id="64" name="Rectangle 63" descr="Dark blue rectangle background">
                <a:extLst>
                  <a:ext uri="{FF2B5EF4-FFF2-40B4-BE49-F238E27FC236}">
                    <a16:creationId xmlns:a16="http://schemas.microsoft.com/office/drawing/2014/main" id="{B0F4D59A-2028-6A63-DC83-DFC06BBA1EDD}"/>
                  </a:ext>
                </a:extLst>
              </p:cNvPr>
              <p:cNvSpPr/>
              <p:nvPr/>
            </p:nvSpPr>
            <p:spPr>
              <a:xfrm>
                <a:off x="3846535" y="1445583"/>
                <a:ext cx="2391485" cy="2374433"/>
              </a:xfrm>
              <a:prstGeom prst="rect">
                <a:avLst/>
              </a:prstGeom>
              <a:grp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65FA9"/>
                  </a:solidFill>
                  <a:effectLst/>
                  <a:uLnTx/>
                  <a:uFillTx/>
                  <a:latin typeface="Calibri"/>
                  <a:ea typeface="Calibri"/>
                  <a:cs typeface="Calibri"/>
                </a:endParaRPr>
              </a:p>
            </p:txBody>
          </p:sp>
          <p:sp>
            <p:nvSpPr>
              <p:cNvPr id="65" name="TextBox 64">
                <a:extLst>
                  <a:ext uri="{FF2B5EF4-FFF2-40B4-BE49-F238E27FC236}">
                    <a16:creationId xmlns:a16="http://schemas.microsoft.com/office/drawing/2014/main" id="{FA482D62-DAB4-E3E1-C351-448800931C50}"/>
                  </a:ext>
                </a:extLst>
              </p:cNvPr>
              <p:cNvSpPr txBox="1"/>
              <p:nvPr/>
            </p:nvSpPr>
            <p:spPr>
              <a:xfrm>
                <a:off x="3886407" y="1528219"/>
                <a:ext cx="2351612" cy="949945"/>
              </a:xfrm>
              <a:prstGeom prst="rect">
                <a:avLst/>
              </a:prstGeom>
              <a:grp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000" b="1" i="0" u="none" strike="noStrike" kern="1200" cap="none" spc="0" normalizeH="0" baseline="0" noProof="0">
                    <a:ln>
                      <a:noFill/>
                    </a:ln>
                    <a:solidFill>
                      <a:srgbClr val="1E5AAA"/>
                    </a:solidFill>
                    <a:effectLst/>
                    <a:uLnTx/>
                    <a:uFillTx/>
                    <a:latin typeface="Calibri"/>
                    <a:ea typeface="Calibri"/>
                    <a:cs typeface="Calibri"/>
                  </a:rPr>
                  <a:t>Core Data Elements</a:t>
                </a:r>
                <a:br>
                  <a:rPr kumimoji="0" lang="en-US" sz="2000" b="1" i="0" u="none" strike="noStrike" kern="1200" cap="none" spc="0" normalizeH="0" baseline="0" noProof="0">
                    <a:ln>
                      <a:noFill/>
                    </a:ln>
                    <a:solidFill>
                      <a:srgbClr val="0F56DC"/>
                    </a:solidFill>
                    <a:effectLst/>
                    <a:uLnTx/>
                    <a:uFillTx/>
                    <a:latin typeface="Calibri"/>
                    <a:ea typeface="Calibri"/>
                    <a:cs typeface="Calibri"/>
                  </a:rPr>
                </a:br>
                <a:r>
                  <a:rPr kumimoji="0" lang="en-US" sz="1600" b="0" i="0" u="none" strike="noStrike" kern="1200" cap="none" spc="0" normalizeH="0" baseline="0" noProof="0">
                    <a:ln>
                      <a:noFill/>
                    </a:ln>
                    <a:solidFill>
                      <a:prstClr val="black"/>
                    </a:solidFill>
                    <a:effectLst/>
                    <a:uLnTx/>
                    <a:uFillTx/>
                    <a:latin typeface="Calibri"/>
                    <a:ea typeface="Calibri"/>
                    <a:cs typeface="Calibri"/>
                  </a:rPr>
                  <a:t>for all diseases/conditions/events, </a:t>
                </a:r>
                <a:br>
                  <a:rPr kumimoji="0" lang="en-US" sz="1600" b="0" i="0" u="none" strike="noStrike" kern="1200" cap="none" spc="0" normalizeH="0" baseline="0" noProof="0">
                    <a:ln>
                      <a:noFill/>
                    </a:ln>
                    <a:solidFill>
                      <a:prstClr val="black"/>
                    </a:solidFill>
                    <a:effectLst/>
                    <a:uLnTx/>
                    <a:uFillTx/>
                    <a:latin typeface="Calibri"/>
                    <a:ea typeface="Calibri"/>
                    <a:cs typeface="Calibri"/>
                  </a:rPr>
                </a:br>
                <a:r>
                  <a:rPr kumimoji="0" lang="en-US" sz="1600" b="0" i="0" u="none" strike="noStrike" kern="1200" cap="none" spc="0" normalizeH="0" baseline="0" noProof="0">
                    <a:ln>
                      <a:noFill/>
                    </a:ln>
                    <a:solidFill>
                      <a:prstClr val="black"/>
                    </a:solidFill>
                    <a:effectLst/>
                    <a:uLnTx/>
                    <a:uFillTx/>
                    <a:latin typeface="Calibri"/>
                    <a:ea typeface="Calibri"/>
                    <a:cs typeface="Calibri"/>
                  </a:rPr>
                  <a:t>pre-defined, routinely transmitted</a:t>
                </a:r>
              </a:p>
            </p:txBody>
          </p:sp>
        </p:grpSp>
        <p:grpSp>
          <p:nvGrpSpPr>
            <p:cNvPr id="55" name="Group 54" descr="Light blue box">
              <a:extLst>
                <a:ext uri="{FF2B5EF4-FFF2-40B4-BE49-F238E27FC236}">
                  <a16:creationId xmlns:a16="http://schemas.microsoft.com/office/drawing/2014/main" id="{91988C19-B6B3-F40A-56FB-28084DF192BB}"/>
                </a:ext>
              </a:extLst>
            </p:cNvPr>
            <p:cNvGrpSpPr/>
            <p:nvPr/>
          </p:nvGrpSpPr>
          <p:grpSpPr>
            <a:xfrm>
              <a:off x="5253678" y="2421912"/>
              <a:ext cx="2543203" cy="2671748"/>
              <a:chOff x="5244865" y="1445584"/>
              <a:chExt cx="1600685" cy="3100532"/>
            </a:xfrm>
            <a:noFill/>
          </p:grpSpPr>
          <p:sp>
            <p:nvSpPr>
              <p:cNvPr id="62" name="Rectangle 61" descr="Dark blue rectangle background">
                <a:extLst>
                  <a:ext uri="{FF2B5EF4-FFF2-40B4-BE49-F238E27FC236}">
                    <a16:creationId xmlns:a16="http://schemas.microsoft.com/office/drawing/2014/main" id="{A02AEBD8-9BD9-152A-39BB-0CB5A4D29BF5}"/>
                  </a:ext>
                </a:extLst>
              </p:cNvPr>
              <p:cNvSpPr/>
              <p:nvPr/>
            </p:nvSpPr>
            <p:spPr>
              <a:xfrm>
                <a:off x="5244865" y="1445584"/>
                <a:ext cx="1600685" cy="3100532"/>
              </a:xfrm>
              <a:prstGeom prst="rect">
                <a:avLst/>
              </a:prstGeom>
              <a:grp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65FA9"/>
                  </a:solidFill>
                  <a:effectLst/>
                  <a:uLnTx/>
                  <a:uFillTx/>
                  <a:latin typeface="Calibri"/>
                  <a:ea typeface="Calibri"/>
                  <a:cs typeface="Calibri"/>
                </a:endParaRPr>
              </a:p>
            </p:txBody>
          </p:sp>
          <p:sp>
            <p:nvSpPr>
              <p:cNvPr id="63" name="TextBox 62">
                <a:extLst>
                  <a:ext uri="{FF2B5EF4-FFF2-40B4-BE49-F238E27FC236}">
                    <a16:creationId xmlns:a16="http://schemas.microsoft.com/office/drawing/2014/main" id="{DE347187-1C5E-F431-F43C-426FDE8C2D9F}"/>
                  </a:ext>
                </a:extLst>
              </p:cNvPr>
              <p:cNvSpPr txBox="1"/>
              <p:nvPr/>
            </p:nvSpPr>
            <p:spPr>
              <a:xfrm>
                <a:off x="5267786" y="1551116"/>
                <a:ext cx="1560364" cy="2464480"/>
              </a:xfrm>
              <a:prstGeom prst="rect">
                <a:avLst/>
              </a:prstGeom>
              <a:grp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E5AAA"/>
                    </a:solidFill>
                    <a:effectLst/>
                    <a:uLnTx/>
                    <a:uFillTx/>
                    <a:latin typeface="Calibri"/>
                    <a:ea typeface="Calibri"/>
                    <a:cs typeface="Calibri"/>
                  </a:rPr>
                  <a:t>Program-specific Data Elements</a:t>
                </a:r>
                <a:br>
                  <a:rPr kumimoji="0" lang="en-US" sz="2800" b="1" i="0" u="none" strike="noStrike" kern="1200" cap="none" spc="0" normalizeH="0" baseline="0" noProof="0">
                    <a:ln>
                      <a:noFill/>
                    </a:ln>
                    <a:solidFill>
                      <a:srgbClr val="0F56DC"/>
                    </a:solidFill>
                    <a:effectLst/>
                    <a:uLnTx/>
                    <a:uFillTx/>
                    <a:latin typeface="Calibri"/>
                    <a:ea typeface="Calibri"/>
                    <a:cs typeface="Calibri"/>
                  </a:rPr>
                </a:br>
                <a:endParaRPr kumimoji="0" lang="en-US" sz="2800" b="1" i="0" u="none" strike="noStrike" kern="1200" cap="none" spc="0" normalizeH="0" baseline="0" noProof="0">
                  <a:ln>
                    <a:noFill/>
                  </a:ln>
                  <a:solidFill>
                    <a:prstClr val="black"/>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Calibri"/>
                    <a:cs typeface="Calibri"/>
                  </a:rPr>
                  <a:t>for a subset of diseases/ conditions/events, </a:t>
                </a:r>
                <a:br>
                  <a:rPr kumimoji="0" lang="en-US" sz="1600" b="0" i="0" u="none" strike="noStrike" kern="1200" cap="none" spc="0" normalizeH="0" baseline="0" noProof="0">
                    <a:ln>
                      <a:noFill/>
                    </a:ln>
                    <a:solidFill>
                      <a:prstClr val="black"/>
                    </a:solidFill>
                    <a:effectLst/>
                    <a:uLnTx/>
                    <a:uFillTx/>
                    <a:latin typeface="Calibri"/>
                    <a:ea typeface="Calibri"/>
                    <a:cs typeface="Calibri"/>
                  </a:rPr>
                </a:br>
                <a:r>
                  <a:rPr kumimoji="0" lang="en-US" sz="1600" b="0" i="0" u="none" strike="noStrike" kern="1200" cap="none" spc="0" normalizeH="0" baseline="0" noProof="0">
                    <a:ln>
                      <a:noFill/>
                    </a:ln>
                    <a:solidFill>
                      <a:prstClr val="black"/>
                    </a:solidFill>
                    <a:effectLst/>
                    <a:uLnTx/>
                    <a:uFillTx/>
                    <a:latin typeface="Calibri"/>
                    <a:ea typeface="Calibri"/>
                    <a:cs typeface="Calibri"/>
                  </a:rPr>
                  <a:t>pre-defined, routinely transmitted</a:t>
                </a:r>
                <a:endParaRPr kumimoji="0" lang="en-US" sz="2000" b="0" i="0" u="none" strike="noStrike" kern="1200" cap="none" spc="0" normalizeH="0" baseline="0" noProof="0">
                  <a:ln>
                    <a:noFill/>
                  </a:ln>
                  <a:solidFill>
                    <a:prstClr val="black"/>
                  </a:solidFill>
                  <a:effectLst/>
                  <a:uLnTx/>
                  <a:uFillTx/>
                  <a:latin typeface="Calibri"/>
                  <a:ea typeface="Calibri"/>
                  <a:cs typeface="Calibri"/>
                </a:endParaRPr>
              </a:p>
            </p:txBody>
          </p:sp>
        </p:grpSp>
        <p:grpSp>
          <p:nvGrpSpPr>
            <p:cNvPr id="56" name="Group 55" descr="Light blue box">
              <a:extLst>
                <a:ext uri="{FF2B5EF4-FFF2-40B4-BE49-F238E27FC236}">
                  <a16:creationId xmlns:a16="http://schemas.microsoft.com/office/drawing/2014/main" id="{65EF63F9-60A0-AF4A-C3BC-1D953E4F1ED4}"/>
                </a:ext>
              </a:extLst>
            </p:cNvPr>
            <p:cNvGrpSpPr/>
            <p:nvPr/>
          </p:nvGrpSpPr>
          <p:grpSpPr>
            <a:xfrm>
              <a:off x="8088035" y="2419693"/>
              <a:ext cx="2543202" cy="2671748"/>
              <a:chOff x="5244865" y="1445583"/>
              <a:chExt cx="1600685" cy="3100532"/>
            </a:xfrm>
            <a:noFill/>
          </p:grpSpPr>
          <p:sp>
            <p:nvSpPr>
              <p:cNvPr id="60" name="Rectangle 59" descr="Dark blue rectangle background">
                <a:extLst>
                  <a:ext uri="{FF2B5EF4-FFF2-40B4-BE49-F238E27FC236}">
                    <a16:creationId xmlns:a16="http://schemas.microsoft.com/office/drawing/2014/main" id="{E555D33F-A863-EBE6-4822-1CD327D3098A}"/>
                  </a:ext>
                </a:extLst>
              </p:cNvPr>
              <p:cNvSpPr/>
              <p:nvPr/>
            </p:nvSpPr>
            <p:spPr>
              <a:xfrm>
                <a:off x="5244865" y="1445583"/>
                <a:ext cx="1600685" cy="3100532"/>
              </a:xfrm>
              <a:prstGeom prst="rect">
                <a:avLst/>
              </a:prstGeom>
              <a:grp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65FA9"/>
                  </a:solidFill>
                  <a:effectLst/>
                  <a:uLnTx/>
                  <a:uFillTx/>
                  <a:latin typeface="Calibri"/>
                  <a:ea typeface="Calibri"/>
                  <a:cs typeface="Calibri"/>
                </a:endParaRPr>
              </a:p>
            </p:txBody>
          </p:sp>
          <p:sp>
            <p:nvSpPr>
              <p:cNvPr id="61" name="TextBox 60">
                <a:extLst>
                  <a:ext uri="{FF2B5EF4-FFF2-40B4-BE49-F238E27FC236}">
                    <a16:creationId xmlns:a16="http://schemas.microsoft.com/office/drawing/2014/main" id="{4740EF8F-1B19-4F3C-6FD9-3E92D36FCBD8}"/>
                  </a:ext>
                </a:extLst>
              </p:cNvPr>
              <p:cNvSpPr txBox="1"/>
              <p:nvPr/>
            </p:nvSpPr>
            <p:spPr>
              <a:xfrm>
                <a:off x="5267276" y="1565851"/>
                <a:ext cx="1578274" cy="2464480"/>
              </a:xfrm>
              <a:prstGeom prst="rect">
                <a:avLst/>
              </a:prstGeom>
              <a:grp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E5AAA"/>
                    </a:solidFill>
                    <a:effectLst/>
                    <a:uLnTx/>
                    <a:uFillTx/>
                    <a:latin typeface="Calibri"/>
                    <a:ea typeface="Calibri"/>
                    <a:cs typeface="Calibri"/>
                  </a:rPr>
                  <a:t>Response-specific Data Elements</a:t>
                </a:r>
                <a:br>
                  <a:rPr kumimoji="0" lang="en-US" sz="2800" b="1" i="0" u="none" strike="noStrike" kern="1200" cap="none" spc="0" normalizeH="0" baseline="0" noProof="0">
                    <a:ln>
                      <a:noFill/>
                    </a:ln>
                    <a:solidFill>
                      <a:prstClr val="black"/>
                    </a:solidFill>
                    <a:effectLst/>
                    <a:uLnTx/>
                    <a:uFillTx/>
                    <a:latin typeface="Calibri"/>
                    <a:ea typeface="Calibri"/>
                    <a:cs typeface="Calibri"/>
                  </a:rPr>
                </a:br>
                <a:endParaRPr kumimoji="0" lang="en-US" sz="2800" b="1" i="0" u="none" strike="noStrike" kern="1200" cap="none" spc="0" normalizeH="0" baseline="0" noProof="0">
                  <a:ln>
                    <a:noFill/>
                  </a:ln>
                  <a:solidFill>
                    <a:prstClr val="black"/>
                  </a:solidFill>
                  <a:effectLst/>
                  <a:uLnTx/>
                  <a:uFillTx/>
                  <a:latin typeface="Calibri"/>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Calibri"/>
                    <a:cs typeface="Calibri"/>
                  </a:rPr>
                  <a:t>defined at the time of response, specific to the response, ad-hoc transmission</a:t>
                </a:r>
                <a:endParaRPr kumimoji="0" lang="en-US" sz="2000" b="0" i="0" u="none" strike="noStrike" kern="1200" cap="none" spc="0" normalizeH="0" baseline="0" noProof="0">
                  <a:ln>
                    <a:noFill/>
                  </a:ln>
                  <a:solidFill>
                    <a:prstClr val="black"/>
                  </a:solidFill>
                  <a:effectLst/>
                  <a:uLnTx/>
                  <a:uFillTx/>
                  <a:latin typeface="Calibri"/>
                  <a:ea typeface="Calibri"/>
                  <a:cs typeface="Calibri"/>
                </a:endParaRPr>
              </a:p>
            </p:txBody>
          </p:sp>
        </p:grpSp>
        <p:grpSp>
          <p:nvGrpSpPr>
            <p:cNvPr id="57" name="Group 56" descr="Light blue box">
              <a:extLst>
                <a:ext uri="{FF2B5EF4-FFF2-40B4-BE49-F238E27FC236}">
                  <a16:creationId xmlns:a16="http://schemas.microsoft.com/office/drawing/2014/main" id="{CCB25D84-C286-E31B-2C45-E7E4BB8A30F5}"/>
                </a:ext>
              </a:extLst>
            </p:cNvPr>
            <p:cNvGrpSpPr/>
            <p:nvPr/>
          </p:nvGrpSpPr>
          <p:grpSpPr>
            <a:xfrm>
              <a:off x="1534606" y="3675593"/>
              <a:ext cx="3099761" cy="1272072"/>
              <a:chOff x="5041081" y="2690439"/>
              <a:chExt cx="1950979" cy="1129576"/>
            </a:xfrm>
            <a:noFill/>
          </p:grpSpPr>
          <p:sp>
            <p:nvSpPr>
              <p:cNvPr id="58" name="Rectangle 57" descr="Dark blue rectangle background">
                <a:extLst>
                  <a:ext uri="{FF2B5EF4-FFF2-40B4-BE49-F238E27FC236}">
                    <a16:creationId xmlns:a16="http://schemas.microsoft.com/office/drawing/2014/main" id="{AAB3F493-8479-5876-BC79-77A89CC54F49}"/>
                  </a:ext>
                </a:extLst>
              </p:cNvPr>
              <p:cNvSpPr/>
              <p:nvPr/>
            </p:nvSpPr>
            <p:spPr>
              <a:xfrm>
                <a:off x="5041081" y="2690439"/>
                <a:ext cx="1950978" cy="1129576"/>
              </a:xfrm>
              <a:prstGeom prst="rect">
                <a:avLst/>
              </a:prstGeom>
              <a:grpFill/>
              <a:ln w="19050">
                <a:solidFill>
                  <a:schemeClr val="accent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65FA9"/>
                  </a:solidFill>
                  <a:effectLst/>
                  <a:uLnTx/>
                  <a:uFillTx/>
                  <a:latin typeface="Calibri"/>
                  <a:ea typeface="Calibri"/>
                  <a:cs typeface="Calibri"/>
                </a:endParaRPr>
              </a:p>
            </p:txBody>
          </p:sp>
          <p:sp>
            <p:nvSpPr>
              <p:cNvPr id="59" name="TextBox 58">
                <a:extLst>
                  <a:ext uri="{FF2B5EF4-FFF2-40B4-BE49-F238E27FC236}">
                    <a16:creationId xmlns:a16="http://schemas.microsoft.com/office/drawing/2014/main" id="{918FDA2B-9108-F438-7AB2-641B2DB7887E}"/>
                  </a:ext>
                </a:extLst>
              </p:cNvPr>
              <p:cNvSpPr txBox="1"/>
              <p:nvPr/>
            </p:nvSpPr>
            <p:spPr>
              <a:xfrm>
                <a:off x="5058482" y="2736834"/>
                <a:ext cx="1933578" cy="850020"/>
              </a:xfrm>
              <a:prstGeom prst="rect">
                <a:avLst/>
              </a:prstGeom>
              <a:grp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E5AAA"/>
                    </a:solidFill>
                    <a:effectLst/>
                    <a:uLnTx/>
                    <a:uFillTx/>
                    <a:latin typeface="Calibri"/>
                    <a:ea typeface="Calibri"/>
                    <a:cs typeface="Calibri"/>
                  </a:rPr>
                  <a:t>Case Notification Minimal Data Necessary (MDN)</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Calibri"/>
                    <a:cs typeface="Calibri"/>
                  </a:rPr>
                  <a:t>for situational awareness in a response</a:t>
                </a:r>
              </a:p>
            </p:txBody>
          </p:sp>
        </p:grpSp>
      </p:grpSp>
    </p:spTree>
    <p:extLst>
      <p:ext uri="{BB962C8B-B14F-4D97-AF65-F5344CB8AC3E}">
        <p14:creationId xmlns:p14="http://schemas.microsoft.com/office/powerpoint/2010/main" val="2932673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4E095-9FFB-967C-B620-2FEDA47C0A49}"/>
              </a:ext>
            </a:extLst>
          </p:cNvPr>
          <p:cNvSpPr>
            <a:spLocks noGrp="1"/>
          </p:cNvSpPr>
          <p:nvPr>
            <p:ph type="title"/>
          </p:nvPr>
        </p:nvSpPr>
        <p:spPr>
          <a:xfrm>
            <a:off x="838200" y="365126"/>
            <a:ext cx="9704832" cy="907084"/>
          </a:xfrm>
        </p:spPr>
        <p:txBody>
          <a:bodyPr>
            <a:noAutofit/>
          </a:bodyPr>
          <a:lstStyle/>
          <a:p>
            <a:r>
              <a:rPr lang="en-US" sz="3730"/>
              <a:t>How do current NNDSS terms align with the three content categories?</a:t>
            </a:r>
          </a:p>
        </p:txBody>
      </p:sp>
      <p:sp>
        <p:nvSpPr>
          <p:cNvPr id="10" name="Rectangle 9">
            <a:extLst>
              <a:ext uri="{FF2B5EF4-FFF2-40B4-BE49-F238E27FC236}">
                <a16:creationId xmlns:a16="http://schemas.microsoft.com/office/drawing/2014/main" id="{3D2D787E-2FB2-534B-CF4E-E4E35F0C4F4F}"/>
              </a:ext>
            </a:extLst>
          </p:cNvPr>
          <p:cNvSpPr/>
          <p:nvPr/>
        </p:nvSpPr>
        <p:spPr>
          <a:xfrm>
            <a:off x="1534181" y="1670109"/>
            <a:ext cx="6434665" cy="10828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ource Sans Pro"/>
                <a:ea typeface="+mn-ea"/>
                <a:cs typeface="+mn-cs"/>
              </a:rPr>
              <a:t>Generic version 2 (GenV2)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ource Sans Pro"/>
                <a:ea typeface="+mn-ea"/>
                <a:cs typeface="+mn-cs"/>
              </a:rPr>
              <a:t>Case notification minimal data necessary (MDN)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ource Sans Pro"/>
                <a:ea typeface="+mn-ea"/>
                <a:cs typeface="+mn-cs"/>
              </a:rPr>
              <a:t>Generic version 3 (GenV3) *in development* </a:t>
            </a:r>
          </a:p>
        </p:txBody>
      </p:sp>
      <p:sp>
        <p:nvSpPr>
          <p:cNvPr id="3" name="Rectangle 2">
            <a:extLst>
              <a:ext uri="{FF2B5EF4-FFF2-40B4-BE49-F238E27FC236}">
                <a16:creationId xmlns:a16="http://schemas.microsoft.com/office/drawing/2014/main" id="{5A4D454C-BEE2-A5FB-430F-B8DC547793A0}"/>
              </a:ext>
            </a:extLst>
          </p:cNvPr>
          <p:cNvSpPr/>
          <p:nvPr/>
        </p:nvSpPr>
        <p:spPr>
          <a:xfrm>
            <a:off x="8573302" y="1670108"/>
            <a:ext cx="2091268" cy="1082875"/>
          </a:xfrm>
          <a:prstGeom prst="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E5AAA"/>
                </a:solidFill>
                <a:effectLst/>
                <a:uLnTx/>
                <a:uFillTx/>
                <a:latin typeface="Source Sans Pro"/>
                <a:ea typeface="Calibri"/>
                <a:cs typeface="Calibri"/>
              </a:rPr>
              <a:t>Core case data elements</a:t>
            </a: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1" name="Rectangle 10">
            <a:extLst>
              <a:ext uri="{FF2B5EF4-FFF2-40B4-BE49-F238E27FC236}">
                <a16:creationId xmlns:a16="http://schemas.microsoft.com/office/drawing/2014/main" id="{869B7319-55CE-CF62-CCEE-A52004AEAD87}"/>
              </a:ext>
            </a:extLst>
          </p:cNvPr>
          <p:cNvSpPr/>
          <p:nvPr/>
        </p:nvSpPr>
        <p:spPr>
          <a:xfrm>
            <a:off x="1490132" y="3150887"/>
            <a:ext cx="6434667" cy="10828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ource Sans Pro"/>
                <a:ea typeface="+mn-ea"/>
                <a:cs typeface="+mn-cs"/>
              </a:rPr>
              <a:t>NNDSS: Condition-specific MMG data elements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ource Sans Pro"/>
                <a:ea typeface="+mn-ea"/>
                <a:cs typeface="+mn-cs"/>
              </a:rPr>
              <a:t>Non-NNDSS: other sources of program case data (e.g., </a:t>
            </a:r>
            <a:r>
              <a:rPr kumimoji="0" lang="en-US" sz="1800" b="0" i="0" u="none" strike="noStrike" kern="1200" cap="none" spc="0" normalizeH="0" baseline="0" noProof="0" err="1">
                <a:ln>
                  <a:noFill/>
                </a:ln>
                <a:solidFill>
                  <a:prstClr val="white"/>
                </a:solidFill>
                <a:effectLst/>
                <a:uLnTx/>
                <a:uFillTx/>
                <a:latin typeface="Source Sans Pro"/>
                <a:ea typeface="+mn-ea"/>
                <a:cs typeface="+mn-cs"/>
              </a:rPr>
              <a:t>REDCap</a:t>
            </a:r>
            <a:r>
              <a:rPr kumimoji="0" lang="en-US" sz="1800" b="0" i="0" u="none" strike="noStrike" kern="1200" cap="none" spc="0" normalizeH="0" baseline="0" noProof="0">
                <a:ln>
                  <a:noFill/>
                </a:ln>
                <a:solidFill>
                  <a:prstClr val="white"/>
                </a:solidFill>
                <a:effectLst/>
                <a:uLnTx/>
                <a:uFillTx/>
                <a:latin typeface="Source Sans Pro"/>
                <a:ea typeface="+mn-ea"/>
                <a:cs typeface="+mn-cs"/>
              </a:rPr>
              <a:t>)</a:t>
            </a:r>
          </a:p>
        </p:txBody>
      </p:sp>
      <p:sp>
        <p:nvSpPr>
          <p:cNvPr id="8" name="Rectangle 7">
            <a:extLst>
              <a:ext uri="{FF2B5EF4-FFF2-40B4-BE49-F238E27FC236}">
                <a16:creationId xmlns:a16="http://schemas.microsoft.com/office/drawing/2014/main" id="{55FDF253-8FD2-B3BC-7901-D611B7716759}"/>
              </a:ext>
            </a:extLst>
          </p:cNvPr>
          <p:cNvSpPr/>
          <p:nvPr/>
        </p:nvSpPr>
        <p:spPr>
          <a:xfrm>
            <a:off x="8573302" y="3150888"/>
            <a:ext cx="2091268" cy="1082875"/>
          </a:xfrm>
          <a:prstGeom prst="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962AE"/>
                </a:solidFill>
                <a:effectLst/>
                <a:uLnTx/>
                <a:uFillTx/>
                <a:latin typeface="Source Sans Pro"/>
                <a:ea typeface="+mn-ea"/>
                <a:cs typeface="+mn-cs"/>
              </a:rPr>
              <a:t>Program-specific data elements</a:t>
            </a:r>
          </a:p>
        </p:txBody>
      </p:sp>
      <p:sp>
        <p:nvSpPr>
          <p:cNvPr id="12" name="Rectangle 11">
            <a:extLst>
              <a:ext uri="{FF2B5EF4-FFF2-40B4-BE49-F238E27FC236}">
                <a16:creationId xmlns:a16="http://schemas.microsoft.com/office/drawing/2014/main" id="{5E6DE82A-0B8B-62AC-55CA-1860664EE5E5}"/>
              </a:ext>
            </a:extLst>
          </p:cNvPr>
          <p:cNvSpPr/>
          <p:nvPr/>
        </p:nvSpPr>
        <p:spPr>
          <a:xfrm>
            <a:off x="1490133" y="4665726"/>
            <a:ext cx="6434665" cy="10828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Source Sans Pro"/>
                <a:ea typeface="+mn-ea"/>
                <a:cs typeface="+mn-cs"/>
              </a:rPr>
              <a:t>Response-specific data elements </a:t>
            </a:r>
          </a:p>
        </p:txBody>
      </p:sp>
      <p:sp>
        <p:nvSpPr>
          <p:cNvPr id="9" name="Rectangle 8">
            <a:extLst>
              <a:ext uri="{FF2B5EF4-FFF2-40B4-BE49-F238E27FC236}">
                <a16:creationId xmlns:a16="http://schemas.microsoft.com/office/drawing/2014/main" id="{5DB312CC-C990-603E-F389-FF9C5222D816}"/>
              </a:ext>
            </a:extLst>
          </p:cNvPr>
          <p:cNvSpPr/>
          <p:nvPr/>
        </p:nvSpPr>
        <p:spPr>
          <a:xfrm>
            <a:off x="8573302" y="4646452"/>
            <a:ext cx="2091268" cy="1082875"/>
          </a:xfrm>
          <a:prstGeom prst="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962AE"/>
                </a:solidFill>
                <a:effectLst/>
                <a:uLnTx/>
                <a:uFillTx/>
                <a:latin typeface="Source Sans Pro"/>
                <a:ea typeface="+mn-ea"/>
                <a:cs typeface="+mn-cs"/>
              </a:rPr>
              <a:t>Response-specific data elements</a:t>
            </a:r>
          </a:p>
        </p:txBody>
      </p:sp>
      <p:sp>
        <p:nvSpPr>
          <p:cNvPr id="4" name="Arrow: Down 3">
            <a:extLst>
              <a:ext uri="{FF2B5EF4-FFF2-40B4-BE49-F238E27FC236}">
                <a16:creationId xmlns:a16="http://schemas.microsoft.com/office/drawing/2014/main" id="{3674A9B6-81D4-A1B2-C259-253F7D9F657E}"/>
              </a:ext>
              <a:ext uri="{C183D7F6-B498-43B3-948B-1728B52AA6E4}">
                <adec:decorative xmlns:adec="http://schemas.microsoft.com/office/drawing/2017/decorative" val="1"/>
              </a:ext>
            </a:extLst>
          </p:cNvPr>
          <p:cNvSpPr/>
          <p:nvPr/>
        </p:nvSpPr>
        <p:spPr>
          <a:xfrm rot="16200000">
            <a:off x="7671908" y="1784715"/>
            <a:ext cx="1016000" cy="7867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 name="Arrow: Down 4">
            <a:extLst>
              <a:ext uri="{FF2B5EF4-FFF2-40B4-BE49-F238E27FC236}">
                <a16:creationId xmlns:a16="http://schemas.microsoft.com/office/drawing/2014/main" id="{39BEFFB8-8DDC-E2B4-735D-43531E6983DC}"/>
              </a:ext>
              <a:ext uri="{C183D7F6-B498-43B3-948B-1728B52AA6E4}">
                <adec:decorative xmlns:adec="http://schemas.microsoft.com/office/drawing/2017/decorative" val="1"/>
              </a:ext>
            </a:extLst>
          </p:cNvPr>
          <p:cNvSpPr/>
          <p:nvPr/>
        </p:nvSpPr>
        <p:spPr>
          <a:xfrm rot="16200000">
            <a:off x="7671909" y="4794497"/>
            <a:ext cx="1016000" cy="7867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6" name="Arrow: Down 5">
            <a:extLst>
              <a:ext uri="{FF2B5EF4-FFF2-40B4-BE49-F238E27FC236}">
                <a16:creationId xmlns:a16="http://schemas.microsoft.com/office/drawing/2014/main" id="{5D7B604D-693C-313E-FAD8-A7556A178150}"/>
              </a:ext>
              <a:ext uri="{C183D7F6-B498-43B3-948B-1728B52AA6E4}">
                <adec:decorative xmlns:adec="http://schemas.microsoft.com/office/drawing/2017/decorative" val="1"/>
              </a:ext>
            </a:extLst>
          </p:cNvPr>
          <p:cNvSpPr/>
          <p:nvPr/>
        </p:nvSpPr>
        <p:spPr>
          <a:xfrm rot="16200000">
            <a:off x="7671909" y="3298929"/>
            <a:ext cx="1016000" cy="7867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pic>
        <p:nvPicPr>
          <p:cNvPr id="7" name="Picture 2">
            <a:extLst>
              <a:ext uri="{FF2B5EF4-FFF2-40B4-BE49-F238E27FC236}">
                <a16:creationId xmlns:a16="http://schemas.microsoft.com/office/drawing/2014/main" id="{6A4E9125-40CD-365B-0DC3-7A7D33E65D6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0009" y="184628"/>
            <a:ext cx="1087582" cy="1087582"/>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10">
            <a:extLst>
              <a:ext uri="{FF2B5EF4-FFF2-40B4-BE49-F238E27FC236}">
                <a16:creationId xmlns:a16="http://schemas.microsoft.com/office/drawing/2014/main" id="{934B7DAE-2E42-4E18-E2EC-2838254DAECD}"/>
              </a:ext>
              <a:ext uri="{C183D7F6-B498-43B3-948B-1728B52AA6E4}">
                <adec:decorative xmlns:adec="http://schemas.microsoft.com/office/drawing/2017/decorative" val="1"/>
              </a:ext>
            </a:extLst>
          </p:cNvPr>
          <p:cNvSpPr txBox="1">
            <a:spLocks/>
          </p:cNvSpPr>
          <p:nvPr/>
        </p:nvSpPr>
        <p:spPr>
          <a:xfrm>
            <a:off x="11558337" y="6424706"/>
            <a:ext cx="496705" cy="31153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mtClean="0">
                <a:solidFill>
                  <a:srgbClr val="0F56DC"/>
                </a:solidFill>
                <a:latin typeface="Myriad Web Pro"/>
              </a:rPr>
              <a:pPr defTabSz="1219170" eaLnBrk="0" fontAlgn="base" hangingPunct="0">
                <a:spcBef>
                  <a:spcPct val="0"/>
                </a:spcBef>
                <a:spcAft>
                  <a:spcPct val="0"/>
                </a:spcAft>
                <a:defRPr/>
              </a:pPr>
              <a:t>23</a:t>
            </a:fld>
            <a:endParaRPr lang="en-US" dirty="0">
              <a:solidFill>
                <a:srgbClr val="0F56DC"/>
              </a:solidFill>
              <a:latin typeface="Myriad Web Pro"/>
            </a:endParaRPr>
          </a:p>
        </p:txBody>
      </p:sp>
    </p:spTree>
    <p:extLst>
      <p:ext uri="{BB962C8B-B14F-4D97-AF65-F5344CB8AC3E}">
        <p14:creationId xmlns:p14="http://schemas.microsoft.com/office/powerpoint/2010/main" val="880332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BDE5B-5308-8867-30E7-79EFE7DB75E7}"/>
              </a:ext>
            </a:extLst>
          </p:cNvPr>
          <p:cNvSpPr>
            <a:spLocks noGrp="1"/>
          </p:cNvSpPr>
          <p:nvPr>
            <p:ph type="title"/>
          </p:nvPr>
        </p:nvSpPr>
        <p:spPr>
          <a:xfrm>
            <a:off x="609600" y="274639"/>
            <a:ext cx="10218697" cy="1143000"/>
          </a:xfrm>
        </p:spPr>
        <p:txBody>
          <a:bodyPr>
            <a:normAutofit/>
          </a:bodyPr>
          <a:lstStyle/>
          <a:p>
            <a:r>
              <a:rPr lang="en-US"/>
              <a:t>CDC is developing two new tools to manage case data in 1CDP</a:t>
            </a:r>
          </a:p>
        </p:txBody>
      </p:sp>
      <p:sp>
        <p:nvSpPr>
          <p:cNvPr id="3" name="Content Placeholder 2">
            <a:extLst>
              <a:ext uri="{FF2B5EF4-FFF2-40B4-BE49-F238E27FC236}">
                <a16:creationId xmlns:a16="http://schemas.microsoft.com/office/drawing/2014/main" id="{FC018405-A3A1-A82B-7936-140DD7B67E4A}"/>
              </a:ext>
            </a:extLst>
          </p:cNvPr>
          <p:cNvSpPr>
            <a:spLocks noGrp="1"/>
          </p:cNvSpPr>
          <p:nvPr>
            <p:ph type="body" sz="quarter" idx="10"/>
          </p:nvPr>
        </p:nvSpPr>
        <p:spPr/>
        <p:txBody>
          <a:bodyPr>
            <a:normAutofit lnSpcReduction="10000"/>
          </a:bodyPr>
          <a:lstStyle/>
          <a:p>
            <a:pPr>
              <a:lnSpc>
                <a:spcPct val="107000"/>
              </a:lnSpc>
              <a:spcBef>
                <a:spcPts val="0"/>
              </a:spcBef>
              <a:spcAft>
                <a:spcPts val="1800"/>
              </a:spcAft>
            </a:pPr>
            <a:r>
              <a:rPr lang="en-US" b="1" kern="100">
                <a:effectLst/>
                <a:ea typeface="Aptos" panose="020B0004020202020204" pitchFamily="34" charset="0"/>
                <a:cs typeface="Arial" panose="020B0604020202020204" pitchFamily="34" charset="0"/>
              </a:rPr>
              <a:t>1CDP Case Data Exchange (CDE) Pipeline </a:t>
            </a:r>
            <a:r>
              <a:rPr lang="en-US" b="0" kern="100">
                <a:effectLst/>
                <a:ea typeface="Aptos" panose="020B0004020202020204" pitchFamily="34" charset="0"/>
                <a:cs typeface="Arial" panose="020B0604020202020204" pitchFamily="34" charset="0"/>
              </a:rPr>
              <a:t>will process, validate, and provision all case data, including what is currently being sent to NNDSS.</a:t>
            </a:r>
          </a:p>
          <a:p>
            <a:pPr>
              <a:lnSpc>
                <a:spcPct val="107000"/>
              </a:lnSpc>
              <a:spcBef>
                <a:spcPts val="0"/>
              </a:spcBef>
              <a:spcAft>
                <a:spcPts val="1800"/>
              </a:spcAft>
            </a:pPr>
            <a:r>
              <a:rPr lang="en-US" b="1" kern="100">
                <a:effectLst/>
                <a:ea typeface="Aptos" panose="020B0004020202020204" pitchFamily="34" charset="0"/>
                <a:cs typeface="Arial" panose="020B0604020202020204" pitchFamily="34" charset="0"/>
              </a:rPr>
              <a:t>1CDP Case Profile Manager (CPM)</a:t>
            </a:r>
            <a:r>
              <a:rPr lang="en-US" kern="100">
                <a:effectLst/>
                <a:ea typeface="Aptos" panose="020B0004020202020204" pitchFamily="34" charset="0"/>
                <a:cs typeface="Arial" panose="020B0604020202020204" pitchFamily="34" charset="0"/>
              </a:rPr>
              <a:t> </a:t>
            </a:r>
            <a:r>
              <a:rPr lang="en-US" b="0" kern="100">
                <a:effectLst/>
                <a:ea typeface="Aptos" panose="020B0004020202020204" pitchFamily="34" charset="0"/>
                <a:cs typeface="Arial" panose="020B0604020202020204" pitchFamily="34" charset="0"/>
              </a:rPr>
              <a:t>will be used to define the data content to be used for cases reported to CDC, which may include core, program-specific, and response-specific data content.</a:t>
            </a:r>
            <a:endParaRPr lang="en-US" b="0"/>
          </a:p>
          <a:p>
            <a:pPr>
              <a:lnSpc>
                <a:spcPct val="107000"/>
              </a:lnSpc>
              <a:spcBef>
                <a:spcPts val="0"/>
              </a:spcBef>
            </a:pPr>
            <a:r>
              <a:rPr lang="en-US" b="0" kern="100">
                <a:effectLst/>
                <a:ea typeface="Aptos" panose="020B0004020202020204" pitchFamily="34" charset="0"/>
                <a:cs typeface="Arial" panose="020B0604020202020204" pitchFamily="34" charset="0"/>
              </a:rPr>
              <a:t>Both tools are currently in development and planned for </a:t>
            </a:r>
            <a:r>
              <a:rPr lang="en-US" b="0" kern="100">
                <a:ea typeface="Aptos" panose="020B0004020202020204" pitchFamily="34" charset="0"/>
                <a:cs typeface="Arial" panose="020B0604020202020204" pitchFamily="34" charset="0"/>
              </a:rPr>
              <a:t>deployment</a:t>
            </a:r>
            <a:r>
              <a:rPr lang="en-US" b="0" kern="100">
                <a:effectLst/>
                <a:ea typeface="Aptos" panose="020B0004020202020204" pitchFamily="34" charset="0"/>
                <a:cs typeface="Arial" panose="020B0604020202020204" pitchFamily="34" charset="0"/>
              </a:rPr>
              <a:t> in 1CDP Year 1 (by Sep 30, 2025)</a:t>
            </a:r>
          </a:p>
          <a:p>
            <a:pPr lvl="1">
              <a:lnSpc>
                <a:spcPct val="107000"/>
              </a:lnSpc>
              <a:spcBef>
                <a:spcPts val="0"/>
              </a:spcBef>
            </a:pPr>
            <a:r>
              <a:rPr lang="en-US" kern="100">
                <a:ea typeface="Aptos" panose="020B0004020202020204" pitchFamily="34" charset="0"/>
                <a:cs typeface="Arial" panose="020B0604020202020204" pitchFamily="34" charset="0"/>
              </a:rPr>
              <a:t>Support for CDC program and partner use will be focus of Year 2, timing to be determined</a:t>
            </a:r>
            <a:endParaRPr lang="en-US" kern="100">
              <a:effectLst/>
              <a:ea typeface="Aptos" panose="020B0004020202020204" pitchFamily="34" charset="0"/>
              <a:cs typeface="Arial" panose="020B0604020202020204" pitchFamily="34" charset="0"/>
            </a:endParaRPr>
          </a:p>
          <a:p>
            <a:pPr lvl="1">
              <a:lnSpc>
                <a:spcPct val="107000"/>
              </a:lnSpc>
              <a:spcBef>
                <a:spcPts val="0"/>
              </a:spcBef>
            </a:pPr>
            <a:endParaRPr lang="en-US" sz="2000" kern="100">
              <a:effectLst/>
              <a:ea typeface="Aptos" panose="020B0004020202020204" pitchFamily="34" charset="0"/>
              <a:cs typeface="Arial" panose="020B0604020202020204" pitchFamily="34" charset="0"/>
            </a:endParaRPr>
          </a:p>
        </p:txBody>
      </p:sp>
      <p:pic>
        <p:nvPicPr>
          <p:cNvPr id="4" name="Picture 2" descr="Dictionary - Free education icons">
            <a:extLst>
              <a:ext uri="{FF2B5EF4-FFF2-40B4-BE49-F238E27FC236}">
                <a16:creationId xmlns:a16="http://schemas.microsoft.com/office/drawing/2014/main" id="{8E1ADF45-6D47-7D0C-792C-C116EC6F6B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0" y="17319"/>
            <a:ext cx="1087582" cy="108758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0">
            <a:extLst>
              <a:ext uri="{FF2B5EF4-FFF2-40B4-BE49-F238E27FC236}">
                <a16:creationId xmlns:a16="http://schemas.microsoft.com/office/drawing/2014/main" id="{F3A0D489-52B3-26CB-B109-1A1FF4B3366B}"/>
              </a:ext>
              <a:ext uri="{C183D7F6-B498-43B3-948B-1728B52AA6E4}">
                <adec:decorative xmlns:adec="http://schemas.microsoft.com/office/drawing/2017/decorative" val="1"/>
              </a:ext>
            </a:extLst>
          </p:cNvPr>
          <p:cNvSpPr txBox="1">
            <a:spLocks/>
          </p:cNvSpPr>
          <p:nvPr/>
        </p:nvSpPr>
        <p:spPr>
          <a:xfrm>
            <a:off x="11558337" y="6424706"/>
            <a:ext cx="496705" cy="31153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mtClean="0"/>
              <a:pPr defTabSz="1219170" eaLnBrk="0" fontAlgn="base" hangingPunct="0">
                <a:spcBef>
                  <a:spcPct val="0"/>
                </a:spcBef>
                <a:spcAft>
                  <a:spcPct val="0"/>
                </a:spcAft>
                <a:defRPr/>
              </a:pPr>
              <a:t>24</a:t>
            </a:fld>
            <a:endParaRPr lang="en-US" dirty="0"/>
          </a:p>
        </p:txBody>
      </p:sp>
    </p:spTree>
    <p:extLst>
      <p:ext uri="{BB962C8B-B14F-4D97-AF65-F5344CB8AC3E}">
        <p14:creationId xmlns:p14="http://schemas.microsoft.com/office/powerpoint/2010/main" val="3982848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4E095-9FFB-967C-B620-2FEDA47C0A49}"/>
              </a:ext>
            </a:extLst>
          </p:cNvPr>
          <p:cNvSpPr>
            <a:spLocks noGrp="1"/>
          </p:cNvSpPr>
          <p:nvPr>
            <p:ph type="title"/>
          </p:nvPr>
        </p:nvSpPr>
        <p:spPr/>
        <p:txBody>
          <a:bodyPr>
            <a:normAutofit/>
          </a:bodyPr>
          <a:lstStyle/>
          <a:p>
            <a:r>
              <a:rPr lang="en-US"/>
              <a:t>How do current NNDSS terms align with the new tools?</a:t>
            </a:r>
          </a:p>
        </p:txBody>
      </p:sp>
      <p:pic>
        <p:nvPicPr>
          <p:cNvPr id="7" name="Picture 2">
            <a:extLst>
              <a:ext uri="{FF2B5EF4-FFF2-40B4-BE49-F238E27FC236}">
                <a16:creationId xmlns:a16="http://schemas.microsoft.com/office/drawing/2014/main" id="{FB78B252-1EBE-3871-DBB6-46BBCBD317F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0" y="17319"/>
            <a:ext cx="1087582" cy="108758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descr="Box called message validation processing and provisioning system (MVPS) with an arrow to the box case data exchange pipeline">
            <a:extLst>
              <a:ext uri="{FF2B5EF4-FFF2-40B4-BE49-F238E27FC236}">
                <a16:creationId xmlns:a16="http://schemas.microsoft.com/office/drawing/2014/main" id="{55E5FA0F-548F-910F-7816-EABF46622F79}"/>
              </a:ext>
            </a:extLst>
          </p:cNvPr>
          <p:cNvGrpSpPr/>
          <p:nvPr/>
        </p:nvGrpSpPr>
        <p:grpSpPr>
          <a:xfrm>
            <a:off x="1011382" y="2645379"/>
            <a:ext cx="10169235" cy="1082878"/>
            <a:chOff x="999302" y="1602963"/>
            <a:chExt cx="10169235" cy="1082878"/>
          </a:xfrm>
        </p:grpSpPr>
        <p:sp>
          <p:nvSpPr>
            <p:cNvPr id="8" name="Rectangle 7">
              <a:extLst>
                <a:ext uri="{FF2B5EF4-FFF2-40B4-BE49-F238E27FC236}">
                  <a16:creationId xmlns:a16="http://schemas.microsoft.com/office/drawing/2014/main" id="{AE37A85A-85F8-D2D1-294F-E29CFF2D29E1}"/>
                </a:ext>
              </a:extLst>
            </p:cNvPr>
            <p:cNvSpPr/>
            <p:nvPr/>
          </p:nvSpPr>
          <p:spPr>
            <a:xfrm>
              <a:off x="8388039" y="1602963"/>
              <a:ext cx="2780498" cy="1082875"/>
            </a:xfrm>
            <a:prstGeom prst="rect">
              <a:avLst/>
            </a:prstGeom>
            <a:noFill/>
            <a:ln w="28575" cap="flat" cmpd="sng" algn="ctr">
              <a:solidFill>
                <a:srgbClr val="DBBA3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1E5AAA"/>
                  </a:solidFill>
                  <a:effectLst/>
                  <a:uLnTx/>
                  <a:uFillTx/>
                  <a:latin typeface="Source Sans Pro"/>
                  <a:ea typeface="Calibri"/>
                  <a:cs typeface="Calibri"/>
                </a:rPr>
                <a:t>Case Data Exchange Pipeline</a:t>
              </a:r>
            </a:p>
          </p:txBody>
        </p:sp>
        <p:sp>
          <p:nvSpPr>
            <p:cNvPr id="9" name="Arrow: Down 8">
              <a:extLst>
                <a:ext uri="{FF2B5EF4-FFF2-40B4-BE49-F238E27FC236}">
                  <a16:creationId xmlns:a16="http://schemas.microsoft.com/office/drawing/2014/main" id="{9846958E-C0D8-EA8B-2C73-BA462827D6A8}"/>
                </a:ext>
              </a:extLst>
            </p:cNvPr>
            <p:cNvSpPr/>
            <p:nvPr/>
          </p:nvSpPr>
          <p:spPr>
            <a:xfrm rot="16200000">
              <a:off x="7486645" y="1717570"/>
              <a:ext cx="1016000" cy="786787"/>
            </a:xfrm>
            <a:prstGeom prst="downArrow">
              <a:avLst/>
            </a:prstGeom>
            <a:solidFill>
              <a:srgbClr val="123154"/>
            </a:solidFill>
            <a:ln w="12700" cap="flat" cmpd="sng" algn="ctr">
              <a:solidFill>
                <a:srgbClr val="12315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ource Sans Pro"/>
                <a:ea typeface="+mn-ea"/>
                <a:cs typeface="+mn-cs"/>
              </a:endParaRPr>
            </a:p>
          </p:txBody>
        </p:sp>
        <p:sp>
          <p:nvSpPr>
            <p:cNvPr id="11" name="Rectangle 10">
              <a:extLst>
                <a:ext uri="{FF2B5EF4-FFF2-40B4-BE49-F238E27FC236}">
                  <a16:creationId xmlns:a16="http://schemas.microsoft.com/office/drawing/2014/main" id="{3DB7BC7D-74A4-B89D-5757-D9C1B591D90E}"/>
                </a:ext>
              </a:extLst>
            </p:cNvPr>
            <p:cNvSpPr/>
            <p:nvPr/>
          </p:nvSpPr>
          <p:spPr>
            <a:xfrm>
              <a:off x="999302" y="1602964"/>
              <a:ext cx="6784282" cy="1082877"/>
            </a:xfrm>
            <a:prstGeom prst="rect">
              <a:avLst/>
            </a:prstGeom>
            <a:solidFill>
              <a:srgbClr val="123154"/>
            </a:solidFill>
            <a:ln w="12700" cap="flat" cmpd="sng" algn="ctr">
              <a:solidFill>
                <a:srgbClr val="12315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Source Sans Pro"/>
                  <a:ea typeface="+mn-ea"/>
                  <a:cs typeface="+mn-cs"/>
                </a:rPr>
                <a:t>Message Validation, Processing, and Provisioning System (MVPS)</a:t>
              </a:r>
            </a:p>
          </p:txBody>
        </p:sp>
      </p:grpSp>
      <p:sp>
        <p:nvSpPr>
          <p:cNvPr id="3" name="Slide Number Placeholder 10">
            <a:extLst>
              <a:ext uri="{FF2B5EF4-FFF2-40B4-BE49-F238E27FC236}">
                <a16:creationId xmlns:a16="http://schemas.microsoft.com/office/drawing/2014/main" id="{D5538D86-125D-EFD2-0552-D71B56F2F385}"/>
              </a:ext>
              <a:ext uri="{C183D7F6-B498-43B3-948B-1728B52AA6E4}">
                <adec:decorative xmlns:adec="http://schemas.microsoft.com/office/drawing/2017/decorative" val="1"/>
              </a:ext>
            </a:extLst>
          </p:cNvPr>
          <p:cNvSpPr txBox="1">
            <a:spLocks/>
          </p:cNvSpPr>
          <p:nvPr/>
        </p:nvSpPr>
        <p:spPr>
          <a:xfrm>
            <a:off x="11558337" y="6424706"/>
            <a:ext cx="496705" cy="31153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mtClean="0"/>
              <a:pPr defTabSz="1219170" eaLnBrk="0" fontAlgn="base" hangingPunct="0">
                <a:spcBef>
                  <a:spcPct val="0"/>
                </a:spcBef>
                <a:spcAft>
                  <a:spcPct val="0"/>
                </a:spcAft>
                <a:defRPr/>
              </a:pPr>
              <a:t>25</a:t>
            </a:fld>
            <a:endParaRPr lang="en-US" dirty="0"/>
          </a:p>
        </p:txBody>
      </p:sp>
    </p:spTree>
    <p:extLst>
      <p:ext uri="{BB962C8B-B14F-4D97-AF65-F5344CB8AC3E}">
        <p14:creationId xmlns:p14="http://schemas.microsoft.com/office/powerpoint/2010/main" val="548051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B08B9-5815-A793-55D2-07D71CB79C8D}"/>
              </a:ext>
            </a:extLst>
          </p:cNvPr>
          <p:cNvSpPr>
            <a:spLocks noGrp="1"/>
          </p:cNvSpPr>
          <p:nvPr>
            <p:ph type="title"/>
          </p:nvPr>
        </p:nvSpPr>
        <p:spPr/>
        <p:txBody>
          <a:bodyPr>
            <a:normAutofit fontScale="90000"/>
          </a:bodyPr>
          <a:lstStyle/>
          <a:p>
            <a:r>
              <a:rPr lang="en-US" sz="4100" kern="100">
                <a:effectLst/>
                <a:ea typeface="Aptos" panose="020B0004020202020204" pitchFamily="34" charset="0"/>
                <a:cs typeface="Arial" panose="020B0604020202020204" pitchFamily="34" charset="0"/>
              </a:rPr>
              <a:t>Current</a:t>
            </a:r>
            <a:r>
              <a:rPr lang="en-US" sz="4400" kern="100">
                <a:effectLst/>
                <a:ea typeface="Aptos" panose="020B0004020202020204" pitchFamily="34" charset="0"/>
                <a:cs typeface="Arial" panose="020B0604020202020204" pitchFamily="34" charset="0"/>
              </a:rPr>
              <a:t> MVPS functionality includes processing, validation, and provisioning of NNDSS case data.</a:t>
            </a:r>
            <a:endParaRPr lang="en-US"/>
          </a:p>
        </p:txBody>
      </p:sp>
      <p:grpSp>
        <p:nvGrpSpPr>
          <p:cNvPr id="18" name="Group 17" descr="Diagram showing MVPS components as processing validation and provisioning. Data are being sent by jurisdictions to MVPS for processing and then to cdc programs after provisioning. ">
            <a:extLst>
              <a:ext uri="{FF2B5EF4-FFF2-40B4-BE49-F238E27FC236}">
                <a16:creationId xmlns:a16="http://schemas.microsoft.com/office/drawing/2014/main" id="{C633D08E-1BF8-23CE-10F3-3B8F00533E75}"/>
              </a:ext>
            </a:extLst>
          </p:cNvPr>
          <p:cNvGrpSpPr/>
          <p:nvPr/>
        </p:nvGrpSpPr>
        <p:grpSpPr>
          <a:xfrm>
            <a:off x="81733" y="2522937"/>
            <a:ext cx="12110267" cy="2326301"/>
            <a:chOff x="81733" y="2522937"/>
            <a:chExt cx="12110267" cy="2326301"/>
          </a:xfrm>
        </p:grpSpPr>
        <p:sp>
          <p:nvSpPr>
            <p:cNvPr id="11" name="Rectangle: Rounded Corners 10">
              <a:extLst>
                <a:ext uri="{FF2B5EF4-FFF2-40B4-BE49-F238E27FC236}">
                  <a16:creationId xmlns:a16="http://schemas.microsoft.com/office/drawing/2014/main" id="{A4D27ACE-253C-EB63-3F3E-1115927B5312}"/>
                </a:ext>
              </a:extLst>
            </p:cNvPr>
            <p:cNvSpPr/>
            <p:nvPr/>
          </p:nvSpPr>
          <p:spPr>
            <a:xfrm>
              <a:off x="5237494" y="3429000"/>
              <a:ext cx="2208178" cy="1420238"/>
            </a:xfrm>
            <a:prstGeom prst="roundRect">
              <a:avLst/>
            </a:prstGeom>
            <a:solidFill>
              <a:srgbClr val="40819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Validation</a:t>
              </a:r>
            </a:p>
          </p:txBody>
        </p:sp>
        <p:sp>
          <p:nvSpPr>
            <p:cNvPr id="12" name="Rectangle: Rounded Corners 11">
              <a:extLst>
                <a:ext uri="{FF2B5EF4-FFF2-40B4-BE49-F238E27FC236}">
                  <a16:creationId xmlns:a16="http://schemas.microsoft.com/office/drawing/2014/main" id="{3EAB0C91-5F52-8AB0-411D-49325E861C02}"/>
                </a:ext>
              </a:extLst>
            </p:cNvPr>
            <p:cNvSpPr/>
            <p:nvPr/>
          </p:nvSpPr>
          <p:spPr>
            <a:xfrm>
              <a:off x="7943405" y="3429000"/>
              <a:ext cx="2208178" cy="1420238"/>
            </a:xfrm>
            <a:prstGeom prst="roundRect">
              <a:avLst/>
            </a:prstGeom>
            <a:solidFill>
              <a:srgbClr val="1D6A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Provisioning</a:t>
              </a:r>
            </a:p>
          </p:txBody>
        </p:sp>
        <p:sp>
          <p:nvSpPr>
            <p:cNvPr id="13" name="Rectangle: Rounded Corners 12">
              <a:extLst>
                <a:ext uri="{FF2B5EF4-FFF2-40B4-BE49-F238E27FC236}">
                  <a16:creationId xmlns:a16="http://schemas.microsoft.com/office/drawing/2014/main" id="{3CFAB889-0D2C-669D-F220-F6944D4DE387}"/>
                </a:ext>
              </a:extLst>
            </p:cNvPr>
            <p:cNvSpPr/>
            <p:nvPr/>
          </p:nvSpPr>
          <p:spPr>
            <a:xfrm>
              <a:off x="2453761" y="3429000"/>
              <a:ext cx="2208178" cy="1420238"/>
            </a:xfrm>
            <a:prstGeom prst="roundRect">
              <a:avLst/>
            </a:prstGeom>
            <a:solidFill>
              <a:srgbClr val="4F7EB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Processing</a:t>
              </a:r>
            </a:p>
          </p:txBody>
        </p:sp>
        <p:sp>
          <p:nvSpPr>
            <p:cNvPr id="14" name="TextBox 13">
              <a:extLst>
                <a:ext uri="{FF2B5EF4-FFF2-40B4-BE49-F238E27FC236}">
                  <a16:creationId xmlns:a16="http://schemas.microsoft.com/office/drawing/2014/main" id="{E9326404-7CF2-77DE-2AF2-364DF75F4E96}"/>
                </a:ext>
              </a:extLst>
            </p:cNvPr>
            <p:cNvSpPr txBox="1"/>
            <p:nvPr/>
          </p:nvSpPr>
          <p:spPr>
            <a:xfrm>
              <a:off x="2561789" y="2522937"/>
              <a:ext cx="7589794" cy="523220"/>
            </a:xfrm>
            <a:prstGeom prst="rect">
              <a:avLst/>
            </a:prstGeom>
            <a:noFill/>
          </p:spPr>
          <p:txBody>
            <a:bodyPr wrap="square" rtlCol="0">
              <a:spAutoFit/>
            </a:bodyPr>
            <a:lstStyle/>
            <a:p>
              <a:pPr algn="ctr"/>
              <a:r>
                <a:rPr lang="en-US" sz="2800" b="1">
                  <a:solidFill>
                    <a:srgbClr val="000000"/>
                  </a:solidFill>
                </a:rPr>
                <a:t>MVPS</a:t>
              </a:r>
              <a:endParaRPr lang="en-US" b="1">
                <a:solidFill>
                  <a:srgbClr val="000000"/>
                </a:solidFill>
              </a:endParaRPr>
            </a:p>
          </p:txBody>
        </p:sp>
        <p:sp>
          <p:nvSpPr>
            <p:cNvPr id="15" name="Right Brace 14">
              <a:extLst>
                <a:ext uri="{FF2B5EF4-FFF2-40B4-BE49-F238E27FC236}">
                  <a16:creationId xmlns:a16="http://schemas.microsoft.com/office/drawing/2014/main" id="{272582C9-0047-D8B8-D017-0996089BEF01}"/>
                </a:ext>
              </a:extLst>
            </p:cNvPr>
            <p:cNvSpPr/>
            <p:nvPr/>
          </p:nvSpPr>
          <p:spPr>
            <a:xfrm rot="16200000">
              <a:off x="6023147" y="403244"/>
              <a:ext cx="388307" cy="5521937"/>
            </a:xfrm>
            <a:prstGeom prst="rightBrace">
              <a:avLst>
                <a:gd name="adj1" fmla="val 8333"/>
                <a:gd name="adj2" fmla="val 5285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row: Right 15">
              <a:extLst>
                <a:ext uri="{FF2B5EF4-FFF2-40B4-BE49-F238E27FC236}">
                  <a16:creationId xmlns:a16="http://schemas.microsoft.com/office/drawing/2014/main" id="{D8C7B9AE-48EA-3ED3-4086-36FD921DA395}"/>
                </a:ext>
              </a:extLst>
            </p:cNvPr>
            <p:cNvSpPr/>
            <p:nvPr/>
          </p:nvSpPr>
          <p:spPr>
            <a:xfrm>
              <a:off x="81733" y="3605901"/>
              <a:ext cx="2372028" cy="1066435"/>
            </a:xfrm>
            <a:prstGeom prst="rightArrow">
              <a:avLst/>
            </a:prstGeom>
            <a:solidFill>
              <a:srgbClr val="1231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Data sent by jurisdictions</a:t>
              </a:r>
            </a:p>
          </p:txBody>
        </p:sp>
        <p:sp>
          <p:nvSpPr>
            <p:cNvPr id="17" name="Arrow: Right 16">
              <a:extLst>
                <a:ext uri="{FF2B5EF4-FFF2-40B4-BE49-F238E27FC236}">
                  <a16:creationId xmlns:a16="http://schemas.microsoft.com/office/drawing/2014/main" id="{41D0371B-EBDC-30FB-815B-A3D787756936}"/>
                </a:ext>
              </a:extLst>
            </p:cNvPr>
            <p:cNvSpPr/>
            <p:nvPr/>
          </p:nvSpPr>
          <p:spPr>
            <a:xfrm>
              <a:off x="10167786" y="3605901"/>
              <a:ext cx="2024214" cy="1066435"/>
            </a:xfrm>
            <a:prstGeom prst="rightArrow">
              <a:avLst/>
            </a:prstGeom>
            <a:solidFill>
              <a:srgbClr val="1231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To CDC Programs</a:t>
              </a:r>
            </a:p>
          </p:txBody>
        </p:sp>
      </p:grpSp>
      <p:sp>
        <p:nvSpPr>
          <p:cNvPr id="3" name="Slide Number Placeholder 10">
            <a:extLst>
              <a:ext uri="{FF2B5EF4-FFF2-40B4-BE49-F238E27FC236}">
                <a16:creationId xmlns:a16="http://schemas.microsoft.com/office/drawing/2014/main" id="{3FF2916D-8FC3-7904-E77E-FD4C45D5073B}"/>
              </a:ext>
              <a:ext uri="{C183D7F6-B498-43B3-948B-1728B52AA6E4}">
                <adec:decorative xmlns:adec="http://schemas.microsoft.com/office/drawing/2017/decorative" val="1"/>
              </a:ext>
            </a:extLst>
          </p:cNvPr>
          <p:cNvSpPr txBox="1">
            <a:spLocks/>
          </p:cNvSpPr>
          <p:nvPr/>
        </p:nvSpPr>
        <p:spPr>
          <a:xfrm>
            <a:off x="11558337" y="6424706"/>
            <a:ext cx="496705" cy="31153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mtClean="0"/>
              <a:pPr defTabSz="1219170" eaLnBrk="0" fontAlgn="base" hangingPunct="0">
                <a:spcBef>
                  <a:spcPct val="0"/>
                </a:spcBef>
                <a:spcAft>
                  <a:spcPct val="0"/>
                </a:spcAft>
                <a:defRPr/>
              </a:pPr>
              <a:t>26</a:t>
            </a:fld>
            <a:endParaRPr lang="en-US" dirty="0"/>
          </a:p>
        </p:txBody>
      </p:sp>
    </p:spTree>
    <p:extLst>
      <p:ext uri="{BB962C8B-B14F-4D97-AF65-F5344CB8AC3E}">
        <p14:creationId xmlns:p14="http://schemas.microsoft.com/office/powerpoint/2010/main" val="698045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B08B9-5815-A793-55D2-07D71CB79C8D}"/>
              </a:ext>
            </a:extLst>
          </p:cNvPr>
          <p:cNvSpPr>
            <a:spLocks noGrp="1"/>
          </p:cNvSpPr>
          <p:nvPr>
            <p:ph type="title"/>
          </p:nvPr>
        </p:nvSpPr>
        <p:spPr/>
        <p:txBody>
          <a:bodyPr>
            <a:normAutofit/>
          </a:bodyPr>
          <a:lstStyle/>
          <a:p>
            <a:r>
              <a:rPr lang="en-US" sz="3730" kern="100">
                <a:effectLst/>
                <a:ea typeface="Aptos" panose="020B0004020202020204" pitchFamily="34" charset="0"/>
                <a:cs typeface="Arial" panose="020B0604020202020204" pitchFamily="34" charset="0"/>
              </a:rPr>
              <a:t>MVPS functionality is being migrated to 1CDP in FY25 and FY26.</a:t>
            </a:r>
            <a:endParaRPr lang="en-US" sz="3730"/>
          </a:p>
        </p:txBody>
      </p:sp>
      <p:grpSp>
        <p:nvGrpSpPr>
          <p:cNvPr id="14" name="Group 13" descr="Diagram showing processing validation and provisioning pointing into 1CDP">
            <a:extLst>
              <a:ext uri="{FF2B5EF4-FFF2-40B4-BE49-F238E27FC236}">
                <a16:creationId xmlns:a16="http://schemas.microsoft.com/office/drawing/2014/main" id="{1A15D822-78DD-91EF-EC1D-2D82DC30366C}"/>
              </a:ext>
            </a:extLst>
          </p:cNvPr>
          <p:cNvGrpSpPr/>
          <p:nvPr/>
        </p:nvGrpSpPr>
        <p:grpSpPr>
          <a:xfrm>
            <a:off x="376946" y="2638797"/>
            <a:ext cx="11084369" cy="1580406"/>
            <a:chOff x="376946" y="2638797"/>
            <a:chExt cx="11084369" cy="1580406"/>
          </a:xfrm>
        </p:grpSpPr>
        <p:sp>
          <p:nvSpPr>
            <p:cNvPr id="9" name="Rectangle: Rounded Corners 8">
              <a:extLst>
                <a:ext uri="{FF2B5EF4-FFF2-40B4-BE49-F238E27FC236}">
                  <a16:creationId xmlns:a16="http://schemas.microsoft.com/office/drawing/2014/main" id="{A3A8B5BA-E19B-7DD2-509F-C8AFE47FA2CD}"/>
                </a:ext>
              </a:extLst>
            </p:cNvPr>
            <p:cNvSpPr/>
            <p:nvPr/>
          </p:nvSpPr>
          <p:spPr>
            <a:xfrm>
              <a:off x="2764278" y="2718881"/>
              <a:ext cx="2208178" cy="1420238"/>
            </a:xfrm>
            <a:prstGeom prst="roundRect">
              <a:avLst/>
            </a:prstGeom>
            <a:solidFill>
              <a:srgbClr val="40819A"/>
            </a:solidFill>
            <a:ln w="12700" cap="flat" cmpd="sng" algn="ctr">
              <a:solidFill>
                <a:srgbClr val="12315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Source Sans Pro"/>
                  <a:ea typeface="+mn-ea"/>
                  <a:cs typeface="+mn-cs"/>
                </a:rPr>
                <a:t>Validation</a:t>
              </a:r>
            </a:p>
          </p:txBody>
        </p:sp>
        <p:sp>
          <p:nvSpPr>
            <p:cNvPr id="10" name="Rectangle: Rounded Corners 9">
              <a:extLst>
                <a:ext uri="{FF2B5EF4-FFF2-40B4-BE49-F238E27FC236}">
                  <a16:creationId xmlns:a16="http://schemas.microsoft.com/office/drawing/2014/main" id="{32946376-CB96-171C-202E-E5491F1E5714}"/>
                </a:ext>
              </a:extLst>
            </p:cNvPr>
            <p:cNvSpPr/>
            <p:nvPr/>
          </p:nvSpPr>
          <p:spPr>
            <a:xfrm>
              <a:off x="5151610" y="2718881"/>
              <a:ext cx="2208178" cy="1420238"/>
            </a:xfrm>
            <a:prstGeom prst="roundRect">
              <a:avLst/>
            </a:prstGeom>
            <a:solidFill>
              <a:srgbClr val="1D6A88"/>
            </a:solidFill>
            <a:ln w="12700" cap="flat" cmpd="sng" algn="ctr">
              <a:solidFill>
                <a:srgbClr val="12315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Source Sans Pro"/>
                  <a:ea typeface="+mn-ea"/>
                  <a:cs typeface="+mn-cs"/>
                </a:rPr>
                <a:t>Provisioning</a:t>
              </a:r>
            </a:p>
          </p:txBody>
        </p:sp>
        <p:sp>
          <p:nvSpPr>
            <p:cNvPr id="11" name="Rectangle: Rounded Corners 10">
              <a:extLst>
                <a:ext uri="{FF2B5EF4-FFF2-40B4-BE49-F238E27FC236}">
                  <a16:creationId xmlns:a16="http://schemas.microsoft.com/office/drawing/2014/main" id="{E00B64AD-6A28-E186-1ADC-599F1003B0B6}"/>
                </a:ext>
              </a:extLst>
            </p:cNvPr>
            <p:cNvSpPr/>
            <p:nvPr/>
          </p:nvSpPr>
          <p:spPr>
            <a:xfrm>
              <a:off x="376946" y="2718881"/>
              <a:ext cx="2208178" cy="1420238"/>
            </a:xfrm>
            <a:prstGeom prst="roundRect">
              <a:avLst/>
            </a:prstGeom>
            <a:solidFill>
              <a:srgbClr val="4F7EBB"/>
            </a:solidFill>
            <a:ln w="12700" cap="flat" cmpd="sng" algn="ctr">
              <a:solidFill>
                <a:srgbClr val="12315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Source Sans Pro"/>
                  <a:ea typeface="+mn-ea"/>
                  <a:cs typeface="+mn-cs"/>
                </a:rPr>
                <a:t>Processing</a:t>
              </a:r>
            </a:p>
          </p:txBody>
        </p:sp>
        <p:sp>
          <p:nvSpPr>
            <p:cNvPr id="12" name="Arrow: Right 11">
              <a:extLst>
                <a:ext uri="{FF2B5EF4-FFF2-40B4-BE49-F238E27FC236}">
                  <a16:creationId xmlns:a16="http://schemas.microsoft.com/office/drawing/2014/main" id="{FB7B703E-3E81-2926-F45E-DE79745DC2EA}"/>
                </a:ext>
              </a:extLst>
            </p:cNvPr>
            <p:cNvSpPr/>
            <p:nvPr/>
          </p:nvSpPr>
          <p:spPr>
            <a:xfrm>
              <a:off x="7791189" y="2856301"/>
              <a:ext cx="1327759" cy="1145398"/>
            </a:xfrm>
            <a:prstGeom prst="rightArrow">
              <a:avLst/>
            </a:prstGeom>
            <a:solidFill>
              <a:srgbClr val="123154"/>
            </a:solidFill>
            <a:ln w="12700" cap="flat" cmpd="sng" algn="ctr">
              <a:solidFill>
                <a:srgbClr val="12315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ource Sans Pro"/>
                <a:ea typeface="+mn-ea"/>
                <a:cs typeface="+mn-cs"/>
              </a:endParaRPr>
            </a:p>
          </p:txBody>
        </p:sp>
        <p:sp>
          <p:nvSpPr>
            <p:cNvPr id="13" name="Rectangle 12">
              <a:extLst>
                <a:ext uri="{FF2B5EF4-FFF2-40B4-BE49-F238E27FC236}">
                  <a16:creationId xmlns:a16="http://schemas.microsoft.com/office/drawing/2014/main" id="{48AC26CD-232F-695B-F9D8-0C337146CB58}"/>
                </a:ext>
              </a:extLst>
            </p:cNvPr>
            <p:cNvSpPr/>
            <p:nvPr/>
          </p:nvSpPr>
          <p:spPr>
            <a:xfrm>
              <a:off x="9732723" y="2638797"/>
              <a:ext cx="1728592" cy="1580406"/>
            </a:xfrm>
            <a:prstGeom prst="rect">
              <a:avLst/>
            </a:prstGeom>
            <a:solidFill>
              <a:srgbClr val="123154"/>
            </a:solidFill>
            <a:ln w="12700" cap="flat" cmpd="sng" algn="ctr">
              <a:solidFill>
                <a:srgbClr val="12315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Source Sans Pro"/>
                  <a:ea typeface="+mn-ea"/>
                  <a:cs typeface="+mn-cs"/>
                </a:rPr>
                <a:t>1CDP</a:t>
              </a:r>
            </a:p>
          </p:txBody>
        </p:sp>
      </p:grpSp>
      <p:sp>
        <p:nvSpPr>
          <p:cNvPr id="3" name="Slide Number Placeholder 10">
            <a:extLst>
              <a:ext uri="{FF2B5EF4-FFF2-40B4-BE49-F238E27FC236}">
                <a16:creationId xmlns:a16="http://schemas.microsoft.com/office/drawing/2014/main" id="{8A68FDC6-70A8-76B7-D1D8-8AAA47BC38F1}"/>
              </a:ext>
              <a:ext uri="{C183D7F6-B498-43B3-948B-1728B52AA6E4}">
                <adec:decorative xmlns:adec="http://schemas.microsoft.com/office/drawing/2017/decorative" val="1"/>
              </a:ext>
            </a:extLst>
          </p:cNvPr>
          <p:cNvSpPr txBox="1">
            <a:spLocks/>
          </p:cNvSpPr>
          <p:nvPr/>
        </p:nvSpPr>
        <p:spPr>
          <a:xfrm>
            <a:off x="11558337" y="6424706"/>
            <a:ext cx="496705" cy="31153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mtClean="0"/>
              <a:pPr defTabSz="1219170" eaLnBrk="0" fontAlgn="base" hangingPunct="0">
                <a:spcBef>
                  <a:spcPct val="0"/>
                </a:spcBef>
                <a:spcAft>
                  <a:spcPct val="0"/>
                </a:spcAft>
                <a:defRPr/>
              </a:pPr>
              <a:t>27</a:t>
            </a:fld>
            <a:endParaRPr lang="en-US" dirty="0"/>
          </a:p>
        </p:txBody>
      </p:sp>
    </p:spTree>
    <p:extLst>
      <p:ext uri="{BB962C8B-B14F-4D97-AF65-F5344CB8AC3E}">
        <p14:creationId xmlns:p14="http://schemas.microsoft.com/office/powerpoint/2010/main" val="2868696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DF7B6-6C3E-A282-AEA6-5C432EE5B24C}"/>
              </a:ext>
            </a:extLst>
          </p:cNvPr>
          <p:cNvSpPr>
            <a:spLocks noGrp="1"/>
          </p:cNvSpPr>
          <p:nvPr>
            <p:ph type="title"/>
          </p:nvPr>
        </p:nvSpPr>
        <p:spPr/>
        <p:txBody>
          <a:bodyPr>
            <a:normAutofit/>
          </a:bodyPr>
          <a:lstStyle/>
          <a:p>
            <a:r>
              <a:rPr lang="en-US"/>
              <a:t>Timing of MVPS migration</a:t>
            </a:r>
            <a:br>
              <a:rPr lang="en-US"/>
            </a:br>
            <a:endParaRPr lang="en-US"/>
          </a:p>
        </p:txBody>
      </p:sp>
      <p:sp>
        <p:nvSpPr>
          <p:cNvPr id="5" name="Content Placeholder 4">
            <a:extLst>
              <a:ext uri="{FF2B5EF4-FFF2-40B4-BE49-F238E27FC236}">
                <a16:creationId xmlns:a16="http://schemas.microsoft.com/office/drawing/2014/main" id="{2708937B-06D3-6579-3C42-1567DA704F49}"/>
              </a:ext>
            </a:extLst>
          </p:cNvPr>
          <p:cNvSpPr>
            <a:spLocks noGrp="1"/>
          </p:cNvSpPr>
          <p:nvPr>
            <p:ph type="body" sz="quarter" idx="10"/>
          </p:nvPr>
        </p:nvSpPr>
        <p:spPr>
          <a:xfrm>
            <a:off x="609600" y="1417639"/>
            <a:ext cx="5877827" cy="4594401"/>
          </a:xfrm>
        </p:spPr>
        <p:txBody>
          <a:bodyPr vert="horz" lIns="91440" tIns="45720" rIns="91440" bIns="45720" rtlCol="0" anchor="t">
            <a:normAutofit fontScale="92500" lnSpcReduction="20000"/>
          </a:bodyPr>
          <a:lstStyle/>
          <a:p>
            <a:pPr>
              <a:lnSpc>
                <a:spcPct val="107000"/>
              </a:lnSpc>
              <a:spcBef>
                <a:spcPts val="0"/>
              </a:spcBef>
            </a:pPr>
            <a:r>
              <a:rPr lang="en-US" sz="2200" b="0" kern="100">
                <a:effectLst/>
                <a:ea typeface="Aptos" panose="020B0004020202020204" pitchFamily="34" charset="0"/>
                <a:cs typeface="Arial"/>
              </a:rPr>
              <a:t>MVPS Migration in FY25 is focused on providing a mirror of current MVPS outputs in 1CDP</a:t>
            </a:r>
          </a:p>
          <a:p>
            <a:pPr marL="0" indent="0">
              <a:lnSpc>
                <a:spcPct val="107000"/>
              </a:lnSpc>
              <a:spcBef>
                <a:spcPts val="0"/>
              </a:spcBef>
              <a:buNone/>
            </a:pPr>
            <a:endParaRPr lang="en-US" sz="2200" b="0" kern="100">
              <a:ea typeface="Aptos" panose="020B0004020202020204" pitchFamily="34" charset="0"/>
              <a:cs typeface="Arial"/>
            </a:endParaRPr>
          </a:p>
          <a:p>
            <a:pPr>
              <a:lnSpc>
                <a:spcPct val="107000"/>
              </a:lnSpc>
              <a:spcBef>
                <a:spcPts val="0"/>
              </a:spcBef>
            </a:pPr>
            <a:r>
              <a:rPr lang="en-US" sz="2200" b="0" kern="100">
                <a:effectLst/>
                <a:ea typeface="Aptos" panose="020B0004020202020204" pitchFamily="34" charset="0"/>
                <a:cs typeface="Arial"/>
              </a:rPr>
              <a:t>Current MVPS processing will run in parallel with 1CDP case data exchange processing through FY 2026 to allow for a transition and off-ramp period.</a:t>
            </a:r>
          </a:p>
          <a:p>
            <a:pPr>
              <a:lnSpc>
                <a:spcPct val="107000"/>
              </a:lnSpc>
              <a:spcBef>
                <a:spcPts val="0"/>
              </a:spcBef>
            </a:pPr>
            <a:endParaRPr lang="en-US" sz="2200" b="0" kern="100">
              <a:effectLst/>
              <a:ea typeface="Aptos" panose="020B0004020202020204" pitchFamily="34" charset="0"/>
              <a:cs typeface="Arial" panose="020B0604020202020204" pitchFamily="34" charset="0"/>
            </a:endParaRPr>
          </a:p>
          <a:p>
            <a:pPr>
              <a:lnSpc>
                <a:spcPct val="107000"/>
              </a:lnSpc>
              <a:spcBef>
                <a:spcPts val="0"/>
              </a:spcBef>
            </a:pPr>
            <a:r>
              <a:rPr lang="en-US" sz="2200" b="0" kern="100">
                <a:effectLst/>
                <a:ea typeface="Aptos" panose="020B0004020202020204" pitchFamily="34" charset="0"/>
                <a:cs typeface="Arial"/>
              </a:rPr>
              <a:t>Transitioning CDC Programs and Jurisdictional partners to the data provisioned in 1CDP will begin in </a:t>
            </a:r>
            <a:r>
              <a:rPr lang="en-US" sz="2200" b="0" kern="100">
                <a:ea typeface="Aptos" panose="020B0004020202020204" pitchFamily="34" charset="0"/>
                <a:cs typeface="Arial"/>
              </a:rPr>
              <a:t>FY26</a:t>
            </a:r>
            <a:r>
              <a:rPr lang="en-US" sz="2200" b="0" kern="100">
                <a:effectLst/>
                <a:ea typeface="Aptos" panose="020B0004020202020204" pitchFamily="34" charset="0"/>
                <a:cs typeface="Arial"/>
              </a:rPr>
              <a:t>, with CDC/OPHDST support.</a:t>
            </a:r>
          </a:p>
          <a:p>
            <a:pPr>
              <a:lnSpc>
                <a:spcPct val="107000"/>
              </a:lnSpc>
              <a:spcBef>
                <a:spcPts val="0"/>
              </a:spcBef>
            </a:pPr>
            <a:endParaRPr lang="en-US" sz="2200" b="0" kern="100">
              <a:effectLst/>
              <a:ea typeface="Aptos" panose="020B0004020202020204" pitchFamily="34" charset="0"/>
              <a:cs typeface="Arial" panose="020B0604020202020204" pitchFamily="34" charset="0"/>
            </a:endParaRPr>
          </a:p>
          <a:p>
            <a:pPr>
              <a:lnSpc>
                <a:spcPct val="107000"/>
              </a:lnSpc>
              <a:spcBef>
                <a:spcPts val="0"/>
              </a:spcBef>
              <a:spcAft>
                <a:spcPts val="800"/>
              </a:spcAft>
            </a:pPr>
            <a:r>
              <a:rPr lang="en-US" sz="2200" b="0" kern="100">
                <a:effectLst/>
                <a:ea typeface="Aptos" panose="020B0004020202020204" pitchFamily="34" charset="0"/>
                <a:cs typeface="Arial"/>
              </a:rPr>
              <a:t>After MVPS processing is fully transitioned to 1CDP, MVPS will be deprecated, and 1CDP case surveillance tools: 1CDP Case Data </a:t>
            </a:r>
            <a:r>
              <a:rPr lang="en-US" sz="2200" b="0" kern="100">
                <a:ea typeface="Aptos" panose="020B0004020202020204" pitchFamily="34" charset="0"/>
                <a:cs typeface="Arial"/>
              </a:rPr>
              <a:t>E</a:t>
            </a:r>
            <a:r>
              <a:rPr lang="en-US" sz="2200" b="0" kern="100">
                <a:effectLst/>
                <a:ea typeface="Aptos" panose="020B0004020202020204" pitchFamily="34" charset="0"/>
                <a:cs typeface="Arial"/>
              </a:rPr>
              <a:t>xchange pipeline and 1CDP Case P</a:t>
            </a:r>
            <a:r>
              <a:rPr lang="en-US" sz="2200" b="0" kern="100">
                <a:ea typeface="Aptos" panose="020B0004020202020204" pitchFamily="34" charset="0"/>
                <a:cs typeface="Arial"/>
              </a:rPr>
              <a:t>rofile Manager </a:t>
            </a:r>
            <a:r>
              <a:rPr lang="en-US" sz="2200" b="0" kern="100">
                <a:effectLst/>
                <a:ea typeface="Aptos" panose="020B0004020202020204" pitchFamily="34" charset="0"/>
                <a:cs typeface="Arial"/>
              </a:rPr>
              <a:t>will be operational</a:t>
            </a:r>
          </a:p>
          <a:p>
            <a:endParaRPr lang="en-US" sz="3200" b="0"/>
          </a:p>
        </p:txBody>
      </p:sp>
      <p:pic>
        <p:nvPicPr>
          <p:cNvPr id="2050" name="Picture 2">
            <a:extLst>
              <a:ext uri="{FF2B5EF4-FFF2-40B4-BE49-F238E27FC236}">
                <a16:creationId xmlns:a16="http://schemas.microsoft.com/office/drawing/2014/main" id="{F4FBF228-0330-19CE-F554-03E28C901F63}"/>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7728" y="1898320"/>
            <a:ext cx="5108575"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0">
            <a:extLst>
              <a:ext uri="{FF2B5EF4-FFF2-40B4-BE49-F238E27FC236}">
                <a16:creationId xmlns:a16="http://schemas.microsoft.com/office/drawing/2014/main" id="{DA12D7AC-C731-5694-CDD3-3C237BB8B6BD}"/>
              </a:ext>
              <a:ext uri="{C183D7F6-B498-43B3-948B-1728B52AA6E4}">
                <adec:decorative xmlns:adec="http://schemas.microsoft.com/office/drawing/2017/decorative" val="1"/>
              </a:ext>
            </a:extLst>
          </p:cNvPr>
          <p:cNvSpPr txBox="1">
            <a:spLocks/>
          </p:cNvSpPr>
          <p:nvPr/>
        </p:nvSpPr>
        <p:spPr>
          <a:xfrm>
            <a:off x="11558337" y="6424706"/>
            <a:ext cx="496705" cy="31153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mtClean="0"/>
              <a:pPr defTabSz="1219170" eaLnBrk="0" fontAlgn="base" hangingPunct="0">
                <a:spcBef>
                  <a:spcPct val="0"/>
                </a:spcBef>
                <a:spcAft>
                  <a:spcPct val="0"/>
                </a:spcAft>
                <a:defRPr/>
              </a:pPr>
              <a:t>28</a:t>
            </a:fld>
            <a:endParaRPr lang="en-US" dirty="0"/>
          </a:p>
        </p:txBody>
      </p:sp>
    </p:spTree>
    <p:extLst>
      <p:ext uri="{BB962C8B-B14F-4D97-AF65-F5344CB8AC3E}">
        <p14:creationId xmlns:p14="http://schemas.microsoft.com/office/powerpoint/2010/main" val="1856778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52F770-A5A9-8319-2D44-DD5B0425BFB8}"/>
              </a:ext>
            </a:extLst>
          </p:cNvPr>
          <p:cNvSpPr>
            <a:spLocks noGrp="1"/>
          </p:cNvSpPr>
          <p:nvPr>
            <p:ph type="title"/>
          </p:nvPr>
        </p:nvSpPr>
        <p:spPr/>
        <p:txBody>
          <a:bodyPr/>
          <a:lstStyle/>
          <a:p>
            <a:r>
              <a:rPr lang="en-US"/>
              <a:t>Impact of MVPS migration to jurisdictions</a:t>
            </a:r>
          </a:p>
        </p:txBody>
      </p:sp>
      <p:sp>
        <p:nvSpPr>
          <p:cNvPr id="2" name="Text Placeholder 1">
            <a:extLst>
              <a:ext uri="{FF2B5EF4-FFF2-40B4-BE49-F238E27FC236}">
                <a16:creationId xmlns:a16="http://schemas.microsoft.com/office/drawing/2014/main" id="{C83B41EA-C905-277A-018A-71F4A2BA3406}"/>
              </a:ext>
            </a:extLst>
          </p:cNvPr>
          <p:cNvSpPr>
            <a:spLocks noGrp="1"/>
          </p:cNvSpPr>
          <p:nvPr>
            <p:ph type="body" sz="quarter" idx="10"/>
          </p:nvPr>
        </p:nvSpPr>
        <p:spPr>
          <a:xfrm>
            <a:off x="609600" y="1614192"/>
            <a:ext cx="10972800" cy="4767357"/>
          </a:xfrm>
        </p:spPr>
        <p:txBody>
          <a:bodyPr/>
          <a:lstStyle/>
          <a:p>
            <a:r>
              <a:rPr lang="en-US" b="0"/>
              <a:t>The migration of MVPS to 1CDP will not change the way jurisdictions send data to CDC in 2025.</a:t>
            </a:r>
          </a:p>
          <a:p>
            <a:r>
              <a:rPr lang="en-US" b="0"/>
              <a:t>Case surveillance data will be sent from jurisdictional partners to CDC and processed in the 1CDP case data exchange pipeline  </a:t>
            </a:r>
          </a:p>
          <a:p>
            <a:pPr lvl="1">
              <a:lnSpc>
                <a:spcPct val="107000"/>
              </a:lnSpc>
              <a:spcBef>
                <a:spcPts val="0"/>
              </a:spcBef>
            </a:pPr>
            <a:r>
              <a:rPr lang="en-US" b="0" kern="100">
                <a:effectLst/>
                <a:ea typeface="Aptos" panose="020B0004020202020204" pitchFamily="34" charset="0"/>
                <a:cs typeface="Arial" panose="020B0604020202020204" pitchFamily="34" charset="0"/>
              </a:rPr>
              <a:t>Year 1 – through current transport mechanisms</a:t>
            </a:r>
          </a:p>
          <a:p>
            <a:pPr lvl="1">
              <a:lnSpc>
                <a:spcPct val="107000"/>
              </a:lnSpc>
              <a:spcBef>
                <a:spcPts val="0"/>
              </a:spcBef>
            </a:pPr>
            <a:r>
              <a:rPr lang="en-US" b="0" kern="100">
                <a:effectLst/>
                <a:ea typeface="Aptos" panose="020B0004020202020204" pitchFamily="34" charset="0"/>
                <a:cs typeface="Arial" panose="020B0604020202020204" pitchFamily="34" charset="0"/>
              </a:rPr>
              <a:t>Year 2 – (estimate mid-2026) – through </a:t>
            </a:r>
            <a:r>
              <a:rPr lang="en-US" kern="100">
                <a:effectLst/>
                <a:ea typeface="Aptos" panose="020B0004020202020204" pitchFamily="34" charset="0"/>
                <a:cs typeface="Arial" panose="020B0604020202020204" pitchFamily="34" charset="0"/>
              </a:rPr>
              <a:t>1CDP Ingest</a:t>
            </a:r>
            <a:r>
              <a:rPr lang="en-US" b="0" kern="100">
                <a:effectLst/>
                <a:ea typeface="Aptos" panose="020B0004020202020204" pitchFamily="34" charset="0"/>
                <a:cs typeface="Arial" panose="020B0604020202020204" pitchFamily="34" charset="0"/>
              </a:rPr>
              <a:t>, a shared capability of the platform</a:t>
            </a:r>
          </a:p>
          <a:p>
            <a:pPr lvl="2">
              <a:lnSpc>
                <a:spcPct val="107000"/>
              </a:lnSpc>
              <a:spcBef>
                <a:spcPts val="0"/>
              </a:spcBef>
            </a:pPr>
            <a:r>
              <a:rPr lang="en-US" sz="2000" kern="100">
                <a:ea typeface="Aptos" panose="020B0004020202020204" pitchFamily="34" charset="0"/>
                <a:cs typeface="Arial" panose="020B0604020202020204" pitchFamily="34" charset="0"/>
              </a:rPr>
              <a:t>This will introduce new endpoints/processes for sending data </a:t>
            </a:r>
          </a:p>
          <a:p>
            <a:pPr lvl="2">
              <a:lnSpc>
                <a:spcPct val="107000"/>
              </a:lnSpc>
              <a:spcBef>
                <a:spcPts val="0"/>
              </a:spcBef>
            </a:pPr>
            <a:r>
              <a:rPr lang="en-US" sz="2000" kern="100">
                <a:ea typeface="Aptos" panose="020B0004020202020204" pitchFamily="34" charset="0"/>
                <a:cs typeface="Arial" panose="020B0604020202020204" pitchFamily="34" charset="0"/>
              </a:rPr>
              <a:t>The term “ingest” refers to the functionality of 1CDP to receive data sent through any format from jurisdictions to 1CDP</a:t>
            </a:r>
          </a:p>
          <a:p>
            <a:pPr lvl="2">
              <a:lnSpc>
                <a:spcPct val="107000"/>
              </a:lnSpc>
              <a:spcBef>
                <a:spcPts val="0"/>
              </a:spcBef>
            </a:pPr>
            <a:r>
              <a:rPr lang="en-US" sz="2000" b="0" kern="100">
                <a:effectLst/>
                <a:ea typeface="Aptos" panose="020B0004020202020204" pitchFamily="34" charset="0"/>
                <a:cs typeface="Arial" panose="020B0604020202020204" pitchFamily="34" charset="0"/>
              </a:rPr>
              <a:t>1CDP Ingest is being developed in 1CDP Year 1, by the Platforms Division in OPHDST</a:t>
            </a:r>
          </a:p>
          <a:p>
            <a:pPr lvl="2">
              <a:lnSpc>
                <a:spcPct val="107000"/>
              </a:lnSpc>
              <a:spcBef>
                <a:spcPts val="0"/>
              </a:spcBef>
            </a:pPr>
            <a:r>
              <a:rPr lang="en-US" sz="2000" b="0" kern="100">
                <a:effectLst/>
                <a:ea typeface="Aptos" panose="020B0004020202020204" pitchFamily="34" charset="0"/>
                <a:cs typeface="Arial" panose="020B0604020202020204" pitchFamily="34" charset="0"/>
              </a:rPr>
              <a:t>More details to be provided in this forum</a:t>
            </a:r>
          </a:p>
          <a:p>
            <a:endParaRPr lang="en-US" b="0"/>
          </a:p>
        </p:txBody>
      </p:sp>
      <p:sp>
        <p:nvSpPr>
          <p:cNvPr id="4" name="Slide Number Placeholder 10">
            <a:extLst>
              <a:ext uri="{FF2B5EF4-FFF2-40B4-BE49-F238E27FC236}">
                <a16:creationId xmlns:a16="http://schemas.microsoft.com/office/drawing/2014/main" id="{EBD23D3E-758E-A563-63BE-60BFF2D21832}"/>
              </a:ext>
              <a:ext uri="{C183D7F6-B498-43B3-948B-1728B52AA6E4}">
                <adec:decorative xmlns:adec="http://schemas.microsoft.com/office/drawing/2017/decorative" val="1"/>
              </a:ext>
            </a:extLst>
          </p:cNvPr>
          <p:cNvSpPr txBox="1">
            <a:spLocks/>
          </p:cNvSpPr>
          <p:nvPr/>
        </p:nvSpPr>
        <p:spPr>
          <a:xfrm>
            <a:off x="11558337" y="6424706"/>
            <a:ext cx="496705" cy="31153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mtClean="0"/>
              <a:pPr defTabSz="1219170" eaLnBrk="0" fontAlgn="base" hangingPunct="0">
                <a:spcBef>
                  <a:spcPct val="0"/>
                </a:spcBef>
                <a:spcAft>
                  <a:spcPct val="0"/>
                </a:spcAft>
                <a:defRPr/>
              </a:pPr>
              <a:t>29</a:t>
            </a:fld>
            <a:endParaRPr lang="en-US" dirty="0"/>
          </a:p>
        </p:txBody>
      </p:sp>
    </p:spTree>
    <p:extLst>
      <p:ext uri="{BB962C8B-B14F-4D97-AF65-F5344CB8AC3E}">
        <p14:creationId xmlns:p14="http://schemas.microsoft.com/office/powerpoint/2010/main" val="2850837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3D7BA-ED4A-977F-3162-E9EE10B6E38E}"/>
              </a:ext>
            </a:extLst>
          </p:cNvPr>
          <p:cNvSpPr>
            <a:spLocks noGrp="1"/>
          </p:cNvSpPr>
          <p:nvPr>
            <p:ph type="title"/>
          </p:nvPr>
        </p:nvSpPr>
        <p:spPr/>
        <p:txBody>
          <a:bodyPr/>
          <a:lstStyle/>
          <a:p>
            <a:r>
              <a:rPr lang="en-US"/>
              <a:t>Case Notification Minimal Data Necessary</a:t>
            </a:r>
            <a:br>
              <a:rPr lang="en-US"/>
            </a:br>
            <a:endParaRPr lang="en-US"/>
          </a:p>
        </p:txBody>
      </p:sp>
      <p:sp>
        <p:nvSpPr>
          <p:cNvPr id="3" name="Text Placeholder 2">
            <a:extLst>
              <a:ext uri="{FF2B5EF4-FFF2-40B4-BE49-F238E27FC236}">
                <a16:creationId xmlns:a16="http://schemas.microsoft.com/office/drawing/2014/main" id="{C3E05C00-C60F-D8ED-1D64-E74914BFC5B3}"/>
              </a:ext>
            </a:extLst>
          </p:cNvPr>
          <p:cNvSpPr>
            <a:spLocks noGrp="1"/>
          </p:cNvSpPr>
          <p:nvPr>
            <p:ph type="body" idx="1"/>
          </p:nvPr>
        </p:nvSpPr>
        <p:spPr>
          <a:xfrm>
            <a:off x="609603" y="6157782"/>
            <a:ext cx="10363200" cy="568325"/>
          </a:xfrm>
        </p:spPr>
        <p:txBody>
          <a:bodyPr/>
          <a:lstStyle/>
          <a:p>
            <a:endParaRPr lang="en-US"/>
          </a:p>
          <a:p>
            <a:endParaRPr lang="en-US"/>
          </a:p>
          <a:p>
            <a:r>
              <a:rPr lang="en-US"/>
              <a:t>Erin Conners </a:t>
            </a:r>
          </a:p>
          <a:p>
            <a:r>
              <a:rPr lang="en-US"/>
              <a:t>Office of Public Health Data, Surveillance, and Technology </a:t>
            </a:r>
          </a:p>
        </p:txBody>
      </p:sp>
    </p:spTree>
    <p:extLst>
      <p:ext uri="{BB962C8B-B14F-4D97-AF65-F5344CB8AC3E}">
        <p14:creationId xmlns:p14="http://schemas.microsoft.com/office/powerpoint/2010/main" val="2269665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F312BC-1347-EE2D-C9E8-0F68813DFA6D}"/>
              </a:ext>
            </a:extLst>
          </p:cNvPr>
          <p:cNvSpPr>
            <a:spLocks noGrp="1"/>
          </p:cNvSpPr>
          <p:nvPr>
            <p:ph type="title"/>
          </p:nvPr>
        </p:nvSpPr>
        <p:spPr/>
        <p:txBody>
          <a:bodyPr/>
          <a:lstStyle/>
          <a:p>
            <a:r>
              <a:rPr lang="en-US"/>
              <a:t>Summary</a:t>
            </a:r>
          </a:p>
        </p:txBody>
      </p:sp>
      <p:sp>
        <p:nvSpPr>
          <p:cNvPr id="2" name="Text Placeholder 1">
            <a:extLst>
              <a:ext uri="{FF2B5EF4-FFF2-40B4-BE49-F238E27FC236}">
                <a16:creationId xmlns:a16="http://schemas.microsoft.com/office/drawing/2014/main" id="{203C6C68-6B19-4121-67A3-D14196EAF76D}"/>
              </a:ext>
            </a:extLst>
          </p:cNvPr>
          <p:cNvSpPr>
            <a:spLocks noGrp="1"/>
          </p:cNvSpPr>
          <p:nvPr>
            <p:ph type="body" sz="quarter" idx="10"/>
          </p:nvPr>
        </p:nvSpPr>
        <p:spPr/>
        <p:txBody>
          <a:bodyPr/>
          <a:lstStyle/>
          <a:p>
            <a:r>
              <a:rPr lang="en-US" sz="2800" b="0">
                <a:solidFill>
                  <a:srgbClr val="000000"/>
                </a:solidFill>
                <a:ea typeface="Calibri" panose="020F0502020204030204" pitchFamily="34" charset="0"/>
                <a:cs typeface="Calibri" panose="020F0502020204030204" pitchFamily="34" charset="0"/>
              </a:rPr>
              <a:t>C</a:t>
            </a:r>
            <a:r>
              <a:rPr lang="en-US" sz="2800" b="0">
                <a:solidFill>
                  <a:srgbClr val="000000"/>
                </a:solidFill>
                <a:effectLst/>
                <a:ea typeface="Calibri" panose="020F0502020204030204" pitchFamily="34" charset="0"/>
                <a:cs typeface="Calibri" panose="020F0502020204030204" pitchFamily="34" charset="0"/>
              </a:rPr>
              <a:t>ase surveillance/NNDSS Message Validation, Processing, and Provisioning System [MVPS] is being migrated into 1CDP in </a:t>
            </a:r>
            <a:r>
              <a:rPr lang="en-US" sz="2800" b="0">
                <a:solidFill>
                  <a:srgbClr val="000000"/>
                </a:solidFill>
                <a:ea typeface="Calibri" panose="020F0502020204030204" pitchFamily="34" charset="0"/>
                <a:cs typeface="Calibri" panose="020F0502020204030204" pitchFamily="34" charset="0"/>
              </a:rPr>
              <a:t>2025 and 2026</a:t>
            </a:r>
            <a:r>
              <a:rPr lang="en-US" sz="2800" b="0">
                <a:solidFill>
                  <a:srgbClr val="000000"/>
                </a:solidFill>
                <a:effectLst/>
                <a:ea typeface="Calibri" panose="020F0502020204030204" pitchFamily="34" charset="0"/>
                <a:cs typeface="Calibri" panose="020F0502020204030204" pitchFamily="34" charset="0"/>
              </a:rPr>
              <a:t>.</a:t>
            </a:r>
          </a:p>
          <a:p>
            <a:endParaRPr lang="en-US" sz="2800" b="0">
              <a:solidFill>
                <a:srgbClr val="000000"/>
              </a:solidFill>
              <a:effectLst/>
              <a:ea typeface="Calibri" panose="020F0502020204030204" pitchFamily="34" charset="0"/>
              <a:cs typeface="Calibri" panose="020F0502020204030204" pitchFamily="34" charset="0"/>
            </a:endParaRPr>
          </a:p>
          <a:p>
            <a:r>
              <a:rPr lang="en-US" sz="2800" b="0">
                <a:solidFill>
                  <a:srgbClr val="000000"/>
                </a:solidFill>
                <a:ea typeface="Calibri" panose="020F0502020204030204" pitchFamily="34" charset="0"/>
                <a:cs typeface="Calibri" panose="020F0502020204030204" pitchFamily="34" charset="0"/>
              </a:rPr>
              <a:t>The migration of MVPS to 1CDP has affected some routine NNDSS processes (reconciliation of 2024 data), but will not </a:t>
            </a:r>
            <a:r>
              <a:rPr lang="en-US" sz="2800" b="0"/>
              <a:t>change the way jurisdictions send case data to CDC currently. </a:t>
            </a:r>
            <a:endParaRPr lang="en-US" sz="2800" b="0">
              <a:solidFill>
                <a:srgbClr val="000000"/>
              </a:solidFill>
              <a:effectLst/>
              <a:ea typeface="Calibri" panose="020F0502020204030204" pitchFamily="34" charset="0"/>
              <a:cs typeface="Calibri" panose="020F0502020204030204" pitchFamily="34" charset="0"/>
            </a:endParaRPr>
          </a:p>
          <a:p>
            <a:endParaRPr lang="en-US" sz="2800" b="0">
              <a:solidFill>
                <a:srgbClr val="000000"/>
              </a:solidFill>
              <a:effectLst/>
              <a:ea typeface="Calibri" panose="020F0502020204030204" pitchFamily="34" charset="0"/>
              <a:cs typeface="Calibri" panose="020F0502020204030204" pitchFamily="34" charset="0"/>
            </a:endParaRPr>
          </a:p>
          <a:p>
            <a:endParaRPr lang="en-US"/>
          </a:p>
        </p:txBody>
      </p:sp>
      <p:sp>
        <p:nvSpPr>
          <p:cNvPr id="4" name="Slide Number Placeholder 10">
            <a:extLst>
              <a:ext uri="{FF2B5EF4-FFF2-40B4-BE49-F238E27FC236}">
                <a16:creationId xmlns:a16="http://schemas.microsoft.com/office/drawing/2014/main" id="{9B2E2608-AF82-D827-6906-A047D711A68B}"/>
              </a:ext>
              <a:ext uri="{C183D7F6-B498-43B3-948B-1728B52AA6E4}">
                <adec:decorative xmlns:adec="http://schemas.microsoft.com/office/drawing/2017/decorative" val="1"/>
              </a:ext>
            </a:extLst>
          </p:cNvPr>
          <p:cNvSpPr txBox="1">
            <a:spLocks/>
          </p:cNvSpPr>
          <p:nvPr/>
        </p:nvSpPr>
        <p:spPr>
          <a:xfrm>
            <a:off x="11558337" y="6424706"/>
            <a:ext cx="496705" cy="31153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mtClean="0"/>
              <a:pPr defTabSz="1219170" eaLnBrk="0" fontAlgn="base" hangingPunct="0">
                <a:spcBef>
                  <a:spcPct val="0"/>
                </a:spcBef>
                <a:spcAft>
                  <a:spcPct val="0"/>
                </a:spcAft>
                <a:defRPr/>
              </a:pPr>
              <a:t>30</a:t>
            </a:fld>
            <a:endParaRPr lang="en-US" dirty="0"/>
          </a:p>
        </p:txBody>
      </p:sp>
    </p:spTree>
    <p:extLst>
      <p:ext uri="{BB962C8B-B14F-4D97-AF65-F5344CB8AC3E}">
        <p14:creationId xmlns:p14="http://schemas.microsoft.com/office/powerpoint/2010/main" val="2785890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EC7F1A-FAFF-4281-83BE-139B250804F2}"/>
              </a:ext>
            </a:extLst>
          </p:cNvPr>
          <p:cNvSpPr>
            <a:spLocks noGrp="1"/>
          </p:cNvSpPr>
          <p:nvPr>
            <p:ph type="title"/>
          </p:nvPr>
        </p:nvSpPr>
        <p:spPr/>
        <p:txBody>
          <a:bodyPr lIns="121920" tIns="60960" rIns="121920" bIns="60960" anchor="b" anchorCtr="0"/>
          <a:lstStyle/>
          <a:p>
            <a:pPr>
              <a:lnSpc>
                <a:spcPct val="164835"/>
              </a:lnSpc>
            </a:pPr>
            <a:r>
              <a:rPr lang="en-US"/>
              <a:t>Q &amp; A</a:t>
            </a:r>
          </a:p>
        </p:txBody>
      </p:sp>
      <p:pic>
        <p:nvPicPr>
          <p:cNvPr id="3" name="Picture 2" descr="Image indicating a question can be asked. " title="Question and Answer Slide">
            <a:extLst>
              <a:ext uri="{FF2B5EF4-FFF2-40B4-BE49-F238E27FC236}">
                <a16:creationId xmlns:a16="http://schemas.microsoft.com/office/drawing/2014/main" id="{351F9F34-2344-5E65-DB2F-A4245BB750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7817" y="1484137"/>
            <a:ext cx="7164395" cy="4893713"/>
          </a:xfrm>
          <a:prstGeom prst="rect">
            <a:avLst/>
          </a:prstGeom>
        </p:spPr>
      </p:pic>
    </p:spTree>
    <p:extLst>
      <p:ext uri="{BB962C8B-B14F-4D97-AF65-F5344CB8AC3E}">
        <p14:creationId xmlns:p14="http://schemas.microsoft.com/office/powerpoint/2010/main" val="2826565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19723B-A885-1579-677D-1399679DA948}"/>
              </a:ext>
            </a:extLst>
          </p:cNvPr>
          <p:cNvSpPr>
            <a:spLocks noGrp="1"/>
          </p:cNvSpPr>
          <p:nvPr>
            <p:ph type="title"/>
          </p:nvPr>
        </p:nvSpPr>
        <p:spPr>
          <a:xfrm>
            <a:off x="477543" y="357228"/>
            <a:ext cx="11049000" cy="1325033"/>
          </a:xfrm>
        </p:spPr>
        <p:txBody>
          <a:bodyPr/>
          <a:lstStyle/>
          <a:p>
            <a:pPr algn="ctr"/>
            <a:r>
              <a:rPr lang="en-US">
                <a:solidFill>
                  <a:srgbClr val="000000"/>
                </a:solidFill>
              </a:rPr>
              <a:t>Thank you!</a:t>
            </a:r>
            <a:br>
              <a:rPr lang="en-US">
                <a:solidFill>
                  <a:srgbClr val="000000"/>
                </a:solidFill>
              </a:rPr>
            </a:br>
            <a:r>
              <a:rPr lang="en-US">
                <a:solidFill>
                  <a:srgbClr val="000000"/>
                </a:solidFill>
              </a:rPr>
              <a:t>Next NNDSS eSHARE: August 19, 2025</a:t>
            </a:r>
          </a:p>
        </p:txBody>
      </p:sp>
      <p:pic>
        <p:nvPicPr>
          <p:cNvPr id="2" name="Graphic 1" descr="Open book with solid fill">
            <a:extLst>
              <a:ext uri="{FF2B5EF4-FFF2-40B4-BE49-F238E27FC236}">
                <a16:creationId xmlns:a16="http://schemas.microsoft.com/office/drawing/2014/main" id="{881E4A7F-C4A9-FE9F-A805-36A3547B8B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4333" y="1848081"/>
            <a:ext cx="808679" cy="808679"/>
          </a:xfrm>
          <a:prstGeom prst="rect">
            <a:avLst/>
          </a:prstGeom>
        </p:spPr>
      </p:pic>
      <p:sp>
        <p:nvSpPr>
          <p:cNvPr id="4" name="Content Placeholder 2">
            <a:extLst>
              <a:ext uri="{FF2B5EF4-FFF2-40B4-BE49-F238E27FC236}">
                <a16:creationId xmlns:a16="http://schemas.microsoft.com/office/drawing/2014/main" id="{6433921B-FEC5-62C9-F00A-C263124DB3C7}"/>
              </a:ext>
            </a:extLst>
          </p:cNvPr>
          <p:cNvSpPr txBox="1">
            <a:spLocks/>
          </p:cNvSpPr>
          <p:nvPr/>
        </p:nvSpPr>
        <p:spPr bwMode="auto">
          <a:xfrm>
            <a:off x="46669" y="2705489"/>
            <a:ext cx="2812839" cy="7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457119"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733" b="0" i="0" u="none" strike="noStrike" kern="1200" cap="none" spc="0" normalizeH="0" baseline="0" noProof="0">
                <a:ln>
                  <a:noFill/>
                </a:ln>
                <a:solidFill>
                  <a:srgbClr val="28434E"/>
                </a:solidFill>
                <a:effectLst/>
                <a:uLnTx/>
                <a:uFillTx/>
                <a:latin typeface="AvenirNext LT Pro Regular" panose="020B0504020202020204" pitchFamily="34" charset="77"/>
              </a:rPr>
              <a:t>Subscribe to </a:t>
            </a:r>
            <a:br>
              <a:rPr kumimoji="0" lang="en-US" altLang="en-US" sz="1733" b="0" i="0" u="none" strike="noStrike" kern="1200" cap="none" spc="0" normalizeH="0" baseline="0" noProof="0">
                <a:ln>
                  <a:noFill/>
                </a:ln>
                <a:solidFill>
                  <a:srgbClr val="28434E"/>
                </a:solidFill>
                <a:effectLst/>
                <a:uLnTx/>
                <a:uFillTx/>
                <a:latin typeface="AvenirNext LT Pro Regular" panose="020B0504020202020204" pitchFamily="34" charset="77"/>
              </a:rPr>
            </a:br>
            <a:r>
              <a:rPr kumimoji="0" lang="en-US" altLang="en-US" sz="1733" b="0" i="1" u="none" strike="noStrike" kern="1200" cap="none" spc="0" normalizeH="0" baseline="0" noProof="0">
                <a:ln>
                  <a:noFill/>
                </a:ln>
                <a:solidFill>
                  <a:srgbClr val="28434E"/>
                </a:solidFill>
                <a:effectLst/>
                <a:uLnTx/>
                <a:uFillTx/>
                <a:latin typeface="AvenirNext LT Pro Regular" panose="020B0504020202020204" pitchFamily="34" charset="77"/>
                <a:hlinkClick r:id="rId5"/>
              </a:rPr>
              <a:t>Case Surveillance News</a:t>
            </a:r>
            <a:endParaRPr kumimoji="0" lang="en-US" altLang="en-US" sz="1733" b="0" i="0" u="none" strike="noStrike" kern="1200" cap="none" spc="0" normalizeH="0" baseline="0" noProof="0">
              <a:ln>
                <a:noFill/>
              </a:ln>
              <a:solidFill>
                <a:srgbClr val="28434E"/>
              </a:solidFill>
              <a:effectLst/>
              <a:uLnTx/>
              <a:uFillTx/>
              <a:latin typeface="AvenirNext LT Pro Regular" panose="020B0504020202020204" pitchFamily="34" charset="77"/>
            </a:endParaRPr>
          </a:p>
        </p:txBody>
      </p:sp>
      <p:pic>
        <p:nvPicPr>
          <p:cNvPr id="5" name="Graphic 4" descr="Blueprint with solid fill">
            <a:extLst>
              <a:ext uri="{FF2B5EF4-FFF2-40B4-BE49-F238E27FC236}">
                <a16:creationId xmlns:a16="http://schemas.microsoft.com/office/drawing/2014/main" id="{C4A23541-8C0E-1AA3-3A74-99C3CBCF4B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02381" y="1848081"/>
            <a:ext cx="808679" cy="808679"/>
          </a:xfrm>
          <a:prstGeom prst="rect">
            <a:avLst/>
          </a:prstGeom>
        </p:spPr>
      </p:pic>
      <p:sp>
        <p:nvSpPr>
          <p:cNvPr id="6" name="Content Placeholder 2">
            <a:extLst>
              <a:ext uri="{FF2B5EF4-FFF2-40B4-BE49-F238E27FC236}">
                <a16:creationId xmlns:a16="http://schemas.microsoft.com/office/drawing/2014/main" id="{5CCC9DB8-AC35-1A02-7D65-F00BB3F810C3}"/>
              </a:ext>
            </a:extLst>
          </p:cNvPr>
          <p:cNvSpPr txBox="1">
            <a:spLocks/>
          </p:cNvSpPr>
          <p:nvPr/>
        </p:nvSpPr>
        <p:spPr bwMode="auto">
          <a:xfrm>
            <a:off x="3062064" y="2705489"/>
            <a:ext cx="2812840" cy="7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457119"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733" b="0" i="0" u="none" strike="noStrike" kern="1200" cap="none" spc="0" normalizeH="0" baseline="0" noProof="0">
                <a:ln>
                  <a:noFill/>
                </a:ln>
                <a:solidFill>
                  <a:srgbClr val="28434E"/>
                </a:solidFill>
                <a:effectLst/>
                <a:uLnTx/>
                <a:uFillTx/>
                <a:latin typeface="AvenirNext LT Pro Regular" panose="020B0504020202020204" pitchFamily="34" charset="77"/>
              </a:rPr>
              <a:t>Access NNDSS’ </a:t>
            </a:r>
            <a:r>
              <a:rPr kumimoji="0" lang="en-US" altLang="en-US" sz="1733" b="0" i="0" u="none" strike="noStrike" kern="1200" cap="none" spc="0" normalizeH="0" baseline="0" noProof="0">
                <a:ln>
                  <a:noFill/>
                </a:ln>
                <a:solidFill>
                  <a:srgbClr val="28434E"/>
                </a:solidFill>
                <a:effectLst/>
                <a:uLnTx/>
                <a:uFillTx/>
                <a:latin typeface="AvenirNext LT Pro Regular" panose="020B0504020202020204" pitchFamily="34" charset="77"/>
                <a:hlinkClick r:id="rId8"/>
              </a:rPr>
              <a:t>Technical Resource Center</a:t>
            </a:r>
            <a:endParaRPr kumimoji="0" lang="en-US" altLang="en-US" sz="1733" b="0" i="0" u="none" strike="noStrike" kern="1200" cap="none" spc="0" normalizeH="0" baseline="0" noProof="0">
              <a:ln>
                <a:noFill/>
              </a:ln>
              <a:solidFill>
                <a:srgbClr val="28434E"/>
              </a:solidFill>
              <a:effectLst/>
              <a:uLnTx/>
              <a:uFillTx/>
              <a:latin typeface="AvenirNext LT Pro Regular" panose="020B0504020202020204" pitchFamily="34" charset="77"/>
            </a:endParaRPr>
          </a:p>
        </p:txBody>
      </p:sp>
      <p:pic>
        <p:nvPicPr>
          <p:cNvPr id="7" name="Graphic 6" descr="Cloud Computing with solid fill">
            <a:extLst>
              <a:ext uri="{FF2B5EF4-FFF2-40B4-BE49-F238E27FC236}">
                <a16:creationId xmlns:a16="http://schemas.microsoft.com/office/drawing/2014/main" id="{FD2799B3-17BC-37C7-C6A1-90ECAB30D3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06626" y="1848081"/>
            <a:ext cx="808679" cy="808679"/>
          </a:xfrm>
          <a:prstGeom prst="rect">
            <a:avLst/>
          </a:prstGeom>
        </p:spPr>
      </p:pic>
      <p:sp>
        <p:nvSpPr>
          <p:cNvPr id="8" name="Content Placeholder 2">
            <a:extLst>
              <a:ext uri="{FF2B5EF4-FFF2-40B4-BE49-F238E27FC236}">
                <a16:creationId xmlns:a16="http://schemas.microsoft.com/office/drawing/2014/main" id="{5C02BC00-ADE7-33D7-A957-86E2A071BEAD}"/>
              </a:ext>
            </a:extLst>
          </p:cNvPr>
          <p:cNvSpPr txBox="1">
            <a:spLocks/>
          </p:cNvSpPr>
          <p:nvPr/>
        </p:nvSpPr>
        <p:spPr bwMode="auto">
          <a:xfrm>
            <a:off x="6002046" y="2705489"/>
            <a:ext cx="2812839" cy="7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457119"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733" b="0" i="0" u="none" strike="noStrike" kern="1200" cap="none" spc="0" normalizeH="0" baseline="0" noProof="0">
                <a:ln>
                  <a:noFill/>
                </a:ln>
                <a:solidFill>
                  <a:srgbClr val="28434E"/>
                </a:solidFill>
                <a:effectLst/>
                <a:uLnTx/>
                <a:uFillTx/>
                <a:latin typeface="AvenirNext LT Pro Regular" panose="020B0504020202020204" pitchFamily="34" charset="77"/>
              </a:rPr>
              <a:t>Email </a:t>
            </a:r>
            <a:r>
              <a:rPr kumimoji="0" lang="en-US" altLang="en-US" sz="1733" b="0" i="0" u="none" strike="noStrike" kern="1200" cap="none" spc="0" normalizeH="0" baseline="0" noProof="0">
                <a:ln>
                  <a:noFill/>
                </a:ln>
                <a:solidFill>
                  <a:srgbClr val="28434E"/>
                </a:solidFill>
                <a:effectLst/>
                <a:uLnTx/>
                <a:uFillTx/>
                <a:latin typeface="AvenirNext LT Pro Regular" panose="020B0504020202020204" pitchFamily="34" charset="77"/>
                <a:hlinkClick r:id="rId11"/>
              </a:rPr>
              <a:t>edx@cdc.gov</a:t>
            </a:r>
            <a:r>
              <a:rPr kumimoji="0" lang="en-US" altLang="en-US" sz="1733" b="0" i="0" u="none" strike="noStrike" kern="1200" cap="none" spc="0" normalizeH="0" baseline="0" noProof="0">
                <a:ln>
                  <a:noFill/>
                </a:ln>
                <a:solidFill>
                  <a:srgbClr val="28434E"/>
                </a:solidFill>
                <a:effectLst/>
                <a:uLnTx/>
                <a:uFillTx/>
                <a:latin typeface="AvenirNext LT Pro Regular" panose="020B0504020202020204" pitchFamily="34" charset="77"/>
              </a:rPr>
              <a:t> for technical help</a:t>
            </a:r>
          </a:p>
        </p:txBody>
      </p:sp>
      <p:pic>
        <p:nvPicPr>
          <p:cNvPr id="9" name="Graphic 8" descr="Blockchain with solid fill">
            <a:extLst>
              <a:ext uri="{FF2B5EF4-FFF2-40B4-BE49-F238E27FC236}">
                <a16:creationId xmlns:a16="http://schemas.microsoft.com/office/drawing/2014/main" id="{A10485F7-7B95-F718-B770-CF67F1905A5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955699" y="1848081"/>
            <a:ext cx="808679" cy="808679"/>
          </a:xfrm>
          <a:prstGeom prst="rect">
            <a:avLst/>
          </a:prstGeom>
        </p:spPr>
      </p:pic>
      <p:sp>
        <p:nvSpPr>
          <p:cNvPr id="10" name="Content Placeholder 2">
            <a:extLst>
              <a:ext uri="{FF2B5EF4-FFF2-40B4-BE49-F238E27FC236}">
                <a16:creationId xmlns:a16="http://schemas.microsoft.com/office/drawing/2014/main" id="{96DA8EEC-9E7C-6044-96BF-BA652AD534EE}"/>
              </a:ext>
            </a:extLst>
          </p:cNvPr>
          <p:cNvSpPr txBox="1">
            <a:spLocks/>
          </p:cNvSpPr>
          <p:nvPr/>
        </p:nvSpPr>
        <p:spPr bwMode="auto">
          <a:xfrm>
            <a:off x="8942020" y="2705489"/>
            <a:ext cx="3048853" cy="721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algn="l" defTabSz="342900" rtl="0" eaLnBrk="1" fontAlgn="base" hangingPunct="1">
              <a:spcBef>
                <a:spcPct val="20000"/>
              </a:spcBef>
              <a:spcAft>
                <a:spcPct val="0"/>
              </a:spcAft>
              <a:buFont typeface="Arial" panose="020B0604020202020204" pitchFamily="34" charset="0"/>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1pPr>
            <a:lvl2pPr marL="557213" indent="-214313"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2pPr>
            <a:lvl3pPr marL="8572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 Next LT Pro" panose="020B0504020202020204" pitchFamily="34" charset="77"/>
                <a:ea typeface="Helvetica Neue" panose="02000503000000020004" pitchFamily="2" charset="0"/>
                <a:cs typeface="Helvetica Neue" panose="02000503000000020004" pitchFamily="2" charset="0"/>
              </a:defRPr>
            </a:lvl3pPr>
            <a:lvl4pPr marL="12001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4pPr>
            <a:lvl5pPr marL="1543050" indent="-171450" algn="l" defTabSz="342900" rtl="0" eaLnBrk="1" fontAlgn="base" hangingPunct="1">
              <a:spcBef>
                <a:spcPct val="20000"/>
              </a:spcBef>
              <a:spcAft>
                <a:spcPct val="0"/>
              </a:spcAft>
              <a:buClr>
                <a:schemeClr val="tx1"/>
              </a:buClr>
              <a:buFont typeface="Arial" panose="020B0604020202020204" pitchFamily="34" charset="0"/>
              <a:buChar char="»"/>
              <a:defRPr sz="1500" kern="1200">
                <a:solidFill>
                  <a:schemeClr val="tx1"/>
                </a:solidFill>
                <a:latin typeface="AvenirNext LT Pro Regular" panose="020B0504020202020204" pitchFamily="34" charset="77"/>
                <a:ea typeface="Helvetica Neue" panose="02000503000000020004" pitchFamily="2" charset="0"/>
                <a:cs typeface="Helvetica Neue" panose="02000503000000020004" pitchFamily="2"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ctr" defTabSz="457119"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1733" b="0" i="0" u="none" strike="noStrike" kern="1200" cap="none" spc="0" normalizeH="0" baseline="0" noProof="0">
                <a:ln>
                  <a:noFill/>
                </a:ln>
                <a:solidFill>
                  <a:srgbClr val="28434E"/>
                </a:solidFill>
                <a:effectLst/>
                <a:uLnTx/>
                <a:uFillTx/>
                <a:latin typeface="AvenirNext LT Pro Regular" panose="020B0504020202020204" pitchFamily="34" charset="77"/>
              </a:rPr>
              <a:t>Learn about </a:t>
            </a:r>
            <a:r>
              <a:rPr kumimoji="0" lang="en-US" altLang="en-US" sz="1733" b="0" i="0" u="none" strike="noStrike" kern="1200" cap="none" spc="0" normalizeH="0" baseline="0" noProof="0">
                <a:ln>
                  <a:noFill/>
                </a:ln>
                <a:solidFill>
                  <a:srgbClr val="28434E"/>
                </a:solidFill>
                <a:effectLst/>
                <a:uLnTx/>
                <a:uFillTx/>
                <a:latin typeface="AvenirNext LT Pro Regular" panose="020B0504020202020204" pitchFamily="34" charset="77"/>
                <a:hlinkClick r:id="rId14"/>
              </a:rPr>
              <a:t>case surveillance modernization</a:t>
            </a:r>
            <a:endParaRPr kumimoji="0" lang="en-US" altLang="en-US" sz="1733" b="0" i="0" u="none" strike="noStrike" kern="1200" cap="none" spc="0" normalizeH="0" baseline="0" noProof="0">
              <a:ln>
                <a:noFill/>
              </a:ln>
              <a:solidFill>
                <a:srgbClr val="28434E"/>
              </a:solidFill>
              <a:effectLst/>
              <a:uLnTx/>
              <a:uFillTx/>
              <a:latin typeface="AvenirNext LT Pro Regular" panose="020B0504020202020204" pitchFamily="34" charset="77"/>
            </a:endParaRPr>
          </a:p>
        </p:txBody>
      </p:sp>
    </p:spTree>
    <p:extLst>
      <p:ext uri="{BB962C8B-B14F-4D97-AF65-F5344CB8AC3E}">
        <p14:creationId xmlns:p14="http://schemas.microsoft.com/office/powerpoint/2010/main" val="1437846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4BEDD-F7B5-8A4D-8D68-FA7DFC7289B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A802E7B-F082-7ECA-A8CA-03DB2E1DC9BB}"/>
              </a:ext>
            </a:extLst>
          </p:cNvPr>
          <p:cNvSpPr>
            <a:spLocks noGrp="1"/>
          </p:cNvSpPr>
          <p:nvPr>
            <p:ph type="title"/>
          </p:nvPr>
        </p:nvSpPr>
        <p:spPr>
          <a:xfrm>
            <a:off x="609600" y="665256"/>
            <a:ext cx="10972800" cy="759504"/>
          </a:xfrm>
        </p:spPr>
        <p:txBody>
          <a:bodyPr lIns="91440" tIns="45720" rIns="91440" bIns="45720" anchor="b" anchorCtr="0"/>
          <a:lstStyle/>
          <a:p>
            <a:r>
              <a:rPr lang="en-US" sz="3700">
                <a:latin typeface="Calibri"/>
                <a:ea typeface="Calibri"/>
                <a:cs typeface="Calibri"/>
              </a:rPr>
              <a:t>CDC's Minimal Data Necessary (MDN) Initiative</a:t>
            </a:r>
          </a:p>
        </p:txBody>
      </p:sp>
      <p:sp>
        <p:nvSpPr>
          <p:cNvPr id="2" name="Text Placeholder 1" descr="Introduction to DSWG Project">
            <a:extLst>
              <a:ext uri="{FF2B5EF4-FFF2-40B4-BE49-F238E27FC236}">
                <a16:creationId xmlns:a16="http://schemas.microsoft.com/office/drawing/2014/main" id="{A095C243-E701-01DA-B072-D9334A9C3374}"/>
              </a:ext>
              <a:ext uri="{C183D7F6-B498-43B3-948B-1728B52AA6E4}">
                <adec:decorative xmlns:adec="http://schemas.microsoft.com/office/drawing/2017/decorative" val="0"/>
              </a:ext>
            </a:extLst>
          </p:cNvPr>
          <p:cNvSpPr>
            <a:spLocks noGrp="1"/>
          </p:cNvSpPr>
          <p:nvPr>
            <p:ph type="body" sz="quarter" idx="10"/>
          </p:nvPr>
        </p:nvSpPr>
        <p:spPr>
          <a:xfrm>
            <a:off x="609600" y="1622303"/>
            <a:ext cx="10972800" cy="4570441"/>
          </a:xfrm>
        </p:spPr>
        <p:txBody>
          <a:bodyPr/>
          <a:lstStyle/>
          <a:p>
            <a:pPr marL="304165" indent="-304165">
              <a:lnSpc>
                <a:spcPct val="100000"/>
              </a:lnSpc>
              <a:spcBef>
                <a:spcPts val="800"/>
              </a:spcBef>
              <a:spcAft>
                <a:spcPts val="0"/>
              </a:spcAft>
            </a:pPr>
            <a:r>
              <a:rPr lang="en-US" sz="2400">
                <a:solidFill>
                  <a:srgbClr val="474747"/>
                </a:solidFill>
                <a:latin typeface="Calibri"/>
                <a:ea typeface="Open Sans"/>
                <a:cs typeface="Calibri"/>
              </a:rPr>
              <a:t>Minimal data necessary for public health emergency response </a:t>
            </a:r>
            <a:r>
              <a:rPr lang="en-US" sz="2400">
                <a:solidFill>
                  <a:srgbClr val="474747"/>
                </a:solidFill>
                <a:latin typeface="Calibri"/>
                <a:ea typeface="Calibri"/>
                <a:cs typeface="Calibri"/>
              </a:rPr>
              <a:t>(MDN) </a:t>
            </a:r>
            <a:endParaRPr lang="en-US" sz="2400">
              <a:solidFill>
                <a:srgbClr val="262626"/>
              </a:solidFill>
              <a:latin typeface="Calibri"/>
              <a:ea typeface="Open Sans"/>
              <a:cs typeface="Calibri"/>
            </a:endParaRPr>
          </a:p>
          <a:p>
            <a:pPr marL="608965" lvl="1" indent="-226060">
              <a:lnSpc>
                <a:spcPct val="100000"/>
              </a:lnSpc>
              <a:spcBef>
                <a:spcPts val="500"/>
              </a:spcBef>
              <a:spcAft>
                <a:spcPts val="0"/>
              </a:spcAft>
            </a:pPr>
            <a:r>
              <a:rPr lang="en-US" sz="1800">
                <a:solidFill>
                  <a:srgbClr val="474747"/>
                </a:solidFill>
                <a:latin typeface="Calibri"/>
                <a:ea typeface="Open Sans"/>
                <a:cs typeface="Calibri"/>
              </a:rPr>
              <a:t>Focus is on the </a:t>
            </a:r>
            <a:r>
              <a:rPr lang="en-US" sz="1800" u="sng">
                <a:solidFill>
                  <a:srgbClr val="474747"/>
                </a:solidFill>
                <a:latin typeface="Calibri"/>
                <a:ea typeface="Open Sans"/>
                <a:cs typeface="Calibri"/>
              </a:rPr>
              <a:t>early</a:t>
            </a:r>
            <a:r>
              <a:rPr lang="en-US" sz="1800">
                <a:solidFill>
                  <a:srgbClr val="474747"/>
                </a:solidFill>
                <a:latin typeface="Calibri"/>
                <a:ea typeface="Open Sans"/>
                <a:cs typeface="Calibri"/>
              </a:rPr>
              <a:t> part of </a:t>
            </a:r>
            <a:r>
              <a:rPr lang="en-US" sz="1800" b="0">
                <a:solidFill>
                  <a:srgbClr val="474747"/>
                </a:solidFill>
                <a:latin typeface="Calibri"/>
                <a:ea typeface="Open Sans"/>
                <a:cs typeface="Calibri"/>
              </a:rPr>
              <a:t>the </a:t>
            </a:r>
            <a:r>
              <a:rPr lang="en-US" sz="1800">
                <a:solidFill>
                  <a:srgbClr val="474747"/>
                </a:solidFill>
                <a:latin typeface="Calibri"/>
                <a:ea typeface="Open Sans"/>
                <a:cs typeface="Calibri"/>
              </a:rPr>
              <a:t>response</a:t>
            </a:r>
            <a:endParaRPr lang="en-US" sz="1800" b="0">
              <a:solidFill>
                <a:srgbClr val="262626"/>
              </a:solidFill>
              <a:latin typeface="Calibri"/>
              <a:ea typeface="Open Sans"/>
              <a:cs typeface="Calibri"/>
            </a:endParaRPr>
          </a:p>
          <a:p>
            <a:pPr marL="608965" lvl="1" indent="-226060">
              <a:lnSpc>
                <a:spcPct val="100000"/>
              </a:lnSpc>
              <a:spcBef>
                <a:spcPts val="500"/>
              </a:spcBef>
              <a:spcAft>
                <a:spcPts val="0"/>
              </a:spcAft>
            </a:pPr>
            <a:r>
              <a:rPr lang="en-US" sz="1800">
                <a:solidFill>
                  <a:srgbClr val="474747"/>
                </a:solidFill>
                <a:latin typeface="Calibri"/>
                <a:ea typeface="Open Sans"/>
                <a:cs typeface="Calibri"/>
              </a:rPr>
              <a:t>Timely availability of key </a:t>
            </a:r>
            <a:r>
              <a:rPr lang="en-US" sz="1800" b="0">
                <a:solidFill>
                  <a:srgbClr val="474747"/>
                </a:solidFill>
                <a:latin typeface="Calibri"/>
                <a:ea typeface="Open Sans"/>
                <a:cs typeface="Calibri"/>
              </a:rPr>
              <a:t>data </a:t>
            </a:r>
            <a:r>
              <a:rPr lang="en-US" sz="1800">
                <a:solidFill>
                  <a:srgbClr val="474747"/>
                </a:solidFill>
                <a:latin typeface="Calibri"/>
                <a:ea typeface="Open Sans"/>
                <a:cs typeface="Calibri"/>
              </a:rPr>
              <a:t>for decision-making: What is the </a:t>
            </a:r>
            <a:r>
              <a:rPr lang="en-US" sz="1800" u="sng">
                <a:solidFill>
                  <a:srgbClr val="474747"/>
                </a:solidFill>
                <a:latin typeface="Calibri"/>
                <a:ea typeface="Open Sans"/>
                <a:cs typeface="Calibri"/>
              </a:rPr>
              <a:t>minimum</a:t>
            </a:r>
            <a:r>
              <a:rPr lang="en-US" sz="1800">
                <a:solidFill>
                  <a:srgbClr val="474747"/>
                </a:solidFill>
                <a:latin typeface="Calibri"/>
                <a:ea typeface="Open Sans"/>
                <a:cs typeface="Calibri"/>
              </a:rPr>
              <a:t> we need </a:t>
            </a:r>
            <a:r>
              <a:rPr lang="en-US" sz="1800" b="0">
                <a:solidFill>
                  <a:srgbClr val="474747"/>
                </a:solidFill>
                <a:latin typeface="Calibri"/>
                <a:ea typeface="Open Sans"/>
                <a:cs typeface="Calibri"/>
              </a:rPr>
              <a:t>to</a:t>
            </a:r>
            <a:r>
              <a:rPr lang="en-US" sz="1800">
                <a:solidFill>
                  <a:srgbClr val="474747"/>
                </a:solidFill>
                <a:latin typeface="Calibri"/>
                <a:ea typeface="Open Sans"/>
                <a:cs typeface="Calibri"/>
              </a:rPr>
              <a:t> answer important questions?</a:t>
            </a:r>
          </a:p>
          <a:p>
            <a:pPr marL="608965" lvl="1" indent="-226060">
              <a:lnSpc>
                <a:spcPct val="100000"/>
              </a:lnSpc>
              <a:spcBef>
                <a:spcPts val="500"/>
              </a:spcBef>
              <a:spcAft>
                <a:spcPts val="0"/>
              </a:spcAft>
            </a:pPr>
            <a:endParaRPr lang="en-US" sz="1800">
              <a:solidFill>
                <a:srgbClr val="262626"/>
              </a:solidFill>
              <a:latin typeface="Calibri"/>
              <a:ea typeface="Open Sans"/>
              <a:cs typeface="Calibri"/>
            </a:endParaRPr>
          </a:p>
          <a:p>
            <a:pPr marL="304165" indent="-304165">
              <a:lnSpc>
                <a:spcPct val="100000"/>
              </a:lnSpc>
              <a:spcBef>
                <a:spcPts val="800"/>
              </a:spcBef>
              <a:spcAft>
                <a:spcPts val="0"/>
              </a:spcAft>
            </a:pPr>
            <a:r>
              <a:rPr lang="en-US" sz="2400">
                <a:solidFill>
                  <a:srgbClr val="474747"/>
                </a:solidFill>
                <a:latin typeface="Calibri"/>
                <a:ea typeface="Open Sans"/>
                <a:cs typeface="Calibri"/>
              </a:rPr>
              <a:t>As much as possible, need to build into routine data exchange</a:t>
            </a:r>
            <a:endParaRPr lang="en-US" sz="2400">
              <a:solidFill>
                <a:srgbClr val="262626"/>
              </a:solidFill>
              <a:latin typeface="Calibri"/>
              <a:ea typeface="Open Sans"/>
              <a:cs typeface="Calibri"/>
            </a:endParaRPr>
          </a:p>
          <a:p>
            <a:pPr marL="530860" lvl="1" indent="-304165">
              <a:lnSpc>
                <a:spcPct val="100000"/>
              </a:lnSpc>
              <a:spcBef>
                <a:spcPts val="500"/>
              </a:spcBef>
              <a:spcAft>
                <a:spcPts val="0"/>
              </a:spcAft>
            </a:pPr>
            <a:r>
              <a:rPr lang="en-US" sz="1800">
                <a:solidFill>
                  <a:srgbClr val="474747"/>
                </a:solidFill>
                <a:latin typeface="Calibri"/>
                <a:ea typeface="Open Sans"/>
                <a:cs typeface="Calibri"/>
              </a:rPr>
              <a:t>"Hit the ground running" in a response</a:t>
            </a:r>
            <a:endParaRPr lang="en-US" sz="1800" b="0">
              <a:solidFill>
                <a:srgbClr val="262626"/>
              </a:solidFill>
              <a:latin typeface="Calibri"/>
              <a:ea typeface="Open Sans"/>
              <a:cs typeface="Calibri"/>
            </a:endParaRPr>
          </a:p>
          <a:p>
            <a:pPr marL="530860" lvl="1" indent="-304165">
              <a:lnSpc>
                <a:spcPct val="100000"/>
              </a:lnSpc>
              <a:spcBef>
                <a:spcPts val="500"/>
              </a:spcBef>
              <a:spcAft>
                <a:spcPts val="0"/>
              </a:spcAft>
            </a:pPr>
            <a:r>
              <a:rPr lang="en-US" sz="1800">
                <a:solidFill>
                  <a:srgbClr val="474747"/>
                </a:solidFill>
                <a:latin typeface="Calibri"/>
                <a:ea typeface="Open Sans"/>
                <a:cs typeface="Calibri"/>
              </a:rPr>
              <a:t>Prepare analyses and visualizations in advance</a:t>
            </a:r>
          </a:p>
          <a:p>
            <a:pPr marL="530860" lvl="1" indent="-304165">
              <a:lnSpc>
                <a:spcPct val="100000"/>
              </a:lnSpc>
              <a:spcBef>
                <a:spcPts val="500"/>
              </a:spcBef>
              <a:spcAft>
                <a:spcPts val="0"/>
              </a:spcAft>
            </a:pPr>
            <a:endParaRPr lang="en-US" sz="1800" b="0">
              <a:solidFill>
                <a:srgbClr val="262626"/>
              </a:solidFill>
              <a:latin typeface="Calibri"/>
              <a:ea typeface="Open Sans"/>
              <a:cs typeface="Calibri"/>
            </a:endParaRPr>
          </a:p>
          <a:p>
            <a:pPr marL="304165" indent="-304165">
              <a:lnSpc>
                <a:spcPct val="100000"/>
              </a:lnSpc>
              <a:spcBef>
                <a:spcPts val="800"/>
              </a:spcBef>
              <a:spcAft>
                <a:spcPts val="0"/>
              </a:spcAft>
            </a:pPr>
            <a:r>
              <a:rPr lang="en-US" sz="2400">
                <a:solidFill>
                  <a:srgbClr val="474747"/>
                </a:solidFill>
                <a:latin typeface="Calibri"/>
                <a:ea typeface="Open Sans"/>
                <a:cs typeface="Calibri"/>
              </a:rPr>
              <a:t>Should be a subset of critical information available until more complete data needs can be met</a:t>
            </a:r>
            <a:endParaRPr lang="en-US" sz="2400">
              <a:solidFill>
                <a:srgbClr val="262626"/>
              </a:solidFill>
              <a:latin typeface="Calibri"/>
              <a:ea typeface="Open Sans"/>
              <a:cs typeface="Calibri"/>
            </a:endParaRPr>
          </a:p>
          <a:p>
            <a:pPr marL="304165" indent="-304165"/>
            <a:endParaRPr lang="en-US" sz="2800" b="0">
              <a:ea typeface="Open Sans"/>
              <a:cs typeface="Calibri" panose="020F0502020204030204" pitchFamily="34" charset="0"/>
            </a:endParaRPr>
          </a:p>
        </p:txBody>
      </p:sp>
      <p:sp>
        <p:nvSpPr>
          <p:cNvPr id="4" name="Slide Number Placeholder 10">
            <a:extLst>
              <a:ext uri="{FF2B5EF4-FFF2-40B4-BE49-F238E27FC236}">
                <a16:creationId xmlns:a16="http://schemas.microsoft.com/office/drawing/2014/main" id="{10635FFA-DB88-6580-F92F-FF41A9C3E97D}"/>
              </a:ext>
              <a:ext uri="{C183D7F6-B498-43B3-948B-1728B52AA6E4}">
                <adec:decorative xmlns:adec="http://schemas.microsoft.com/office/drawing/2017/decorative" val="1"/>
              </a:ext>
            </a:extLst>
          </p:cNvPr>
          <p:cNvSpPr txBox="1">
            <a:spLocks/>
          </p:cNvSpPr>
          <p:nvPr/>
        </p:nvSpPr>
        <p:spPr>
          <a:xfrm>
            <a:off x="11558337" y="6424706"/>
            <a:ext cx="496705" cy="31153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mtClean="0"/>
              <a:pPr defTabSz="1219170" eaLnBrk="0" fontAlgn="base" hangingPunct="0">
                <a:spcBef>
                  <a:spcPct val="0"/>
                </a:spcBef>
                <a:spcAft>
                  <a:spcPct val="0"/>
                </a:spcAft>
                <a:defRPr/>
              </a:pPr>
              <a:t>4</a:t>
            </a:fld>
            <a:endParaRPr lang="en-US" dirty="0"/>
          </a:p>
        </p:txBody>
      </p:sp>
    </p:spTree>
    <p:extLst>
      <p:ext uri="{BB962C8B-B14F-4D97-AF65-F5344CB8AC3E}">
        <p14:creationId xmlns:p14="http://schemas.microsoft.com/office/powerpoint/2010/main" val="3986039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70C54D-545E-B3BC-1208-9BB5C75A1A63}"/>
              </a:ext>
              <a:ext uri="{C183D7F6-B498-43B3-948B-1728B52AA6E4}">
                <adec:decorative xmlns:adec="http://schemas.microsoft.com/office/drawing/2017/decorative" val="1"/>
              </a:ext>
            </a:extLst>
          </p:cNvPr>
          <p:cNvSpPr>
            <a:spLocks noGrp="1"/>
          </p:cNvSpPr>
          <p:nvPr>
            <p:ph type="body" sz="quarter" idx="10"/>
          </p:nvPr>
        </p:nvSpPr>
        <p:spPr>
          <a:xfrm>
            <a:off x="609600" y="1835573"/>
            <a:ext cx="7318248" cy="4176467"/>
          </a:xfrm>
        </p:spPr>
        <p:txBody>
          <a:bodyPr/>
          <a:lstStyle/>
          <a:p>
            <a:pPr marL="304165" indent="-304165"/>
            <a:r>
              <a:rPr lang="en-US" sz="2400" b="0">
                <a:latin typeface="Calibri"/>
                <a:ea typeface="Calibri"/>
                <a:cs typeface="Calibri"/>
              </a:rPr>
              <a:t>Co-developed by CDC, CSTE, and partner organizations in 2024</a:t>
            </a:r>
          </a:p>
          <a:p>
            <a:pPr marL="304165" indent="-304165"/>
            <a:r>
              <a:rPr lang="en-US" sz="2400" b="0">
                <a:latin typeface="Calibri"/>
                <a:ea typeface="Calibri"/>
                <a:cs typeface="Calibri"/>
              </a:rPr>
              <a:t>Is the basis of response data</a:t>
            </a:r>
          </a:p>
          <a:p>
            <a:pPr marL="304165" indent="-304165"/>
            <a:r>
              <a:rPr lang="en-US" sz="2400" b="0">
                <a:latin typeface="Calibri"/>
                <a:ea typeface="Calibri"/>
                <a:cs typeface="Calibri"/>
              </a:rPr>
              <a:t>Multiple artifacts are now ready</a:t>
            </a:r>
          </a:p>
          <a:p>
            <a:pPr marL="608951" lvl="1" indent="-304165"/>
            <a:r>
              <a:rPr lang="en-US" sz="2100" b="0">
                <a:latin typeface="Calibri"/>
                <a:ea typeface="Calibri"/>
                <a:cs typeface="Calibri"/>
              </a:rPr>
              <a:t>Internal CDC release was in April/May</a:t>
            </a:r>
            <a:endParaRPr lang="en-US" sz="2100" b="0">
              <a:ea typeface="Calibri"/>
              <a:cs typeface="Calibri"/>
            </a:endParaRPr>
          </a:p>
          <a:p>
            <a:pPr marL="608330" lvl="1" indent="-304165"/>
            <a:r>
              <a:rPr lang="en-US" sz="2100">
                <a:latin typeface="Calibri"/>
                <a:ea typeface="Calibri"/>
                <a:cs typeface="Calibri"/>
              </a:rPr>
              <a:t>Today (July 15) marks release to jurisdictions  </a:t>
            </a:r>
            <a:endParaRPr lang="en-US" sz="2133" b="0">
              <a:ea typeface="Calibri"/>
              <a:cs typeface="Calibri"/>
            </a:endParaRPr>
          </a:p>
          <a:p>
            <a:endParaRPr lang="en-US"/>
          </a:p>
        </p:txBody>
      </p:sp>
      <p:sp>
        <p:nvSpPr>
          <p:cNvPr id="3" name="Title 2">
            <a:extLst>
              <a:ext uri="{FF2B5EF4-FFF2-40B4-BE49-F238E27FC236}">
                <a16:creationId xmlns:a16="http://schemas.microsoft.com/office/drawing/2014/main" id="{91DFECB0-75BF-7B2A-98B2-48AAB08ACB91}"/>
              </a:ext>
              <a:ext uri="{C183D7F6-B498-43B3-948B-1728B52AA6E4}">
                <adec:decorative xmlns:adec="http://schemas.microsoft.com/office/drawing/2017/decorative" val="1"/>
              </a:ext>
            </a:extLst>
          </p:cNvPr>
          <p:cNvSpPr>
            <a:spLocks noGrp="1"/>
          </p:cNvSpPr>
          <p:nvPr>
            <p:ph type="title"/>
          </p:nvPr>
        </p:nvSpPr>
        <p:spPr/>
        <p:txBody>
          <a:bodyPr/>
          <a:lstStyle/>
          <a:p>
            <a:r>
              <a:rPr lang="en-US"/>
              <a:t>Case Notification MDN for Response</a:t>
            </a:r>
          </a:p>
        </p:txBody>
      </p:sp>
      <p:sp>
        <p:nvSpPr>
          <p:cNvPr id="4" name="Rectangle 3">
            <a:extLst>
              <a:ext uri="{FF2B5EF4-FFF2-40B4-BE49-F238E27FC236}">
                <a16:creationId xmlns:a16="http://schemas.microsoft.com/office/drawing/2014/main" id="{6E639681-4C18-1752-8A37-7F1C3104EAD0}"/>
              </a:ext>
              <a:ext uri="{C183D7F6-B498-43B3-948B-1728B52AA6E4}">
                <adec:decorative xmlns:adec="http://schemas.microsoft.com/office/drawing/2017/decorative" val="1"/>
              </a:ext>
            </a:extLst>
          </p:cNvPr>
          <p:cNvSpPr/>
          <p:nvPr/>
        </p:nvSpPr>
        <p:spPr>
          <a:xfrm>
            <a:off x="8055979" y="1762269"/>
            <a:ext cx="3122489" cy="3145397"/>
          </a:xfrm>
          <a:prstGeom prst="rect">
            <a:avLst/>
          </a:prstGeom>
          <a:solidFill>
            <a:schemeClr val="bg1"/>
          </a:solidFill>
          <a:ln w="28575">
            <a:solidFill>
              <a:schemeClr val="accent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99568" rIns="99568" bIns="100584" numCol="1" spcCol="1270" rtlCol="0" anchor="ctr" anchorCtr="0">
            <a:noAutofit/>
          </a:bodyPr>
          <a:lstStyle/>
          <a:p>
            <a:pPr marL="285750" indent="-285750" algn="ctr" defTabSz="622300">
              <a:lnSpc>
                <a:spcPct val="90000"/>
              </a:lnSpc>
              <a:spcBef>
                <a:spcPct val="0"/>
              </a:spcBef>
              <a:spcAft>
                <a:spcPct val="35000"/>
              </a:spcAft>
              <a:buFont typeface="Arial" panose="020B0604020202020204" pitchFamily="34" charset="0"/>
              <a:buChar char="•"/>
            </a:pPr>
            <a:r>
              <a:rPr lang="en-US" b="1">
                <a:solidFill>
                  <a:srgbClr val="1E5AAA"/>
                </a:solidFill>
                <a:latin typeface="Calibri" panose="020F0502020204030204" pitchFamily="34" charset="0"/>
                <a:cs typeface="Calibri" panose="020F0502020204030204" pitchFamily="34" charset="0"/>
              </a:rPr>
              <a:t>7 </a:t>
            </a:r>
            <a:r>
              <a:rPr lang="en-US">
                <a:solidFill>
                  <a:srgbClr val="1E5AAA"/>
                </a:solidFill>
                <a:latin typeface="Calibri" panose="020F0502020204030204" pitchFamily="34" charset="0"/>
                <a:cs typeface="Calibri" panose="020F0502020204030204" pitchFamily="34" charset="0"/>
              </a:rPr>
              <a:t>versions </a:t>
            </a:r>
          </a:p>
          <a:p>
            <a:pPr marL="285750" indent="-285750" algn="ctr" defTabSz="622300">
              <a:lnSpc>
                <a:spcPct val="90000"/>
              </a:lnSpc>
              <a:spcBef>
                <a:spcPct val="0"/>
              </a:spcBef>
              <a:spcAft>
                <a:spcPct val="35000"/>
              </a:spcAft>
              <a:buFont typeface="Arial" panose="020B0604020202020204" pitchFamily="34" charset="0"/>
              <a:buChar char="•"/>
            </a:pPr>
            <a:r>
              <a:rPr lang="en-US" b="1">
                <a:solidFill>
                  <a:srgbClr val="1E5AAA"/>
                </a:solidFill>
                <a:latin typeface="Calibri" panose="020F0502020204030204" pitchFamily="34" charset="0"/>
                <a:cs typeface="Calibri" panose="020F0502020204030204" pitchFamily="34" charset="0"/>
              </a:rPr>
              <a:t>6 </a:t>
            </a:r>
            <a:r>
              <a:rPr lang="en-US">
                <a:solidFill>
                  <a:srgbClr val="1E5AAA"/>
                </a:solidFill>
                <a:latin typeface="Calibri" panose="020F0502020204030204" pitchFamily="34" charset="0"/>
                <a:cs typeface="Calibri" panose="020F0502020204030204" pitchFamily="34" charset="0"/>
              </a:rPr>
              <a:t>jurisdictions in Engagement Group</a:t>
            </a:r>
          </a:p>
          <a:p>
            <a:pPr marL="285750" indent="-285750" algn="ctr" defTabSz="622300">
              <a:lnSpc>
                <a:spcPct val="90000"/>
              </a:lnSpc>
              <a:spcBef>
                <a:spcPct val="0"/>
              </a:spcBef>
              <a:spcAft>
                <a:spcPct val="35000"/>
              </a:spcAft>
              <a:buFont typeface="Arial" panose="020B0604020202020204" pitchFamily="34" charset="0"/>
              <a:buChar char="•"/>
            </a:pPr>
            <a:r>
              <a:rPr lang="en-US" b="1">
                <a:solidFill>
                  <a:srgbClr val="1E5AAA"/>
                </a:solidFill>
                <a:latin typeface="Calibri" panose="020F0502020204030204" pitchFamily="34" charset="0"/>
                <a:cs typeface="Calibri" panose="020F0502020204030204" pitchFamily="34" charset="0"/>
              </a:rPr>
              <a:t>11+</a:t>
            </a:r>
            <a:r>
              <a:rPr lang="en-US">
                <a:solidFill>
                  <a:srgbClr val="1E5AAA"/>
                </a:solidFill>
                <a:latin typeface="Calibri" panose="020F0502020204030204" pitchFamily="34" charset="0"/>
                <a:cs typeface="Calibri" panose="020F0502020204030204" pitchFamily="34" charset="0"/>
              </a:rPr>
              <a:t> jurisdictions provided detailed feedback</a:t>
            </a:r>
          </a:p>
          <a:p>
            <a:pPr marL="285750" indent="-285750" algn="ctr" defTabSz="622300">
              <a:lnSpc>
                <a:spcPct val="90000"/>
              </a:lnSpc>
              <a:spcBef>
                <a:spcPct val="0"/>
              </a:spcBef>
              <a:spcAft>
                <a:spcPct val="35000"/>
              </a:spcAft>
              <a:buFont typeface="Arial" panose="020B0604020202020204" pitchFamily="34" charset="0"/>
              <a:buChar char="•"/>
            </a:pPr>
            <a:r>
              <a:rPr lang="en-US" b="1">
                <a:solidFill>
                  <a:srgbClr val="1E5AAA"/>
                </a:solidFill>
                <a:latin typeface="Calibri" panose="020F0502020204030204" pitchFamily="34" charset="0"/>
                <a:cs typeface="Calibri" panose="020F0502020204030204" pitchFamily="34" charset="0"/>
              </a:rPr>
              <a:t>26 </a:t>
            </a:r>
            <a:r>
              <a:rPr lang="en-US">
                <a:solidFill>
                  <a:srgbClr val="1E5AAA"/>
                </a:solidFill>
                <a:latin typeface="Calibri" panose="020F0502020204030204" pitchFamily="34" charset="0"/>
                <a:cs typeface="Calibri" panose="020F0502020204030204" pitchFamily="34" charset="0"/>
              </a:rPr>
              <a:t>program reps in Engagement Group</a:t>
            </a:r>
          </a:p>
          <a:p>
            <a:pPr marL="285750" indent="-285750" algn="ctr" defTabSz="622300">
              <a:lnSpc>
                <a:spcPct val="90000"/>
              </a:lnSpc>
              <a:spcBef>
                <a:spcPct val="0"/>
              </a:spcBef>
              <a:spcAft>
                <a:spcPct val="35000"/>
              </a:spcAft>
              <a:buFont typeface="Arial" panose="020B0604020202020204" pitchFamily="34" charset="0"/>
              <a:buChar char="•"/>
            </a:pPr>
            <a:r>
              <a:rPr lang="en-US" b="1">
                <a:solidFill>
                  <a:srgbClr val="1E5AAA"/>
                </a:solidFill>
                <a:latin typeface="Calibri" panose="020F0502020204030204" pitchFamily="34" charset="0"/>
                <a:cs typeface="Calibri" panose="020F0502020204030204" pitchFamily="34" charset="0"/>
              </a:rPr>
              <a:t>Lots </a:t>
            </a:r>
            <a:r>
              <a:rPr lang="en-US">
                <a:solidFill>
                  <a:srgbClr val="1E5AAA"/>
                </a:solidFill>
                <a:latin typeface="Calibri" panose="020F0502020204030204" pitchFamily="34" charset="0"/>
                <a:cs typeface="Calibri" panose="020F0502020204030204" pitchFamily="34" charset="0"/>
              </a:rPr>
              <a:t>of feedback from CSTE, APHL, OPHDST, ORR</a:t>
            </a:r>
          </a:p>
        </p:txBody>
      </p:sp>
      <p:sp>
        <p:nvSpPr>
          <p:cNvPr id="5" name="Slide Number Placeholder 10">
            <a:extLst>
              <a:ext uri="{FF2B5EF4-FFF2-40B4-BE49-F238E27FC236}">
                <a16:creationId xmlns:a16="http://schemas.microsoft.com/office/drawing/2014/main" id="{E1EF1160-3286-C005-12C2-0ECF7444FAD1}"/>
              </a:ext>
              <a:ext uri="{C183D7F6-B498-43B3-948B-1728B52AA6E4}">
                <adec:decorative xmlns:adec="http://schemas.microsoft.com/office/drawing/2017/decorative" val="1"/>
              </a:ext>
            </a:extLst>
          </p:cNvPr>
          <p:cNvSpPr txBox="1">
            <a:spLocks/>
          </p:cNvSpPr>
          <p:nvPr/>
        </p:nvSpPr>
        <p:spPr>
          <a:xfrm>
            <a:off x="11558337" y="6424706"/>
            <a:ext cx="496705" cy="31153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mtClean="0"/>
              <a:pPr defTabSz="1219170" eaLnBrk="0" fontAlgn="base" hangingPunct="0">
                <a:spcBef>
                  <a:spcPct val="0"/>
                </a:spcBef>
                <a:spcAft>
                  <a:spcPct val="0"/>
                </a:spcAft>
                <a:defRPr/>
              </a:pPr>
              <a:t>5</a:t>
            </a:fld>
            <a:endParaRPr lang="en-US" dirty="0"/>
          </a:p>
        </p:txBody>
      </p:sp>
    </p:spTree>
    <p:extLst>
      <p:ext uri="{BB962C8B-B14F-4D97-AF65-F5344CB8AC3E}">
        <p14:creationId xmlns:p14="http://schemas.microsoft.com/office/powerpoint/2010/main" val="1632497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6248AB-92C4-421F-8747-17C94E0A4F92}"/>
              </a:ext>
              <a:ext uri="{C183D7F6-B498-43B3-948B-1728B52AA6E4}">
                <adec:decorative xmlns:adec="http://schemas.microsoft.com/office/drawing/2017/decorative" val="1"/>
              </a:ext>
            </a:extLst>
          </p:cNvPr>
          <p:cNvSpPr>
            <a:spLocks noGrp="1"/>
          </p:cNvSpPr>
          <p:nvPr>
            <p:ph type="body" sz="quarter" idx="10"/>
          </p:nvPr>
        </p:nvSpPr>
        <p:spPr>
          <a:xfrm>
            <a:off x="609600" y="1835572"/>
            <a:ext cx="4877146" cy="4747789"/>
          </a:xfrm>
        </p:spPr>
        <p:txBody>
          <a:bodyPr/>
          <a:lstStyle/>
          <a:p>
            <a:r>
              <a:rPr lang="en-US" sz="2000">
                <a:ea typeface="Open Sans"/>
                <a:cs typeface="Calibri" panose="020F0502020204030204" pitchFamily="34" charset="0"/>
              </a:rPr>
              <a:t>Data Dictionary</a:t>
            </a:r>
          </a:p>
          <a:p>
            <a:endParaRPr lang="en-US" sz="2000">
              <a:ea typeface="Open Sans"/>
              <a:cs typeface="Calibri" panose="020F0502020204030204" pitchFamily="34" charset="0"/>
            </a:endParaRPr>
          </a:p>
          <a:p>
            <a:r>
              <a:rPr lang="en-US" sz="2000">
                <a:ea typeface="Open Sans"/>
                <a:cs typeface="Calibri" panose="020F0502020204030204" pitchFamily="34" charset="0"/>
              </a:rPr>
              <a:t>CSV Implementation Guide</a:t>
            </a:r>
          </a:p>
          <a:p>
            <a:endParaRPr lang="en-US" sz="2000">
              <a:ea typeface="Open Sans"/>
              <a:cs typeface="Calibri" panose="020F0502020204030204" pitchFamily="34" charset="0"/>
            </a:endParaRPr>
          </a:p>
          <a:p>
            <a:r>
              <a:rPr lang="en-US" sz="2000">
                <a:ea typeface="Open Sans"/>
                <a:cs typeface="Calibri" panose="020F0502020204030204" pitchFamily="34" charset="0"/>
              </a:rPr>
              <a:t>Implementation Spreadsheet</a:t>
            </a:r>
          </a:p>
          <a:p>
            <a:endParaRPr lang="en-US" sz="2000">
              <a:ea typeface="Open Sans"/>
              <a:cs typeface="Calibri" panose="020F0502020204030204" pitchFamily="34" charset="0"/>
            </a:endParaRPr>
          </a:p>
          <a:p>
            <a:r>
              <a:rPr lang="en-US" sz="2000">
                <a:ea typeface="Open Sans"/>
                <a:cs typeface="Calibri" panose="020F0502020204030204" pitchFamily="34" charset="0"/>
              </a:rPr>
              <a:t>Sample Case Report Form</a:t>
            </a:r>
          </a:p>
          <a:p>
            <a:endParaRPr lang="en-US" sz="2000">
              <a:ea typeface="Open Sans"/>
              <a:cs typeface="Calibri" panose="020F0502020204030204" pitchFamily="34" charset="0"/>
            </a:endParaRPr>
          </a:p>
          <a:p>
            <a:r>
              <a:rPr lang="en-US" sz="2000">
                <a:ea typeface="Open Sans"/>
                <a:cs typeface="Calibri" panose="020F0502020204030204" pitchFamily="34" charset="0"/>
              </a:rPr>
              <a:t>CSV Addendum for Case Reporting during a response </a:t>
            </a:r>
          </a:p>
          <a:p>
            <a:endParaRPr lang="en-US" sz="2000">
              <a:ea typeface="Open Sans"/>
              <a:cs typeface="Calibri" panose="020F0502020204030204" pitchFamily="34" charset="0"/>
            </a:endParaRPr>
          </a:p>
          <a:p>
            <a:endParaRPr lang="en-US" sz="2000">
              <a:ea typeface="Open Sans"/>
              <a:cs typeface="Calibri" panose="020F0502020204030204" pitchFamily="34" charset="0"/>
            </a:endParaRPr>
          </a:p>
        </p:txBody>
      </p:sp>
      <p:sp>
        <p:nvSpPr>
          <p:cNvPr id="7" name="Title 6">
            <a:extLst>
              <a:ext uri="{FF2B5EF4-FFF2-40B4-BE49-F238E27FC236}">
                <a16:creationId xmlns:a16="http://schemas.microsoft.com/office/drawing/2014/main" id="{6FEC7F1A-FAFF-4281-83BE-139B250804F2}"/>
              </a:ext>
              <a:ext uri="{C183D7F6-B498-43B3-948B-1728B52AA6E4}">
                <adec:decorative xmlns:adec="http://schemas.microsoft.com/office/drawing/2017/decorative" val="1"/>
              </a:ext>
            </a:extLst>
          </p:cNvPr>
          <p:cNvSpPr>
            <a:spLocks noGrp="1"/>
          </p:cNvSpPr>
          <p:nvPr>
            <p:ph type="title"/>
          </p:nvPr>
        </p:nvSpPr>
        <p:spPr/>
        <p:txBody>
          <a:bodyPr lIns="121920" tIns="60960" rIns="121920" bIns="60960" anchor="b" anchorCtr="0"/>
          <a:lstStyle/>
          <a:p>
            <a:pPr>
              <a:lnSpc>
                <a:spcPct val="100000"/>
              </a:lnSpc>
            </a:pPr>
            <a:r>
              <a:rPr lang="en-US"/>
              <a:t>CDC is publishing the following documents externally for the Case Notification MDN</a:t>
            </a:r>
          </a:p>
        </p:txBody>
      </p:sp>
      <p:pic>
        <p:nvPicPr>
          <p:cNvPr id="4" name="Picture 3">
            <a:extLst>
              <a:ext uri="{FF2B5EF4-FFF2-40B4-BE49-F238E27FC236}">
                <a16:creationId xmlns:a16="http://schemas.microsoft.com/office/drawing/2014/main" id="{6BD4E93E-E08A-3A82-22FA-206EC3D0AAC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5240" y="1835572"/>
            <a:ext cx="5157160" cy="3431265"/>
          </a:xfrm>
          <a:prstGeom prst="rect">
            <a:avLst/>
          </a:prstGeom>
        </p:spPr>
      </p:pic>
      <p:sp>
        <p:nvSpPr>
          <p:cNvPr id="2" name="Slide Number Placeholder 10">
            <a:extLst>
              <a:ext uri="{FF2B5EF4-FFF2-40B4-BE49-F238E27FC236}">
                <a16:creationId xmlns:a16="http://schemas.microsoft.com/office/drawing/2014/main" id="{1136633D-93D1-0781-4F12-27D950028287}"/>
              </a:ext>
              <a:ext uri="{C183D7F6-B498-43B3-948B-1728B52AA6E4}">
                <adec:decorative xmlns:adec="http://schemas.microsoft.com/office/drawing/2017/decorative" val="1"/>
              </a:ext>
            </a:extLst>
          </p:cNvPr>
          <p:cNvSpPr txBox="1">
            <a:spLocks/>
          </p:cNvSpPr>
          <p:nvPr/>
        </p:nvSpPr>
        <p:spPr>
          <a:xfrm>
            <a:off x="11558337" y="6424706"/>
            <a:ext cx="496705" cy="31153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mtClean="0"/>
              <a:pPr defTabSz="1219170" eaLnBrk="0" fontAlgn="base" hangingPunct="0">
                <a:spcBef>
                  <a:spcPct val="0"/>
                </a:spcBef>
                <a:spcAft>
                  <a:spcPct val="0"/>
                </a:spcAft>
                <a:defRPr/>
              </a:pPr>
              <a:t>6</a:t>
            </a:fld>
            <a:endParaRPr lang="en-US" dirty="0"/>
          </a:p>
        </p:txBody>
      </p:sp>
    </p:spTree>
    <p:extLst>
      <p:ext uri="{BB962C8B-B14F-4D97-AF65-F5344CB8AC3E}">
        <p14:creationId xmlns:p14="http://schemas.microsoft.com/office/powerpoint/2010/main" val="1924695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6248AB-92C4-421F-8747-17C94E0A4F92}"/>
              </a:ext>
              <a:ext uri="{C183D7F6-B498-43B3-948B-1728B52AA6E4}">
                <adec:decorative xmlns:adec="http://schemas.microsoft.com/office/drawing/2017/decorative" val="1"/>
              </a:ext>
            </a:extLst>
          </p:cNvPr>
          <p:cNvSpPr>
            <a:spLocks noGrp="1"/>
          </p:cNvSpPr>
          <p:nvPr>
            <p:ph type="body" sz="quarter" idx="10"/>
          </p:nvPr>
        </p:nvSpPr>
        <p:spPr>
          <a:xfrm>
            <a:off x="609600" y="1835572"/>
            <a:ext cx="4877146" cy="4176467"/>
          </a:xfrm>
        </p:spPr>
        <p:txBody>
          <a:bodyPr/>
          <a:lstStyle/>
          <a:p>
            <a:r>
              <a:rPr lang="en-US" sz="2400">
                <a:ea typeface="Calibri" panose="020F0502020204030204" pitchFamily="34" charset="0"/>
                <a:cs typeface="Calibri" panose="020F0502020204030204" pitchFamily="34" charset="0"/>
              </a:rPr>
              <a:t>Data Dictionary</a:t>
            </a:r>
          </a:p>
          <a:p>
            <a:pPr lvl="1"/>
            <a:r>
              <a:rPr lang="en-US" b="0" i="0">
                <a:solidFill>
                  <a:srgbClr val="000000"/>
                </a:solidFill>
                <a:effectLst/>
                <a:ea typeface="Calibri" panose="020F0502020204030204" pitchFamily="34" charset="0"/>
                <a:cs typeface="Calibri" panose="020F0502020204030204" pitchFamily="34" charset="0"/>
              </a:rPr>
              <a:t>Data elements </a:t>
            </a:r>
          </a:p>
          <a:p>
            <a:pPr lvl="1"/>
            <a:r>
              <a:rPr lang="en-US">
                <a:solidFill>
                  <a:srgbClr val="000000"/>
                </a:solidFill>
                <a:ea typeface="Calibri" panose="020F0502020204030204" pitchFamily="34" charset="0"/>
                <a:cs typeface="Calibri" panose="020F0502020204030204" pitchFamily="34" charset="0"/>
              </a:rPr>
              <a:t>Regardless of format </a:t>
            </a:r>
          </a:p>
          <a:p>
            <a:pPr lvl="1"/>
            <a:endParaRPr lang="en-US">
              <a:ea typeface="Calibri" panose="020F0502020204030204" pitchFamily="34" charset="0"/>
              <a:cs typeface="Calibri" panose="020F0502020204030204" pitchFamily="34" charset="0"/>
            </a:endParaRPr>
          </a:p>
          <a:p>
            <a:r>
              <a:rPr lang="en-US" sz="2400">
                <a:ea typeface="Calibri" panose="020F0502020204030204" pitchFamily="34" charset="0"/>
                <a:cs typeface="Calibri" panose="020F0502020204030204" pitchFamily="34" charset="0"/>
              </a:rPr>
              <a:t>CSV Implementation Guide</a:t>
            </a:r>
          </a:p>
          <a:p>
            <a:pPr lvl="1"/>
            <a:r>
              <a:rPr lang="en-US" b="0" i="0">
                <a:solidFill>
                  <a:srgbClr val="000000"/>
                </a:solidFill>
                <a:effectLst/>
                <a:ea typeface="Calibri" panose="020F0502020204030204" pitchFamily="34" charset="0"/>
                <a:cs typeface="Calibri" panose="020F0502020204030204" pitchFamily="34" charset="0"/>
              </a:rPr>
              <a:t>Data elements </a:t>
            </a:r>
          </a:p>
          <a:p>
            <a:pPr lvl="1"/>
            <a:r>
              <a:rPr lang="en-US" b="0" i="0">
                <a:solidFill>
                  <a:srgbClr val="000000"/>
                </a:solidFill>
                <a:effectLst/>
                <a:ea typeface="Calibri" panose="020F0502020204030204" pitchFamily="34" charset="0"/>
                <a:cs typeface="Calibri" panose="020F0502020204030204" pitchFamily="34" charset="0"/>
              </a:rPr>
              <a:t>CSV mapping specifications</a:t>
            </a:r>
            <a:endParaRPr lang="en-US">
              <a:ea typeface="Calibri" panose="020F0502020204030204" pitchFamily="34" charset="0"/>
              <a:cs typeface="Calibri" panose="020F0502020204030204" pitchFamily="34" charset="0"/>
            </a:endParaRPr>
          </a:p>
          <a:p>
            <a:pPr marL="0" indent="0">
              <a:buNone/>
            </a:pPr>
            <a:endParaRPr lang="en-US" sz="2800">
              <a:ea typeface="Open Sans"/>
              <a:cs typeface="Calibri" panose="020F0502020204030204" pitchFamily="34" charset="0"/>
            </a:endParaRPr>
          </a:p>
        </p:txBody>
      </p:sp>
      <p:sp>
        <p:nvSpPr>
          <p:cNvPr id="7" name="Title 6">
            <a:extLst>
              <a:ext uri="{FF2B5EF4-FFF2-40B4-BE49-F238E27FC236}">
                <a16:creationId xmlns:a16="http://schemas.microsoft.com/office/drawing/2014/main" id="{6FEC7F1A-FAFF-4281-83BE-139B250804F2}"/>
              </a:ext>
              <a:ext uri="{C183D7F6-B498-43B3-948B-1728B52AA6E4}">
                <adec:decorative xmlns:adec="http://schemas.microsoft.com/office/drawing/2017/decorative" val="1"/>
              </a:ext>
            </a:extLst>
          </p:cNvPr>
          <p:cNvSpPr>
            <a:spLocks noGrp="1"/>
          </p:cNvSpPr>
          <p:nvPr>
            <p:ph type="title"/>
          </p:nvPr>
        </p:nvSpPr>
        <p:spPr/>
        <p:txBody>
          <a:bodyPr lIns="121920" tIns="60960" rIns="121920" bIns="60960" anchor="b" anchorCtr="0"/>
          <a:lstStyle/>
          <a:p>
            <a:pPr>
              <a:lnSpc>
                <a:spcPct val="100000"/>
              </a:lnSpc>
            </a:pPr>
            <a:r>
              <a:rPr lang="en-US"/>
              <a:t>Case Notification MDN</a:t>
            </a:r>
          </a:p>
        </p:txBody>
      </p:sp>
      <p:pic>
        <p:nvPicPr>
          <p:cNvPr id="6" name="Picture 5">
            <a:extLst>
              <a:ext uri="{FF2B5EF4-FFF2-40B4-BE49-F238E27FC236}">
                <a16:creationId xmlns:a16="http://schemas.microsoft.com/office/drawing/2014/main" id="{F88D210B-13AE-2399-0F18-A01AB06CC989}"/>
              </a:ext>
              <a:ext uri="{C183D7F6-B498-43B3-948B-1728B52AA6E4}">
                <adec:decorative xmlns:adec="http://schemas.microsoft.com/office/drawing/2017/decorative" val="1"/>
              </a:ext>
            </a:extLst>
          </p:cNvPr>
          <p:cNvPicPr>
            <a:picLocks noChangeAspect="1"/>
          </p:cNvPicPr>
          <p:nvPr/>
        </p:nvPicPr>
        <p:blipFill>
          <a:blip r:embed="rId3"/>
          <a:srcRect l="838" t="2950" r="1409" b="1395"/>
          <a:stretch/>
        </p:blipFill>
        <p:spPr>
          <a:xfrm>
            <a:off x="5143917" y="1835572"/>
            <a:ext cx="6438483" cy="3087964"/>
          </a:xfrm>
          <a:prstGeom prst="rect">
            <a:avLst/>
          </a:prstGeom>
          <a:ln>
            <a:solidFill>
              <a:schemeClr val="accent1">
                <a:lumMod val="50000"/>
              </a:schemeClr>
            </a:solidFill>
          </a:ln>
          <a:effectLst>
            <a:outerShdw blurRad="50800" dist="38100" dir="5400000" algn="t" rotWithShape="0">
              <a:prstClr val="black">
                <a:alpha val="40000"/>
              </a:prstClr>
            </a:outerShdw>
          </a:effectLst>
        </p:spPr>
      </p:pic>
      <p:sp>
        <p:nvSpPr>
          <p:cNvPr id="2" name="Slide Number Placeholder 10">
            <a:extLst>
              <a:ext uri="{FF2B5EF4-FFF2-40B4-BE49-F238E27FC236}">
                <a16:creationId xmlns:a16="http://schemas.microsoft.com/office/drawing/2014/main" id="{E8280742-9114-8258-A859-6400CC34BF45}"/>
              </a:ext>
              <a:ext uri="{C183D7F6-B498-43B3-948B-1728B52AA6E4}">
                <adec:decorative xmlns:adec="http://schemas.microsoft.com/office/drawing/2017/decorative" val="1"/>
              </a:ext>
            </a:extLst>
          </p:cNvPr>
          <p:cNvSpPr txBox="1">
            <a:spLocks/>
          </p:cNvSpPr>
          <p:nvPr/>
        </p:nvSpPr>
        <p:spPr>
          <a:xfrm>
            <a:off x="11558337" y="6424706"/>
            <a:ext cx="496705" cy="31153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mtClean="0"/>
              <a:pPr defTabSz="1219170" eaLnBrk="0" fontAlgn="base" hangingPunct="0">
                <a:spcBef>
                  <a:spcPct val="0"/>
                </a:spcBef>
                <a:spcAft>
                  <a:spcPct val="0"/>
                </a:spcAft>
                <a:defRPr/>
              </a:pPr>
              <a:t>7</a:t>
            </a:fld>
            <a:endParaRPr lang="en-US" dirty="0"/>
          </a:p>
        </p:txBody>
      </p:sp>
    </p:spTree>
    <p:extLst>
      <p:ext uri="{BB962C8B-B14F-4D97-AF65-F5344CB8AC3E}">
        <p14:creationId xmlns:p14="http://schemas.microsoft.com/office/powerpoint/2010/main" val="792277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6248AB-92C4-421F-8747-17C94E0A4F92}"/>
              </a:ext>
              <a:ext uri="{C183D7F6-B498-43B3-948B-1728B52AA6E4}">
                <adec:decorative xmlns:adec="http://schemas.microsoft.com/office/drawing/2017/decorative" val="1"/>
              </a:ext>
            </a:extLst>
          </p:cNvPr>
          <p:cNvSpPr>
            <a:spLocks noGrp="1"/>
          </p:cNvSpPr>
          <p:nvPr>
            <p:ph type="body" sz="quarter" idx="10"/>
          </p:nvPr>
        </p:nvSpPr>
        <p:spPr>
          <a:xfrm>
            <a:off x="609600" y="1835572"/>
            <a:ext cx="4877146" cy="4176467"/>
          </a:xfrm>
        </p:spPr>
        <p:txBody>
          <a:bodyPr/>
          <a:lstStyle/>
          <a:p>
            <a:endParaRPr lang="en-US" sz="2800">
              <a:ea typeface="Open Sans"/>
              <a:cs typeface="Calibri" panose="020F0502020204030204" pitchFamily="34" charset="0"/>
            </a:endParaRPr>
          </a:p>
          <a:p>
            <a:r>
              <a:rPr lang="en-US" sz="2800">
                <a:ea typeface="Open Sans"/>
                <a:cs typeface="Calibri" panose="020F0502020204030204" pitchFamily="34" charset="0"/>
              </a:rPr>
              <a:t>CSV Implementation Spreadsheet</a:t>
            </a:r>
          </a:p>
          <a:p>
            <a:endParaRPr lang="en-US" sz="2800">
              <a:ea typeface="Open Sans"/>
              <a:cs typeface="Calibri" panose="020F0502020204030204" pitchFamily="34" charset="0"/>
            </a:endParaRPr>
          </a:p>
          <a:p>
            <a:r>
              <a:rPr lang="en-US" sz="2800">
                <a:ea typeface="Open Sans"/>
                <a:cs typeface="Calibri" panose="020F0502020204030204" pitchFamily="34" charset="0"/>
              </a:rPr>
              <a:t>Test Case Scenario Worksheet and sample data </a:t>
            </a:r>
          </a:p>
          <a:p>
            <a:endParaRPr lang="en-US" sz="2800">
              <a:ea typeface="Open Sans"/>
              <a:cs typeface="Calibri" panose="020F0502020204030204" pitchFamily="34" charset="0"/>
            </a:endParaRPr>
          </a:p>
          <a:p>
            <a:r>
              <a:rPr lang="en-US" sz="2800" i="1">
                <a:ea typeface="Open Sans"/>
                <a:cs typeface="Calibri" panose="020F0502020204030204" pitchFamily="34" charset="0"/>
              </a:rPr>
              <a:t>New</a:t>
            </a:r>
            <a:r>
              <a:rPr lang="en-US" sz="2800">
                <a:ea typeface="Open Sans"/>
                <a:cs typeface="Calibri" panose="020F0502020204030204" pitchFamily="34" charset="0"/>
              </a:rPr>
              <a:t>: Sample case report form</a:t>
            </a:r>
          </a:p>
          <a:p>
            <a:pPr marL="0" indent="0">
              <a:buNone/>
            </a:pPr>
            <a:endParaRPr lang="en-US" sz="2800">
              <a:ea typeface="Open Sans"/>
              <a:cs typeface="Calibri" panose="020F0502020204030204" pitchFamily="34" charset="0"/>
            </a:endParaRPr>
          </a:p>
          <a:p>
            <a:endParaRPr lang="en-US" sz="2800">
              <a:ea typeface="Open Sans"/>
              <a:cs typeface="Calibri" panose="020F0502020204030204" pitchFamily="34" charset="0"/>
            </a:endParaRPr>
          </a:p>
        </p:txBody>
      </p:sp>
      <p:sp>
        <p:nvSpPr>
          <p:cNvPr id="7" name="Title 6">
            <a:extLst>
              <a:ext uri="{FF2B5EF4-FFF2-40B4-BE49-F238E27FC236}">
                <a16:creationId xmlns:a16="http://schemas.microsoft.com/office/drawing/2014/main" id="{6FEC7F1A-FAFF-4281-83BE-139B250804F2}"/>
              </a:ext>
              <a:ext uri="{C183D7F6-B498-43B3-948B-1728B52AA6E4}">
                <adec:decorative xmlns:adec="http://schemas.microsoft.com/office/drawing/2017/decorative" val="1"/>
              </a:ext>
            </a:extLst>
          </p:cNvPr>
          <p:cNvSpPr>
            <a:spLocks noGrp="1"/>
          </p:cNvSpPr>
          <p:nvPr>
            <p:ph type="title"/>
          </p:nvPr>
        </p:nvSpPr>
        <p:spPr/>
        <p:txBody>
          <a:bodyPr lIns="121920" tIns="60960" rIns="121920" bIns="60960" anchor="b" anchorCtr="0"/>
          <a:lstStyle/>
          <a:p>
            <a:pPr>
              <a:lnSpc>
                <a:spcPct val="100000"/>
              </a:lnSpc>
            </a:pPr>
            <a:r>
              <a:rPr lang="en-US"/>
              <a:t>Case Notification MDN CSV artifacts</a:t>
            </a:r>
          </a:p>
        </p:txBody>
      </p:sp>
      <p:pic>
        <p:nvPicPr>
          <p:cNvPr id="4" name="Picture 3">
            <a:extLst>
              <a:ext uri="{FF2B5EF4-FFF2-40B4-BE49-F238E27FC236}">
                <a16:creationId xmlns:a16="http://schemas.microsoft.com/office/drawing/2014/main" id="{493B0CE6-3D7A-8BA8-F578-D684541466F4}"/>
              </a:ext>
              <a:ext uri="{C183D7F6-B498-43B3-948B-1728B52AA6E4}">
                <adec:decorative xmlns:adec="http://schemas.microsoft.com/office/drawing/2017/decorative" val="1"/>
              </a:ext>
            </a:extLst>
          </p:cNvPr>
          <p:cNvPicPr>
            <a:picLocks noChangeAspect="1"/>
          </p:cNvPicPr>
          <p:nvPr/>
        </p:nvPicPr>
        <p:blipFill>
          <a:blip r:embed="rId3"/>
          <a:srcRect t="6323"/>
          <a:stretch/>
        </p:blipFill>
        <p:spPr>
          <a:xfrm>
            <a:off x="5711664" y="2327564"/>
            <a:ext cx="6255071" cy="2986314"/>
          </a:xfrm>
          <a:prstGeom prst="rect">
            <a:avLst/>
          </a:prstGeom>
          <a:effectLst>
            <a:outerShdw blurRad="50800" dist="38100" dir="5400000" algn="t" rotWithShape="0">
              <a:prstClr val="black">
                <a:alpha val="40000"/>
              </a:prstClr>
            </a:outerShdw>
          </a:effectLst>
        </p:spPr>
      </p:pic>
      <p:sp>
        <p:nvSpPr>
          <p:cNvPr id="2" name="Slide Number Placeholder 10">
            <a:extLst>
              <a:ext uri="{FF2B5EF4-FFF2-40B4-BE49-F238E27FC236}">
                <a16:creationId xmlns:a16="http://schemas.microsoft.com/office/drawing/2014/main" id="{7CD54A31-B4E6-A67D-F80E-C045B9883583}"/>
              </a:ext>
              <a:ext uri="{C183D7F6-B498-43B3-948B-1728B52AA6E4}">
                <adec:decorative xmlns:adec="http://schemas.microsoft.com/office/drawing/2017/decorative" val="1"/>
              </a:ext>
            </a:extLst>
          </p:cNvPr>
          <p:cNvSpPr txBox="1">
            <a:spLocks/>
          </p:cNvSpPr>
          <p:nvPr/>
        </p:nvSpPr>
        <p:spPr>
          <a:xfrm>
            <a:off x="11558337" y="6424706"/>
            <a:ext cx="496705" cy="31153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mtClean="0"/>
              <a:pPr defTabSz="1219170" eaLnBrk="0" fontAlgn="base" hangingPunct="0">
                <a:spcBef>
                  <a:spcPct val="0"/>
                </a:spcBef>
                <a:spcAft>
                  <a:spcPct val="0"/>
                </a:spcAft>
                <a:defRPr/>
              </a:pPr>
              <a:t>8</a:t>
            </a:fld>
            <a:endParaRPr lang="en-US" dirty="0"/>
          </a:p>
        </p:txBody>
      </p:sp>
    </p:spTree>
    <p:extLst>
      <p:ext uri="{BB962C8B-B14F-4D97-AF65-F5344CB8AC3E}">
        <p14:creationId xmlns:p14="http://schemas.microsoft.com/office/powerpoint/2010/main" val="16076310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6248AB-92C4-421F-8747-17C94E0A4F92}"/>
              </a:ext>
              <a:ext uri="{C183D7F6-B498-43B3-948B-1728B52AA6E4}">
                <adec:decorative xmlns:adec="http://schemas.microsoft.com/office/drawing/2017/decorative" val="1"/>
              </a:ext>
            </a:extLst>
          </p:cNvPr>
          <p:cNvSpPr>
            <a:spLocks noGrp="1"/>
          </p:cNvSpPr>
          <p:nvPr>
            <p:ph type="body" sz="quarter" idx="10"/>
          </p:nvPr>
        </p:nvSpPr>
        <p:spPr>
          <a:xfrm>
            <a:off x="609600" y="1835572"/>
            <a:ext cx="4877146" cy="4176467"/>
          </a:xfrm>
        </p:spPr>
        <p:txBody>
          <a:bodyPr/>
          <a:lstStyle/>
          <a:p>
            <a:pPr marL="0" indent="0">
              <a:buNone/>
            </a:pPr>
            <a:endParaRPr lang="en-US" sz="2800">
              <a:ea typeface="Open Sans"/>
              <a:cs typeface="Calibri" panose="020F0502020204030204" pitchFamily="34" charset="0"/>
            </a:endParaRPr>
          </a:p>
          <a:p>
            <a:r>
              <a:rPr lang="en-US" sz="2800">
                <a:ea typeface="Open Sans"/>
                <a:cs typeface="Calibri" panose="020F0502020204030204" pitchFamily="34" charset="0"/>
              </a:rPr>
              <a:t>CSV Addendum for Case Notification</a:t>
            </a:r>
            <a:endParaRPr lang="en-US" sz="2533">
              <a:ea typeface="Open Sans"/>
              <a:cs typeface="Calibri" panose="020F0502020204030204" pitchFamily="34" charset="0"/>
            </a:endParaRPr>
          </a:p>
          <a:p>
            <a:pPr lvl="1"/>
            <a:r>
              <a:rPr lang="en-US" sz="2533">
                <a:ea typeface="Open Sans"/>
                <a:cs typeface="Calibri" panose="020F0502020204030204" pitchFamily="34" charset="0"/>
              </a:rPr>
              <a:t>Information necessary to make a properly formatted CSV for case notification during a response</a:t>
            </a:r>
          </a:p>
          <a:p>
            <a:pPr lvl="1"/>
            <a:r>
              <a:rPr lang="en-US" sz="2533">
                <a:ea typeface="Open Sans"/>
                <a:cs typeface="Calibri" panose="020F0502020204030204" pitchFamily="34" charset="0"/>
              </a:rPr>
              <a:t>Analogous to a PHIN Spec for HL7</a:t>
            </a:r>
          </a:p>
        </p:txBody>
      </p:sp>
      <p:sp>
        <p:nvSpPr>
          <p:cNvPr id="7" name="Title 6">
            <a:extLst>
              <a:ext uri="{FF2B5EF4-FFF2-40B4-BE49-F238E27FC236}">
                <a16:creationId xmlns:a16="http://schemas.microsoft.com/office/drawing/2014/main" id="{6FEC7F1A-FAFF-4281-83BE-139B250804F2}"/>
              </a:ext>
              <a:ext uri="{C183D7F6-B498-43B3-948B-1728B52AA6E4}">
                <adec:decorative xmlns:adec="http://schemas.microsoft.com/office/drawing/2017/decorative" val="1"/>
              </a:ext>
            </a:extLst>
          </p:cNvPr>
          <p:cNvSpPr>
            <a:spLocks noGrp="1"/>
          </p:cNvSpPr>
          <p:nvPr>
            <p:ph type="title"/>
          </p:nvPr>
        </p:nvSpPr>
        <p:spPr/>
        <p:txBody>
          <a:bodyPr lIns="121920" tIns="60960" rIns="121920" bIns="60960" anchor="b" anchorCtr="0"/>
          <a:lstStyle/>
          <a:p>
            <a:pPr>
              <a:lnSpc>
                <a:spcPct val="100000"/>
              </a:lnSpc>
            </a:pPr>
            <a:r>
              <a:rPr lang="en-US"/>
              <a:t>Case Notification MDN CSV Addendum </a:t>
            </a:r>
          </a:p>
        </p:txBody>
      </p:sp>
      <p:pic>
        <p:nvPicPr>
          <p:cNvPr id="8" name="Picture 7">
            <a:extLst>
              <a:ext uri="{FF2B5EF4-FFF2-40B4-BE49-F238E27FC236}">
                <a16:creationId xmlns:a16="http://schemas.microsoft.com/office/drawing/2014/main" id="{AF1401C7-1302-01A6-7ABE-7321E256201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05833" y="2320868"/>
            <a:ext cx="6007409" cy="2216264"/>
          </a:xfrm>
          <a:prstGeom prst="rect">
            <a:avLst/>
          </a:prstGeom>
          <a:effectLst>
            <a:outerShdw blurRad="50800" dist="38100" dir="5400000" algn="t" rotWithShape="0">
              <a:prstClr val="black">
                <a:alpha val="40000"/>
              </a:prstClr>
            </a:outerShdw>
          </a:effectLst>
        </p:spPr>
      </p:pic>
      <p:sp>
        <p:nvSpPr>
          <p:cNvPr id="2" name="Slide Number Placeholder 10">
            <a:extLst>
              <a:ext uri="{FF2B5EF4-FFF2-40B4-BE49-F238E27FC236}">
                <a16:creationId xmlns:a16="http://schemas.microsoft.com/office/drawing/2014/main" id="{201082CC-BE93-79AA-2B31-B315173585DD}"/>
              </a:ext>
              <a:ext uri="{C183D7F6-B498-43B3-948B-1728B52AA6E4}">
                <adec:decorative xmlns:adec="http://schemas.microsoft.com/office/drawing/2017/decorative" val="1"/>
              </a:ext>
            </a:extLst>
          </p:cNvPr>
          <p:cNvSpPr txBox="1">
            <a:spLocks/>
          </p:cNvSpPr>
          <p:nvPr/>
        </p:nvSpPr>
        <p:spPr>
          <a:xfrm>
            <a:off x="11558337" y="6424706"/>
            <a:ext cx="496705" cy="31153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eaLnBrk="0" fontAlgn="base" hangingPunct="0">
              <a:spcBef>
                <a:spcPct val="0"/>
              </a:spcBef>
              <a:spcAft>
                <a:spcPct val="0"/>
              </a:spcAft>
              <a:defRPr/>
            </a:pPr>
            <a:fld id="{BE1A0740-F252-4427-A288-A0F9AF0CD4D9}" type="slidenum">
              <a:rPr lang="en-US" smtClean="0"/>
              <a:pPr defTabSz="1219170" eaLnBrk="0" fontAlgn="base" hangingPunct="0">
                <a:spcBef>
                  <a:spcPct val="0"/>
                </a:spcBef>
                <a:spcAft>
                  <a:spcPct val="0"/>
                </a:spcAft>
                <a:defRPr/>
              </a:pPr>
              <a:t>9</a:t>
            </a:fld>
            <a:endParaRPr lang="en-US" dirty="0"/>
          </a:p>
        </p:txBody>
      </p:sp>
    </p:spTree>
    <p:extLst>
      <p:ext uri="{BB962C8B-B14F-4D97-AF65-F5344CB8AC3E}">
        <p14:creationId xmlns:p14="http://schemas.microsoft.com/office/powerpoint/2010/main" val="879840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3_NCEH_ATSDR_combined">
  <a:themeElements>
    <a:clrScheme name="Custom 1">
      <a:dk1>
        <a:srgbClr val="0F56DC"/>
      </a:dk1>
      <a:lt1>
        <a:srgbClr val="FFFFFF"/>
      </a:lt1>
      <a:dk2>
        <a:srgbClr val="0B7D58"/>
      </a:dk2>
      <a:lt2>
        <a:srgbClr val="FFFFFF"/>
      </a:lt2>
      <a:accent1>
        <a:srgbClr val="7F8080"/>
      </a:accent1>
      <a:accent2>
        <a:srgbClr val="546DB4"/>
      </a:accent2>
      <a:accent3>
        <a:srgbClr val="9A3B25"/>
      </a:accent3>
      <a:accent4>
        <a:srgbClr val="7F7F7F"/>
      </a:accent4>
      <a:accent5>
        <a:srgbClr val="0033A1"/>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4.xml><?xml version="1.0" encoding="utf-8"?>
<a:theme xmlns:a="http://schemas.openxmlformats.org/drawingml/2006/main" name="1_NCEH_ATSDR_combined">
  <a:themeElements>
    <a:clrScheme name="Custom 1">
      <a:dk1>
        <a:srgbClr val="0F56DC"/>
      </a:dk1>
      <a:lt1>
        <a:srgbClr val="FFFFFF"/>
      </a:lt1>
      <a:dk2>
        <a:srgbClr val="0B7D58"/>
      </a:dk2>
      <a:lt2>
        <a:srgbClr val="FFFFFF"/>
      </a:lt2>
      <a:accent1>
        <a:srgbClr val="7F8080"/>
      </a:accent1>
      <a:accent2>
        <a:srgbClr val="546DB4"/>
      </a:accent2>
      <a:accent3>
        <a:srgbClr val="9A3B25"/>
      </a:accent3>
      <a:accent4>
        <a:srgbClr val="7F7F7F"/>
      </a:accent4>
      <a:accent5>
        <a:srgbClr val="0033A1"/>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5.xml><?xml version="1.0" encoding="utf-8"?>
<a:theme xmlns:a="http://schemas.openxmlformats.org/drawingml/2006/main" name="1_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6.xml><?xml version="1.0" encoding="utf-8"?>
<a:theme xmlns:a="http://schemas.openxmlformats.org/drawingml/2006/main" name="2_NCEH_ATSDR_combined">
  <a:themeElements>
    <a:clrScheme name="Custom 1">
      <a:dk1>
        <a:srgbClr val="0F56DC"/>
      </a:dk1>
      <a:lt1>
        <a:srgbClr val="FFFFFF"/>
      </a:lt1>
      <a:dk2>
        <a:srgbClr val="0B7D58"/>
      </a:dk2>
      <a:lt2>
        <a:srgbClr val="FFFFFF"/>
      </a:lt2>
      <a:accent1>
        <a:srgbClr val="7F8080"/>
      </a:accent1>
      <a:accent2>
        <a:srgbClr val="546DB4"/>
      </a:accent2>
      <a:accent3>
        <a:srgbClr val="9A3B25"/>
      </a:accent3>
      <a:accent4>
        <a:srgbClr val="7F7F7F"/>
      </a:accent4>
      <a:accent5>
        <a:srgbClr val="0033A1"/>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NCEH_ATSDR_combined">
  <a:themeElements>
    <a:clrScheme name="Custom 1">
      <a:dk1>
        <a:srgbClr val="0F56DC"/>
      </a:dk1>
      <a:lt1>
        <a:srgbClr val="FFFFFF"/>
      </a:lt1>
      <a:dk2>
        <a:srgbClr val="0B7D58"/>
      </a:dk2>
      <a:lt2>
        <a:srgbClr val="FFFFFF"/>
      </a:lt2>
      <a:accent1>
        <a:srgbClr val="7F8080"/>
      </a:accent1>
      <a:accent2>
        <a:srgbClr val="546DB4"/>
      </a:accent2>
      <a:accent3>
        <a:srgbClr val="9A3B25"/>
      </a:accent3>
      <a:accent4>
        <a:srgbClr val="7F7F7F"/>
      </a:accent4>
      <a:accent5>
        <a:srgbClr val="0033A1"/>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9.xml><?xml version="1.0" encoding="utf-8"?>
<a:theme xmlns:a="http://schemas.openxmlformats.org/drawingml/2006/main" name="Office Theme">
  <a:themeElements>
    <a:clrScheme name="Custom 4">
      <a:dk1>
        <a:sysClr val="windowText" lastClr="000000"/>
      </a:dk1>
      <a:lt1>
        <a:sysClr val="window" lastClr="FFFFFF"/>
      </a:lt1>
      <a:dk2>
        <a:srgbClr val="123154"/>
      </a:dk2>
      <a:lt2>
        <a:srgbClr val="D2D3D4"/>
      </a:lt2>
      <a:accent1>
        <a:srgbClr val="123154"/>
      </a:accent1>
      <a:accent2>
        <a:srgbClr val="0057B7"/>
      </a:accent2>
      <a:accent3>
        <a:srgbClr val="13485B"/>
      </a:accent3>
      <a:accent4>
        <a:srgbClr val="1D6A88"/>
      </a:accent4>
      <a:accent5>
        <a:srgbClr val="75CDD0"/>
      </a:accent5>
      <a:accent6>
        <a:srgbClr val="DBBA31"/>
      </a:accent6>
      <a:hlink>
        <a:srgbClr val="00B0F0"/>
      </a:hlink>
      <a:folHlink>
        <a:srgbClr val="864666"/>
      </a:folHlink>
    </a:clrScheme>
    <a:fontScheme name="OPHDST Fonts">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10CC48A510A64E9EDE79D1DCB94891" ma:contentTypeVersion="7" ma:contentTypeDescription="Create a new document." ma:contentTypeScope="" ma:versionID="fbd8b48b270b5fb2c61498ad626b46e9">
  <xsd:schema xmlns:xsd="http://www.w3.org/2001/XMLSchema" xmlns:xs="http://www.w3.org/2001/XMLSchema" xmlns:p="http://schemas.microsoft.com/office/2006/metadata/properties" xmlns:ns2="ae47a4dc-bad2-467d-ae3b-b3fce59ebe25" targetNamespace="http://schemas.microsoft.com/office/2006/metadata/properties" ma:root="true" ma:fieldsID="e800ee052af2e6362c6aa72ba95f74cd" ns2:_="">
    <xsd:import namespace="ae47a4dc-bad2-467d-ae3b-b3fce59ebe2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47a4dc-bad2-467d-ae3b-b3fce59ebe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01D185B-D90B-4A6F-A823-EDCDA7DD2B90}">
  <ds:schemaRefs>
    <ds:schemaRef ds:uri="ae47a4dc-bad2-467d-ae3b-b3fce59ebe2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BBFA77B-DDB6-44F3-B264-CEC1240F17ED}">
  <ds:schemaRefs>
    <ds:schemaRef ds:uri="http://schemas.microsoft.com/sharepoint/v3/contenttype/forms"/>
  </ds:schemaRefs>
</ds:datastoreItem>
</file>

<file path=customXml/itemProps3.xml><?xml version="1.0" encoding="utf-8"?>
<ds:datastoreItem xmlns:ds="http://schemas.openxmlformats.org/officeDocument/2006/customXml" ds:itemID="{1C580A35-1504-4239-9560-6F5EC48347AB}">
  <ds:schemaRefs>
    <ds:schemaRef ds:uri="http://schemas.microsoft.com/office/2006/metadata/properties"/>
    <ds:schemaRef ds:uri="http://purl.org/dc/terms/"/>
    <ds:schemaRef ds:uri="http://purl.org/dc/elements/1.1/"/>
    <ds:schemaRef ds:uri="http://schemas.microsoft.com/office/infopath/2007/PartnerControls"/>
    <ds:schemaRef ds:uri="http://purl.org/dc/dcmitype/"/>
    <ds:schemaRef ds:uri="http://schemas.openxmlformats.org/package/2006/metadata/core-properties"/>
    <ds:schemaRef ds:uri="ae47a4dc-bad2-467d-ae3b-b3fce59ebe25"/>
    <ds:schemaRef ds:uri="http://schemas.microsoft.com/office/2006/documentManagement/typ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42</TotalTime>
  <Words>2031</Words>
  <Application>Microsoft Office PowerPoint</Application>
  <PresentationFormat>Widescreen</PresentationFormat>
  <Paragraphs>245</Paragraphs>
  <Slides>32</Slides>
  <Notes>26</Notes>
  <HiddenSlides>0</HiddenSlides>
  <MMClips>0</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32</vt:i4>
      </vt:variant>
    </vt:vector>
  </HeadingPairs>
  <TitlesOfParts>
    <vt:vector size="55" baseType="lpstr">
      <vt:lpstr>Aptos</vt:lpstr>
      <vt:lpstr>Arial</vt:lpstr>
      <vt:lpstr>AvenirNext LT Pro Regular</vt:lpstr>
      <vt:lpstr>Calibri</vt:lpstr>
      <vt:lpstr>Calibri Light</vt:lpstr>
      <vt:lpstr>Century Gothic</vt:lpstr>
      <vt:lpstr>Courier New</vt:lpstr>
      <vt:lpstr>Myriad Web Pro</vt:lpstr>
      <vt:lpstr>Open Sans</vt:lpstr>
      <vt:lpstr>Poppins</vt:lpstr>
      <vt:lpstr>Source Sans Pro</vt:lpstr>
      <vt:lpstr>Source Sans Pro SemiBold</vt:lpstr>
      <vt:lpstr>Symbol</vt:lpstr>
      <vt:lpstr>Wingdings</vt:lpstr>
      <vt:lpstr>3_NCEH_ATSDR_combined</vt:lpstr>
      <vt:lpstr>1_Office Theme</vt:lpstr>
      <vt:lpstr>Master</vt:lpstr>
      <vt:lpstr>1_NCEH_ATSDR_combined</vt:lpstr>
      <vt:lpstr>1_Master</vt:lpstr>
      <vt:lpstr>2_NCEH_ATSDR_combined</vt:lpstr>
      <vt:lpstr>2_Office Theme</vt:lpstr>
      <vt:lpstr>4_NCEH_ATSDR_combined</vt:lpstr>
      <vt:lpstr>Office Theme</vt:lpstr>
      <vt:lpstr>NNDSS eSHARE July 2025 Webinar</vt:lpstr>
      <vt:lpstr>Agenda</vt:lpstr>
      <vt:lpstr>Case Notification Minimal Data Necessary </vt:lpstr>
      <vt:lpstr>CDC's Minimal Data Necessary (MDN) Initiative</vt:lpstr>
      <vt:lpstr>Case Notification MDN for Response</vt:lpstr>
      <vt:lpstr>CDC is publishing the following documents externally for the Case Notification MDN</vt:lpstr>
      <vt:lpstr>Case Notification MDN</vt:lpstr>
      <vt:lpstr>Case Notification MDN CSV artifacts</vt:lpstr>
      <vt:lpstr>Case Notification MDN CSV Addendum </vt:lpstr>
      <vt:lpstr>How should jurisdictions use the Case Notification MDN?</vt:lpstr>
      <vt:lpstr>Looking Towards the Future…</vt:lpstr>
      <vt:lpstr>Have questions about using the MDN for response?</vt:lpstr>
      <vt:lpstr>NNDSS Updates &amp; Announcements</vt:lpstr>
      <vt:lpstr>Changes in 2025</vt:lpstr>
      <vt:lpstr>What Will Stay the Same?</vt:lpstr>
      <vt:lpstr>Next Steps</vt:lpstr>
      <vt:lpstr>Using MVPS to Lock 2024 Annual Data</vt:lpstr>
      <vt:lpstr>Case Surveillance and 1CDP</vt:lpstr>
      <vt:lpstr>A grounding moment</vt:lpstr>
      <vt:lpstr>Bringing you more information</vt:lpstr>
      <vt:lpstr>Bottom Lines Up Front</vt:lpstr>
      <vt:lpstr>Three categories of case surveillance data are transmitted from jurisdictions to CDC.</vt:lpstr>
      <vt:lpstr>How do current NNDSS terms align with the three content categories?</vt:lpstr>
      <vt:lpstr>CDC is developing two new tools to manage case data in 1CDP</vt:lpstr>
      <vt:lpstr>How do current NNDSS terms align with the new tools?</vt:lpstr>
      <vt:lpstr>Current MVPS functionality includes processing, validation, and provisioning of NNDSS case data.</vt:lpstr>
      <vt:lpstr>MVPS functionality is being migrated to 1CDP in FY25 and FY26.</vt:lpstr>
      <vt:lpstr>Timing of MVPS migration </vt:lpstr>
      <vt:lpstr>Impact of MVPS migration to jurisdictions</vt:lpstr>
      <vt:lpstr>Summary</vt:lpstr>
      <vt:lpstr>Q &amp; A</vt:lpstr>
      <vt:lpstr>Thank you! Next NNDSS eSHARE: August 19, 2025</vt:lpstr>
    </vt:vector>
  </TitlesOfParts>
  <Company>Centers for Disease Control and Prevention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NNDSS eSHARE - July 2025</dc:title>
  <dc:subject>NNDSS eSHARE July Webinar - MDN Data Content Release, NNDSS and 1CDP Updates</dc:subject>
  <dc:creator>CDC</dc:creator>
  <cp:keywords>eSHARE, NNDSS, National Notifiable Diseases Surveillance System, Minimal Data Necessary, MDN, Annual Reconciliation, Annual Data, Message Validation, Prong, and Provisioning System, MVPS, Artifacts, Data Needs, Case Report Form, Data Dictionary, Test Case Scenario Worksheet, TCSW, Sample Data, CSV, CSV Addendum, CSV Implementation Spreadsheet, Case Notification, Mapping Specifications, PHIN Spec, HL7, Response, Preparedness, CDC's Enterprise Data Platform, 1CDP, Guidance, GenV2, GenV3, Core Elements, Core Data, Data Elements, Surveillance, Reconcile, Publish, Process, OPHDST, Jurisdictions, Lock, Functionality, Program Specific, Response Specific, Case Data Exchange, CDE, Case Profile Manager, CPM, Pipeline, Jurisdictional Partners, End Points, Ingest, Tools, Transport Mechanisms, Major Priority, Data Modernzation, Detect and Monitor Division, DMD, Detect, Prevent, Health Threats, Technological Innovations, Prioritizing, Public Health Data, Impact, Sustainability, eCR, STLT, Collaboration, Resources, Public Health Data Strategy, PHDS, Strategy</cp:keywords>
  <cp:lastModifiedBy>Laspina, Michael (CDC/OD/OPHDST)</cp:lastModifiedBy>
  <cp:revision>3</cp:revision>
  <dcterms:created xsi:type="dcterms:W3CDTF">2024-12-04T13:13:48Z</dcterms:created>
  <dcterms:modified xsi:type="dcterms:W3CDTF">2025-07-16T20:10:14Z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2024-12-04T13:37:02Z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4a848386-bc68-48c9-aa07-d34adca9bd65</vt:lpwstr>
  </property>
  <property fmtid="{D5CDD505-2E9C-101B-9397-08002B2CF9AE}" pid="8" name="MSIP_Label_7b94a7b8-f06c-4dfe-bdcc-9b548fd58c31_ContentBits">
    <vt:lpwstr>0</vt:lpwstr>
  </property>
  <property fmtid="{D5CDD505-2E9C-101B-9397-08002B2CF9AE}" pid="9" name="ContentTypeId">
    <vt:lpwstr>0x010100F010CC48A510A64E9EDE79D1DCB94891</vt:lpwstr>
  </property>
  <property fmtid="{D5CDD505-2E9C-101B-9397-08002B2CF9AE}" pid="10" name="MediaServiceImageTags">
    <vt:lpwstr/>
  </property>
</Properties>
</file>