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17"/>
  </p:notesMasterIdLst>
  <p:handoutMasterIdLst>
    <p:handoutMasterId r:id="rId18"/>
  </p:handoutMasterIdLst>
  <p:sldIdLst>
    <p:sldId id="256" r:id="rId3"/>
    <p:sldId id="497" r:id="rId4"/>
    <p:sldId id="261" r:id="rId5"/>
    <p:sldId id="270" r:id="rId6"/>
    <p:sldId id="405" r:id="rId7"/>
    <p:sldId id="406" r:id="rId8"/>
    <p:sldId id="263" r:id="rId9"/>
    <p:sldId id="265" r:id="rId10"/>
    <p:sldId id="286" r:id="rId11"/>
    <p:sldId id="498" r:id="rId12"/>
    <p:sldId id="409" r:id="rId13"/>
    <p:sldId id="411" r:id="rId14"/>
    <p:sldId id="412" r:id="rId15"/>
    <p:sldId id="472" r:id="rId16"/>
  </p:sldIdLst>
  <p:sldSz cx="9144000" cy="6858000" type="screen4x3"/>
  <p:notesSz cx="6858000" cy="92964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799"/>
    <a:srgbClr val="E7F6EF"/>
    <a:srgbClr val="CBECDE"/>
    <a:srgbClr val="00CC99"/>
    <a:srgbClr val="58D0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58838" autoAdjust="0"/>
  </p:normalViewPr>
  <p:slideViewPr>
    <p:cSldViewPr>
      <p:cViewPr varScale="1">
        <p:scale>
          <a:sx n="65" d="100"/>
          <a:sy n="65" d="100"/>
        </p:scale>
        <p:origin x="2478" y="60"/>
      </p:cViewPr>
      <p:guideLst>
        <p:guide orient="horz" pos="2160"/>
        <p:guide pos="2880"/>
      </p:guideLst>
    </p:cSldViewPr>
  </p:slideViewPr>
  <p:outlineViewPr>
    <p:cViewPr>
      <p:scale>
        <a:sx n="33" d="100"/>
        <a:sy n="33" d="100"/>
      </p:scale>
      <p:origin x="0" y="925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3156"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5139"/>
          </a:xfrm>
          <a:prstGeom prst="rect">
            <a:avLst/>
          </a:prstGeom>
        </p:spPr>
        <p:txBody>
          <a:bodyPr vert="horz" lIns="91440" tIns="45720" rIns="91440" bIns="45720" rtlCol="0"/>
          <a:lstStyle>
            <a:lvl1pPr algn="l" rtl="0">
              <a:defRPr sz="1200"/>
            </a:lvl1pPr>
          </a:lstStyle>
          <a:p>
            <a:pPr rtl="0"/>
            <a:endParaRPr lang="en-US" dirty="0"/>
          </a:p>
        </p:txBody>
      </p:sp>
      <p:sp>
        <p:nvSpPr>
          <p:cNvPr id="3" name="Date Placeholder 2"/>
          <p:cNvSpPr>
            <a:spLocks noGrp="1"/>
          </p:cNvSpPr>
          <p:nvPr>
            <p:ph type="dt" sz="quarter" idx="1"/>
          </p:nvPr>
        </p:nvSpPr>
        <p:spPr>
          <a:xfrm>
            <a:off x="3884613" y="1"/>
            <a:ext cx="2971800" cy="465139"/>
          </a:xfrm>
          <a:prstGeom prst="rect">
            <a:avLst/>
          </a:prstGeom>
        </p:spPr>
        <p:txBody>
          <a:bodyPr vert="horz" lIns="91440" tIns="45720" rIns="91440" bIns="45720" rtlCol="0"/>
          <a:lstStyle>
            <a:lvl1pPr algn="l" rtl="0">
              <a:defRPr sz="1200"/>
            </a:lvl1pPr>
          </a:lstStyle>
          <a:p>
            <a:pPr rtl="0"/>
            <a:r>
              <a:rPr lang="en-US" smtClean="0"/>
              <a:t>3/30/2015</a:t>
            </a:r>
            <a:endParaRPr lang="en-US" dirty="0"/>
          </a:p>
        </p:txBody>
      </p:sp>
      <p:sp>
        <p:nvSpPr>
          <p:cNvPr id="4" name="Footer Placeholder 3"/>
          <p:cNvSpPr>
            <a:spLocks noGrp="1"/>
          </p:cNvSpPr>
          <p:nvPr>
            <p:ph type="ftr" sz="quarter" idx="2"/>
          </p:nvPr>
        </p:nvSpPr>
        <p:spPr>
          <a:xfrm>
            <a:off x="0" y="8829676"/>
            <a:ext cx="2971800" cy="465139"/>
          </a:xfrm>
          <a:prstGeom prst="rect">
            <a:avLst/>
          </a:prstGeom>
        </p:spPr>
        <p:txBody>
          <a:bodyPr vert="horz" lIns="91440" tIns="45720" rIns="91440" bIns="45720" rtlCol="0" anchor="b"/>
          <a:lstStyle>
            <a:lvl1pPr algn="l" rtl="0">
              <a:defRPr sz="1200"/>
            </a:lvl1pPr>
          </a:lstStyle>
          <a:p>
            <a:pPr rtl="0"/>
            <a:endParaRPr lang="en-US" dirty="0"/>
          </a:p>
        </p:txBody>
      </p:sp>
      <p:sp>
        <p:nvSpPr>
          <p:cNvPr id="5" name="Slide Number Placeholder 4"/>
          <p:cNvSpPr>
            <a:spLocks noGrp="1"/>
          </p:cNvSpPr>
          <p:nvPr>
            <p:ph type="sldNum" sz="quarter" idx="3"/>
          </p:nvPr>
        </p:nvSpPr>
        <p:spPr>
          <a:xfrm>
            <a:off x="3884613" y="8829676"/>
            <a:ext cx="2971800" cy="465139"/>
          </a:xfrm>
          <a:prstGeom prst="rect">
            <a:avLst/>
          </a:prstGeom>
        </p:spPr>
        <p:txBody>
          <a:bodyPr vert="horz" lIns="91440" tIns="45720" rIns="91440" bIns="45720" rtlCol="0" anchor="b"/>
          <a:lstStyle>
            <a:lvl1pPr algn="l" rtl="0">
              <a:defRPr sz="1200"/>
            </a:lvl1pPr>
          </a:lstStyle>
          <a:p>
            <a:pPr rtl="0"/>
            <a:fld id="{8BF8BCE5-AFBB-40AB-8FE9-F76F29DC40C1}" type="slidenum">
              <a:rPr lang="en-US" smtClean="0"/>
              <a:t>‹#›</a:t>
            </a:fld>
            <a:endParaRPr lang="en-US" dirty="0"/>
          </a:p>
        </p:txBody>
      </p:sp>
    </p:spTree>
    <p:extLst>
      <p:ext uri="{BB962C8B-B14F-4D97-AF65-F5344CB8AC3E}">
        <p14:creationId xmlns:p14="http://schemas.microsoft.com/office/powerpoint/2010/main" val="3950384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830" tIns="46415" rIns="92830" bIns="46415" rtlCol="0"/>
          <a:lstStyle>
            <a:lvl1pPr algn="l" rtl="0">
              <a:defRPr sz="1200"/>
            </a:lvl1pPr>
          </a:lstStyle>
          <a:p>
            <a:pPr rtl="0"/>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830" tIns="46415" rIns="92830" bIns="46415" rtlCol="0"/>
          <a:lstStyle>
            <a:lvl1pPr algn="l" rtl="0">
              <a:defRPr sz="1200"/>
            </a:lvl1pPr>
          </a:lstStyle>
          <a:p>
            <a:pPr rtl="0"/>
            <a:r>
              <a:rPr lang="en-US" smtClean="0"/>
              <a:t>3/30/2015</a:t>
            </a:r>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pPr rtl="0"/>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830" tIns="46415" rIns="92830" bIns="46415" rtlCol="0"/>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830" tIns="46415" rIns="92830" bIns="46415" rtlCol="0" anchor="b"/>
          <a:lstStyle>
            <a:lvl1pPr algn="l" rtl="0">
              <a:defRPr sz="1200"/>
            </a:lvl1pPr>
          </a:lstStyle>
          <a:p>
            <a:pPr rtl="0"/>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830" tIns="46415" rIns="92830" bIns="46415" rtlCol="0" anchor="b"/>
          <a:lstStyle>
            <a:lvl1pPr algn="l" rtl="0">
              <a:defRPr sz="1200"/>
            </a:lvl1pPr>
          </a:lstStyle>
          <a:p>
            <a:pPr rtl="0"/>
            <a:fld id="{1619AC04-A6BE-47B3-80A0-B10DB6D1872C}" type="slidenum">
              <a:rPr lang="en-US" smtClean="0"/>
              <a:t>‹#›</a:t>
            </a:fld>
            <a:endParaRPr lang="en-US" dirty="0"/>
          </a:p>
        </p:txBody>
      </p:sp>
    </p:spTree>
    <p:extLst>
      <p:ext uri="{BB962C8B-B14F-4D97-AF65-F5344CB8AC3E}">
        <p14:creationId xmlns:p14="http://schemas.microsoft.com/office/powerpoint/2010/main" val="684022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US" dirty="0"/>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1</a:t>
            </a:fld>
            <a:endParaRPr lang="en-US" dirty="0"/>
          </a:p>
        </p:txBody>
      </p:sp>
    </p:spTree>
    <p:extLst>
      <p:ext uri="{BB962C8B-B14F-4D97-AF65-F5344CB8AC3E}">
        <p14:creationId xmlns:p14="http://schemas.microsoft.com/office/powerpoint/2010/main" val="97884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fr-FR"/>
              <a:t>Voici des exemples d’usages des actes d'état civil.  La diapositive n'est pas censée inclure tous les usages.  </a:t>
            </a:r>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3849090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rtlCol="0"/>
          <a:lstStyle/>
          <a:p>
            <a:pPr rtl="0"/>
            <a:fld id="{1619AC04-A6BE-47B3-80A0-B10DB6D1872C}" type="slidenum">
              <a:rPr lang="en-US" smtClean="0"/>
              <a:t>11</a:t>
            </a:fld>
            <a:endParaRPr lang="en-US" dirty="0"/>
          </a:p>
        </p:txBody>
      </p:sp>
      <p:sp>
        <p:nvSpPr>
          <p:cNvPr id="5" name="Notes Placeholder 2"/>
          <p:cNvSpPr>
            <a:spLocks noGrp="1"/>
          </p:cNvSpPr>
          <p:nvPr>
            <p:ph type="body" idx="1"/>
          </p:nvPr>
        </p:nvSpPr>
        <p:spPr/>
        <p:txBody>
          <a:bodyPr rtlCol="0"/>
          <a:lstStyle/>
          <a:p>
            <a:pPr rtl="0"/>
            <a:r>
              <a:rPr lang="fr-FR"/>
              <a:t>Cela peut être fait comme un exercice en classe ou en demandant aux étudiants de travailler en petits groupes, puis de présenter quelques exemples à la classe.</a:t>
            </a:r>
          </a:p>
          <a:p>
            <a:pPr rtl="0"/>
            <a:endParaRPr lang="en-US" baseline="0" dirty="0" smtClean="0"/>
          </a:p>
          <a:p>
            <a:pPr rtl="0"/>
            <a:r>
              <a:rPr lang="fr-FR"/>
              <a:t>Quelques exemples possibles :</a:t>
            </a:r>
          </a:p>
          <a:p>
            <a:pPr rtl="0"/>
            <a:r>
              <a:rPr lang="fr-FR"/>
              <a:t>     Actes de naissance – se procurer des documents d'identité, un passeport ainsi que d’autres autorisations de voyage, le permis de conduire</a:t>
            </a:r>
          </a:p>
          <a:p>
            <a:pPr rtl="0"/>
            <a:r>
              <a:rPr lang="fr-FR"/>
              <a:t>     Actes de décès – régler la succession de la famille, utiliser le régime d'assurance, fermer des comptes bancaires</a:t>
            </a:r>
          </a:p>
          <a:p>
            <a:pPr rtl="0"/>
            <a:r>
              <a:rPr lang="fr-FR"/>
              <a:t>     Actes de mariage – pour les femmes, changer de patronyme (en cas de besoin dans le pays)</a:t>
            </a:r>
          </a:p>
          <a:p>
            <a:pPr rtl="0"/>
            <a:r>
              <a:rPr lang="fr-FR"/>
              <a:t>Chaque pays présente des problèmes spécifiques </a:t>
            </a:r>
          </a:p>
          <a:p>
            <a:pPr rtl="0"/>
            <a:r>
              <a:rPr lang="fr-FR"/>
              <a:t>     Voici quelques exemples possibles : </a:t>
            </a:r>
          </a:p>
          <a:p>
            <a:pPr rtl="0"/>
            <a:r>
              <a:rPr lang="fr-FR"/>
              <a:t>	‐ Avoir à se rendre sur le lieu de naissance, de décès ou de mariage pour obtenir une copie</a:t>
            </a:r>
          </a:p>
          <a:p>
            <a:pPr rtl="0"/>
            <a:r>
              <a:rPr lang="fr-FR"/>
              <a:t>	‐ Avoir à attendre longtemps</a:t>
            </a:r>
          </a:p>
          <a:p>
            <a:pPr rtl="0"/>
            <a:r>
              <a:rPr lang="fr-FR"/>
              <a:t>	‐ Erreurs sur l’acte devant être corrigé</a:t>
            </a:r>
          </a:p>
          <a:p>
            <a:pPr rtl="0"/>
            <a:r>
              <a:rPr lang="fr-FR"/>
              <a:t>	</a:t>
            </a:r>
            <a:endParaRPr lang="en-US" dirty="0"/>
          </a:p>
        </p:txBody>
      </p:sp>
    </p:spTree>
    <p:extLst>
      <p:ext uri="{BB962C8B-B14F-4D97-AF65-F5344CB8AC3E}">
        <p14:creationId xmlns:p14="http://schemas.microsoft.com/office/powerpoint/2010/main" val="142172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US"/>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12</a:t>
            </a:fld>
            <a:endParaRPr lang="en-US" dirty="0"/>
          </a:p>
        </p:txBody>
      </p:sp>
    </p:spTree>
    <p:extLst>
      <p:ext uri="{BB962C8B-B14F-4D97-AF65-F5344CB8AC3E}">
        <p14:creationId xmlns:p14="http://schemas.microsoft.com/office/powerpoint/2010/main" val="2060053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US" dirty="0"/>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13</a:t>
            </a:fld>
            <a:endParaRPr lang="en-US" dirty="0"/>
          </a:p>
        </p:txBody>
      </p:sp>
    </p:spTree>
    <p:extLst>
      <p:ext uri="{BB962C8B-B14F-4D97-AF65-F5344CB8AC3E}">
        <p14:creationId xmlns:p14="http://schemas.microsoft.com/office/powerpoint/2010/main" val="39963669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rtlCol="0"/>
          <a:lstStyle/>
          <a:p>
            <a:pPr rtl="0"/>
            <a:fld id="{1619AC04-A6BE-47B3-80A0-B10DB6D1872C}" type="slidenum">
              <a:rPr lang="en-US" smtClean="0"/>
              <a:t>14</a:t>
            </a:fld>
            <a:endParaRPr lang="en-US" dirty="0"/>
          </a:p>
        </p:txBody>
      </p:sp>
      <p:sp>
        <p:nvSpPr>
          <p:cNvPr id="5" name="Notes Placeholder 2"/>
          <p:cNvSpPr>
            <a:spLocks noGrp="1"/>
          </p:cNvSpPr>
          <p:nvPr>
            <p:ph type="body" idx="1"/>
          </p:nvPr>
        </p:nvSpPr>
        <p:spPr/>
        <p:txBody>
          <a:bodyPr rtlCol="0"/>
          <a:lstStyle/>
          <a:p>
            <a:pPr rtl="0"/>
            <a:r>
              <a:rPr lang="fr-FR"/>
              <a:t>Ces questions doivent être utilisées à titre de révision avant de passer à la prochaine section.  Demandez aux étudiants de choisir le meilleur mot ou phrase correspondante. </a:t>
            </a:r>
            <a:endParaRPr lang="en-US" dirty="0" smtClean="0"/>
          </a:p>
          <a:p>
            <a:pPr marL="231023" indent="-231023" rtl="0">
              <a:buAutoNum type="arabicPeriod"/>
            </a:pPr>
            <a:endParaRPr lang="en-US" dirty="0" smtClean="0"/>
          </a:p>
          <a:p>
            <a:pPr marL="231023" indent="-231023" rtl="0">
              <a:buAutoNum type="arabicPeriod"/>
            </a:pPr>
            <a:r>
              <a:rPr lang="fr-FR"/>
              <a:t>État civil – L'état civil désigne un système juridique visant à collecter tous les évènements vitaux d’un pays.  Le recensement désigne une enquête périodique visant à recueillir des informations sur la population.  </a:t>
            </a:r>
          </a:p>
          <a:p>
            <a:pPr marL="231023" indent="-231023" rtl="0">
              <a:buAutoNum type="arabicPeriod"/>
            </a:pPr>
            <a:endParaRPr lang="en-US" baseline="0" dirty="0" smtClean="0"/>
          </a:p>
          <a:p>
            <a:pPr marL="231023" indent="-231023" rtl="0">
              <a:buAutoNum type="arabicPeriod"/>
            </a:pPr>
            <a:r>
              <a:rPr lang="fr-FR"/>
              <a:t>À mesure qu’ils se produisent – L'objectif de l’enregistrement des faits d'état civil est d'enregistrer l’ensemble des événements survenant dans un pays, à mesure qu’ils se produisent, afin de disposer d'informations complètes et précises sur les personnes impliquées dans ces évènements. </a:t>
            </a:r>
          </a:p>
          <a:p>
            <a:pPr marL="231023" indent="-231023" rtl="0">
              <a:buAutoNum type="arabicPeriod"/>
            </a:pPr>
            <a:endParaRPr lang="en-US" baseline="0" dirty="0" smtClean="0"/>
          </a:p>
          <a:p>
            <a:pPr marL="231023" indent="-231023" rtl="0">
              <a:buAutoNum type="arabicPeriod"/>
            </a:pPr>
            <a:r>
              <a:rPr lang="fr-FR"/>
              <a:t>Sont – Les actes d'état civil désignent des documents juridiques recueillis conformément aux lois et règlements d'un pays.</a:t>
            </a:r>
          </a:p>
          <a:p>
            <a:pPr marL="231023" indent="-231023" rtl="0">
              <a:buAutoNum type="arabicPeriod"/>
            </a:pPr>
            <a:endParaRPr lang="en-US" baseline="0" dirty="0" smtClean="0"/>
          </a:p>
          <a:p>
            <a:pPr marL="231023" indent="-231023" rtl="0">
              <a:buAutoNum type="arabicPeriod"/>
            </a:pPr>
            <a:r>
              <a:rPr lang="fr-FR"/>
              <a:t>Sont – Les actes d'état civil sont utilisés à des fins juridiques, administratives, de statistiques d’état civil et de santé publique et à des fins de recherche.  Cette question ne donne que quelques-uns des nombreux usages possibles de l'information des actes d’état civil. </a:t>
            </a:r>
          </a:p>
          <a:p>
            <a:pPr marL="231023" indent="-231023" rtl="0">
              <a:buAutoNum type="arabicPeriod"/>
            </a:pPr>
            <a:endParaRPr lang="en-US" baseline="0" dirty="0" smtClean="0"/>
          </a:p>
          <a:p>
            <a:pPr marL="231023" indent="-231023" rtl="0">
              <a:buAutoNum type="arabicPeriod"/>
            </a:pPr>
            <a:endParaRPr lang="en-US" baseline="0" dirty="0" smtClean="0"/>
          </a:p>
          <a:p>
            <a:pPr marL="231023" indent="-231023" rtl="0">
              <a:buAutoNum type="arabicPeriod"/>
            </a:pPr>
            <a:endParaRPr lang="en-US" baseline="0" dirty="0" smtClean="0"/>
          </a:p>
          <a:p>
            <a:pPr marL="231023" indent="-231023" rtl="0">
              <a:buAutoNum type="arabicPeriod"/>
            </a:pPr>
            <a:endParaRPr lang="en-US" dirty="0"/>
          </a:p>
        </p:txBody>
      </p:sp>
    </p:spTree>
    <p:extLst>
      <p:ext uri="{BB962C8B-B14F-4D97-AF65-F5344CB8AC3E}">
        <p14:creationId xmlns:p14="http://schemas.microsoft.com/office/powerpoint/2010/main" val="329501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US" dirty="0"/>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2</a:t>
            </a:fld>
            <a:endParaRPr lang="en-US" dirty="0"/>
          </a:p>
        </p:txBody>
      </p:sp>
    </p:spTree>
    <p:extLst>
      <p:ext uri="{BB962C8B-B14F-4D97-AF65-F5344CB8AC3E}">
        <p14:creationId xmlns:p14="http://schemas.microsoft.com/office/powerpoint/2010/main" val="2087330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fr-FR"/>
              <a:t>Définition des Nations Unies : </a:t>
            </a:r>
          </a:p>
          <a:p>
            <a:pPr rtl="0"/>
            <a:r>
              <a:rPr lang="fr-FR"/>
              <a:t>    « la consignation continue, permanente, obligatoire et universelle d’événements et de leurs caractéristiques, y compris des faits d’état civil se rapportant à la population, prévue par des décrets ou des règlements, conformément aux lois d’un pays donné. » </a:t>
            </a:r>
          </a:p>
          <a:p>
            <a:pPr defTabSz="924093" rtl="0">
              <a:defRPr/>
            </a:pPr>
            <a:endParaRPr lang="en-US" dirty="0"/>
          </a:p>
          <a:p>
            <a:pPr defTabSz="924093" rtl="0">
              <a:defRPr/>
            </a:pPr>
            <a:r>
              <a:rPr lang="fr-FR"/>
              <a:t>Il est important de souligner que le système d’enregistrement des faits d’état civil repose sur des lois et des règlements. </a:t>
            </a:r>
          </a:p>
          <a:p>
            <a:pPr defTabSz="924093" rtl="0">
              <a:defRPr/>
            </a:pPr>
            <a:endParaRPr lang="en-US" dirty="0"/>
          </a:p>
          <a:p>
            <a:pPr rtl="0"/>
            <a:endParaRPr lang="en-US" i="1" dirty="0"/>
          </a:p>
          <a:p>
            <a:pPr rtl="0"/>
            <a:endParaRPr lang="en-US" i="1" dirty="0"/>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3</a:t>
            </a:fld>
            <a:endParaRPr lang="en-US" dirty="0"/>
          </a:p>
        </p:txBody>
      </p:sp>
    </p:spTree>
    <p:extLst>
      <p:ext uri="{BB962C8B-B14F-4D97-AF65-F5344CB8AC3E}">
        <p14:creationId xmlns:p14="http://schemas.microsoft.com/office/powerpoint/2010/main" val="2152955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fr-FR"/>
              <a:t>Définition des Nations Unies :</a:t>
            </a:r>
          </a:p>
          <a:p>
            <a:pPr rtl="0"/>
            <a:r>
              <a:rPr lang="fr-FR"/>
              <a:t>    « l’ensemble des opérations englobant : a) la collecte des données sur la fréquence de faits d’état civil précis et définis par l’enregistrement ou l’énumération, ainsi que sur les caractéristiques pertinentes des faits eux-mêmes et des personnes intéressées ; et b) l’élaboration, l’analyse, l’évaluation, la présentation et la diffusion de ces données sous une forme statistique. » </a:t>
            </a:r>
          </a:p>
          <a:p>
            <a:pPr rtl="0"/>
            <a:endParaRPr lang="fr-FR"/>
          </a:p>
          <a:p>
            <a:pPr rtl="0"/>
            <a:endParaRPr lang="fr-FR"/>
          </a:p>
          <a:p>
            <a:pPr rtl="0"/>
            <a:endParaRPr lang="en-US" dirty="0"/>
          </a:p>
          <a:p>
            <a:pPr rtl="0"/>
            <a:r>
              <a:rPr lang="fr-FR"/>
              <a:t>Soulignez que la principale source de statistiques d’état civil est le système d’enregistrement des faits d’état civil.</a:t>
            </a:r>
          </a:p>
          <a:p>
            <a:pPr rtl="0"/>
            <a:r>
              <a:rPr lang="fr-FR" sz="800"/>
              <a:t> </a:t>
            </a:r>
          </a:p>
          <a:p>
            <a:pPr rtl="0"/>
            <a:r>
              <a:rPr lang="fr-FR"/>
              <a:t>Lorsque le système d’enregistrement des faits d’état civil ne fournit pas une couverture complète du pays, les données de l'état civil peuvent être compilées pour certaines villes ou régions géographiques où la couverture est bonne.</a:t>
            </a:r>
          </a:p>
          <a:p>
            <a:pPr rtl="0"/>
            <a:endParaRPr lang="en-US" sz="800" dirty="0"/>
          </a:p>
          <a:p>
            <a:pPr rtl="0"/>
            <a:r>
              <a:rPr lang="fr-FR"/>
              <a:t>Cependant, le but ultime devrait être d'avoir une couverture complète de tous les évènements vitaux qui se produisent dans le pays à travers le système d’enregistrement des faits d’état civil.</a:t>
            </a:r>
          </a:p>
          <a:p>
            <a:pPr rtl="0"/>
            <a:endParaRPr lang="en-US" i="1" dirty="0"/>
          </a:p>
          <a:p>
            <a:pPr rtl="0"/>
            <a:endParaRPr lang="en-US" i="1" dirty="0"/>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4</a:t>
            </a:fld>
            <a:endParaRPr lang="en-US" dirty="0"/>
          </a:p>
        </p:txBody>
      </p:sp>
    </p:spTree>
    <p:extLst>
      <p:ext uri="{BB962C8B-B14F-4D97-AF65-F5344CB8AC3E}">
        <p14:creationId xmlns:p14="http://schemas.microsoft.com/office/powerpoint/2010/main" val="2062095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fr-FR"/>
              <a:t>Diagramme pour montrer la relation entre l’enregistrement de l'état civil et les statistiques d’état civil.</a:t>
            </a:r>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5</a:t>
            </a:fld>
            <a:endParaRPr lang="en-US" dirty="0"/>
          </a:p>
        </p:txBody>
      </p:sp>
    </p:spTree>
    <p:extLst>
      <p:ext uri="{BB962C8B-B14F-4D97-AF65-F5344CB8AC3E}">
        <p14:creationId xmlns:p14="http://schemas.microsoft.com/office/powerpoint/2010/main" val="1643607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defTabSz="924093" rtl="0">
              <a:defRPr/>
            </a:pPr>
            <a:r>
              <a:rPr lang="fr-FR" dirty="0"/>
              <a:t>D'autres méthodes – telles que les recensements de population et les enquêtes par sondage – peuvent être utilisées pour compléter les données statistiques de l'état civil, en particulier dans les pays ou certaines régions dont les systèmes d’enregistrement des faits d’état civil n’offrent qu’une couverture partielle.  Si les statistiques d’état civil sont complètes pour une partie du pays, elles peuvent être utilisées dans les zones (villes, autres régions géographiques) disposant d’une couverte correcte.   Dans certains cas, les registres administratifs provenant d'autres organismes gouvernementaux tels que ceux qui fournissent des services de santé ou des services sociaux peuvent être utilisés pour compléter les données du système d’enregistrement de l'état civil. </a:t>
            </a:r>
          </a:p>
          <a:p>
            <a:pPr defTabSz="924093" rtl="0">
              <a:defRPr/>
            </a:pPr>
            <a:endParaRPr lang="en-US" dirty="0"/>
          </a:p>
          <a:p>
            <a:pPr defTabSz="924093" rtl="0">
              <a:defRPr/>
            </a:pPr>
            <a:r>
              <a:rPr lang="fr-FR" dirty="0"/>
              <a:t>Le système d’enregistrement des faits d’état civil est différent d'un recensement car il est continu et permanent, et non pas périodique.  Toutefois, les étudiants doivent être conscients du fait que les estimations du recensement de la population fournissent les dénominateurs ou données de populations à risque lors du calcul des taux des statistiques d’état civil.  </a:t>
            </a:r>
          </a:p>
          <a:p>
            <a:pPr defTabSz="924093" rtl="0">
              <a:defRPr/>
            </a:pPr>
            <a:endParaRPr lang="en-US" dirty="0"/>
          </a:p>
          <a:p>
            <a:pPr defTabSz="924093" rtl="0">
              <a:defRPr/>
            </a:pPr>
            <a:r>
              <a:rPr lang="fr-FR" dirty="0"/>
              <a:t>Un système d’enregistrement des faits d’état civil se distingue d'un échantillon car il est universel et permanent de sorte qu'il n'a pas d'erreur d'échantillonnage ou d'erreur de mémoire.  Cependant, il existe tout de même des variations par rapport au nombre d’événements </a:t>
            </a:r>
            <a:r>
              <a:rPr lang="fr-FR" dirty="0" smtClean="0"/>
              <a:t>inscrit (cela </a:t>
            </a:r>
            <a:r>
              <a:rPr lang="fr-FR" dirty="0"/>
              <a:t>sera abordé plus tard).</a:t>
            </a:r>
          </a:p>
          <a:p>
            <a:pPr rtl="0"/>
            <a:endParaRPr lang="en-US" dirty="0"/>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6</a:t>
            </a:fld>
            <a:endParaRPr lang="en-US" dirty="0"/>
          </a:p>
        </p:txBody>
      </p:sp>
    </p:spTree>
    <p:extLst>
      <p:ext uri="{BB962C8B-B14F-4D97-AF65-F5344CB8AC3E}">
        <p14:creationId xmlns:p14="http://schemas.microsoft.com/office/powerpoint/2010/main" val="2754714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415791"/>
            <a:ext cx="5638800" cy="4183380"/>
          </a:xfrm>
        </p:spPr>
        <p:txBody>
          <a:bodyPr rtlCol="0"/>
          <a:lstStyle/>
          <a:p>
            <a:pPr rtl="0"/>
            <a:r>
              <a:rPr lang="fr-FR" dirty="0"/>
              <a:t>L'Organisation des Nations Unies reconnaît 10 types d’actes d'état civil enregistrés dans les systèmes d’enregistrement des faits d'état civil.</a:t>
            </a:r>
          </a:p>
          <a:p>
            <a:pPr rtl="0"/>
            <a:endParaRPr lang="en-US" dirty="0"/>
          </a:p>
          <a:p>
            <a:pPr rtl="0"/>
            <a:r>
              <a:rPr lang="fr-FR" dirty="0"/>
              <a:t>Les définitions seront abordées plus tard, dans le cours de la discussion sur les </a:t>
            </a:r>
            <a:r>
              <a:rPr lang="fr-FR" dirty="0" smtClean="0"/>
              <a:t>actes de </a:t>
            </a:r>
            <a:r>
              <a:rPr lang="fr-FR" dirty="0"/>
              <a:t>naissance et de décès et sur les informations recueillies concernant ces enregistrements.</a:t>
            </a:r>
          </a:p>
          <a:p>
            <a:pPr rtl="0"/>
            <a:endParaRPr lang="en-US" dirty="0"/>
          </a:p>
          <a:p>
            <a:pPr rtl="0"/>
            <a:r>
              <a:rPr lang="fr-FR" dirty="0"/>
              <a:t>La définition de la mort fœtale sera reprise plus tard dans le cours – sous Informations sur la mort fœtale – avec quelques‐unes des différentes exigences concernant les rapports des morts fœtales.  </a:t>
            </a:r>
          </a:p>
          <a:p>
            <a:pPr rtl="0"/>
            <a:endParaRPr lang="en-US" dirty="0"/>
          </a:p>
          <a:p>
            <a:pPr rtl="0"/>
            <a:r>
              <a:rPr lang="fr-FR" dirty="0"/>
              <a:t>N’étant pas couvertes par ce cours, de brèves définitions d’autres types d’actes d'état civil peuvent être présentées ici.  </a:t>
            </a:r>
          </a:p>
          <a:p>
            <a:pPr rtl="0"/>
            <a:endParaRPr lang="en-US" dirty="0"/>
          </a:p>
          <a:p>
            <a:pPr marL="0" lvl="1" defTabSz="924093" rtl="0">
              <a:defRPr/>
            </a:pPr>
            <a:r>
              <a:rPr lang="fr-FR" dirty="0"/>
              <a:t>	Mariage – fournit un cadre légal pour la relation entre mari et femme</a:t>
            </a:r>
          </a:p>
          <a:p>
            <a:pPr marL="0" lvl="1" defTabSz="924093" rtl="0">
              <a:defRPr/>
            </a:pPr>
            <a:r>
              <a:rPr lang="fr-FR" dirty="0"/>
              <a:t>	Divorce – résiliation légale d'un mariage avec droit des parties de se remarier</a:t>
            </a:r>
          </a:p>
          <a:p>
            <a:pPr marL="0" lvl="1" defTabSz="924093" rtl="0">
              <a:defRPr/>
            </a:pPr>
            <a:endParaRPr lang="en-US" dirty="0"/>
          </a:p>
          <a:p>
            <a:pPr rtl="0"/>
            <a:endParaRPr lang="en-US" sz="1200" dirty="0"/>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7</a:t>
            </a:fld>
            <a:endParaRPr lang="en-US" dirty="0"/>
          </a:p>
        </p:txBody>
      </p:sp>
    </p:spTree>
    <p:extLst>
      <p:ext uri="{BB962C8B-B14F-4D97-AF65-F5344CB8AC3E}">
        <p14:creationId xmlns:p14="http://schemas.microsoft.com/office/powerpoint/2010/main" val="1962964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fr-FR" dirty="0"/>
              <a:t>Les définitions des autres </a:t>
            </a:r>
            <a:r>
              <a:rPr lang="fr-FR" dirty="0" smtClean="0"/>
              <a:t>actes se </a:t>
            </a:r>
            <a:r>
              <a:rPr lang="fr-FR" dirty="0"/>
              <a:t>présentent comme suit :</a:t>
            </a:r>
          </a:p>
          <a:p>
            <a:pPr marL="462046" lvl="1" rtl="0"/>
            <a:r>
              <a:rPr lang="fr-FR" dirty="0"/>
              <a:t>  Annulation de mariage – invalidation ou nullité du mariage</a:t>
            </a:r>
          </a:p>
          <a:p>
            <a:pPr marL="462046" lvl="1" rtl="0"/>
            <a:r>
              <a:rPr lang="fr-FR" dirty="0"/>
              <a:t>  Séparation de corps du mariage – séparation des personnes mariées sans le droit de se remarier</a:t>
            </a:r>
          </a:p>
          <a:p>
            <a:pPr marL="462046" lvl="1" rtl="0"/>
            <a:r>
              <a:rPr lang="fr-FR" dirty="0"/>
              <a:t>  Adoption – prise en charge légale d'un enfant d'autres parents comme le sien</a:t>
            </a:r>
          </a:p>
          <a:p>
            <a:pPr marL="462046" lvl="1" rtl="0"/>
            <a:r>
              <a:rPr lang="fr-FR" dirty="0"/>
              <a:t>  Légitimation – donner à une personne le droit d'une personne étant née au sein du mariage</a:t>
            </a:r>
          </a:p>
          <a:p>
            <a:pPr marL="462046" lvl="1" rtl="0"/>
            <a:r>
              <a:rPr lang="fr-FR" dirty="0"/>
              <a:t>  Reconnaissance – reconnaissance légale de la paternité d'un enfant né hors mariage</a:t>
            </a:r>
          </a:p>
          <a:p>
            <a:pPr rtl="0"/>
            <a:endParaRPr lang="en-US" dirty="0"/>
          </a:p>
          <a:p>
            <a:pPr rtl="0"/>
            <a:r>
              <a:rPr lang="fr-FR" dirty="0"/>
              <a:t>Les dix types </a:t>
            </a:r>
            <a:r>
              <a:rPr lang="fr-FR" dirty="0" smtClean="0"/>
              <a:t>des actes présentés </a:t>
            </a:r>
            <a:r>
              <a:rPr lang="fr-FR" dirty="0"/>
              <a:t>ici sont ceux définis par les Nations Unies.  En plus de ceux‐ci, les pays peuvent disposer d'autres types </a:t>
            </a:r>
            <a:r>
              <a:rPr lang="fr-FR" dirty="0" smtClean="0"/>
              <a:t>des actes dans </a:t>
            </a:r>
            <a:r>
              <a:rPr lang="fr-FR" dirty="0"/>
              <a:t>leurs systèmes d’enregistrement des faits d'état civil, et peuvent également ne pas comprendre tous ces types. </a:t>
            </a:r>
          </a:p>
          <a:p>
            <a:pPr rtl="0"/>
            <a:endParaRPr lang="en-US" dirty="0"/>
          </a:p>
          <a:p>
            <a:pPr rtl="0"/>
            <a:r>
              <a:rPr lang="fr-FR" dirty="0"/>
              <a:t>À noter également, que des noms différents peuvent être utilisés pour certains de ces </a:t>
            </a:r>
            <a:r>
              <a:rPr lang="fr-FR" dirty="0" smtClean="0"/>
              <a:t>actes dans </a:t>
            </a:r>
            <a:r>
              <a:rPr lang="fr-FR" dirty="0"/>
              <a:t>les différents pays. </a:t>
            </a:r>
          </a:p>
          <a:p>
            <a:pPr rtl="0"/>
            <a:endParaRPr lang="en-US" sz="1200" dirty="0"/>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8</a:t>
            </a:fld>
            <a:endParaRPr lang="en-US" dirty="0"/>
          </a:p>
        </p:txBody>
      </p:sp>
    </p:spTree>
    <p:extLst>
      <p:ext uri="{BB962C8B-B14F-4D97-AF65-F5344CB8AC3E}">
        <p14:creationId xmlns:p14="http://schemas.microsoft.com/office/powerpoint/2010/main" val="4035151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fr-FR" dirty="0"/>
              <a:t>Si les étudiants proviennent de pays différents, il peut être intéressant de faire la comparaison entre les types </a:t>
            </a:r>
            <a:r>
              <a:rPr lang="fr-FR" dirty="0" smtClean="0"/>
              <a:t>des actes des </a:t>
            </a:r>
            <a:r>
              <a:rPr lang="fr-FR" dirty="0"/>
              <a:t>différents pays. </a:t>
            </a:r>
          </a:p>
          <a:p>
            <a:pPr rtl="0"/>
            <a:endParaRPr lang="en-US" dirty="0"/>
          </a:p>
        </p:txBody>
      </p:sp>
      <p:sp>
        <p:nvSpPr>
          <p:cNvPr id="4" name="Slide Number Placeholder 3"/>
          <p:cNvSpPr>
            <a:spLocks noGrp="1"/>
          </p:cNvSpPr>
          <p:nvPr>
            <p:ph type="sldNum" sz="quarter" idx="10"/>
          </p:nvPr>
        </p:nvSpPr>
        <p:spPr/>
        <p:txBody>
          <a:bodyPr rtlCol="0"/>
          <a:lstStyle/>
          <a:p>
            <a:pPr rtl="0"/>
            <a:fld id="{1619AC04-A6BE-47B3-80A0-B10DB6D1872C}" type="slidenum">
              <a:rPr lang="en-US" smtClean="0"/>
              <a:t>9</a:t>
            </a:fld>
            <a:endParaRPr lang="en-US" dirty="0"/>
          </a:p>
        </p:txBody>
      </p:sp>
    </p:spTree>
    <p:extLst>
      <p:ext uri="{BB962C8B-B14F-4D97-AF65-F5344CB8AC3E}">
        <p14:creationId xmlns:p14="http://schemas.microsoft.com/office/powerpoint/2010/main" val="38588483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 name="Text Box 9"/>
          <p:cNvSpPr txBox="1">
            <a:spLocks noChangeArrowheads="1"/>
          </p:cNvSpPr>
          <p:nvPr/>
        </p:nvSpPr>
        <p:spPr bwMode="auto">
          <a:xfrm>
            <a:off x="2133600" y="261382"/>
            <a:ext cx="487680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lvl1pPr algn="l" rtl="0" eaLnBrk="0" hangingPunct="0">
              <a:defRPr sz="2400">
                <a:solidFill>
                  <a:schemeClr val="tx1"/>
                </a:solidFill>
                <a:latin typeface="Times New Roman" pitchFamily="18" charset="0"/>
                <a:cs typeface="Times New Roman" pitchFamily="18" charset="0"/>
              </a:defRPr>
            </a:lvl1pPr>
            <a:lvl2pPr marL="742950" indent="-285750" algn="l" rtl="0" eaLnBrk="0" hangingPunct="0">
              <a:defRPr sz="2400">
                <a:solidFill>
                  <a:schemeClr val="tx1"/>
                </a:solidFill>
                <a:latin typeface="Times New Roman" pitchFamily="18" charset="0"/>
                <a:cs typeface="Times New Roman" pitchFamily="18" charset="0"/>
              </a:defRPr>
            </a:lvl2pPr>
            <a:lvl3pPr marL="1143000" indent="-228600" algn="l" rtl="0" eaLnBrk="0" hangingPunct="0">
              <a:defRPr sz="2400">
                <a:solidFill>
                  <a:schemeClr val="tx1"/>
                </a:solidFill>
                <a:latin typeface="Times New Roman" pitchFamily="18" charset="0"/>
                <a:cs typeface="Times New Roman" pitchFamily="18" charset="0"/>
              </a:defRPr>
            </a:lvl3pPr>
            <a:lvl4pPr marL="1600200" indent="-228600" algn="l" rtl="0" eaLnBrk="0" hangingPunct="0">
              <a:defRPr sz="2400">
                <a:solidFill>
                  <a:schemeClr val="tx1"/>
                </a:solidFill>
                <a:latin typeface="Times New Roman" pitchFamily="18" charset="0"/>
                <a:cs typeface="Times New Roman" pitchFamily="18" charset="0"/>
              </a:defRPr>
            </a:lvl4pPr>
            <a:lvl5pPr marL="2057400" indent="-228600" algn="l" rtl="0" eaLnBrk="0" hangingPunct="0">
              <a:defRPr sz="2400">
                <a:solidFill>
                  <a:schemeClr val="tx1"/>
                </a:solidFill>
                <a:latin typeface="Times New Roman" pitchFamily="18" charset="0"/>
                <a:cs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rtl="0" eaLnBrk="1" hangingPunct="1">
              <a:defRPr/>
            </a:pPr>
            <a:r>
              <a:rPr lang="fr-FR" sz="1500">
                <a:solidFill>
                  <a:schemeClr val="tx1"/>
                </a:solidFill>
                <a:effectLst/>
                <a:latin typeface="Franklin Gothic Medium" pitchFamily="34" charset="0"/>
              </a:rPr>
              <a:t>U.S. Centers for Disease Control and Prevention</a:t>
            </a:r>
            <a:endParaRPr lang="en-US" sz="1500" dirty="0" smtClean="0">
              <a:solidFill>
                <a:schemeClr val="tx1"/>
              </a:solidFill>
              <a:effectLst/>
              <a:latin typeface="Franklin Gothic Medium" pitchFamily="34" charset="0"/>
            </a:endParaRPr>
          </a:p>
          <a:p>
            <a:pPr algn="ctr" rtl="0" eaLnBrk="1" hangingPunct="1">
              <a:defRPr/>
            </a:pPr>
            <a:r>
              <a:rPr lang="fr-FR" sz="1500">
                <a:solidFill>
                  <a:schemeClr val="tx1"/>
                </a:solidFill>
                <a:effectLst/>
                <a:latin typeface="Franklin Gothic Medium" pitchFamily="34" charset="0"/>
              </a:rPr>
              <a:t>National Center for Health Statistics</a:t>
            </a:r>
          </a:p>
          <a:p>
            <a:pPr algn="ctr" rtl="0" eaLnBrk="1" hangingPunct="1">
              <a:defRPr/>
            </a:pPr>
            <a:r>
              <a:rPr lang="fr-FR" sz="1500">
                <a:solidFill>
                  <a:schemeClr val="tx1"/>
                </a:solidFill>
                <a:effectLst/>
                <a:latin typeface="Franklin Gothic Medium" pitchFamily="34" charset="0"/>
              </a:rPr>
              <a:t>International Statistics Program</a:t>
            </a:r>
            <a:endParaRPr lang="en-US" sz="1500" dirty="0" smtClean="0">
              <a:solidFill>
                <a:schemeClr val="tx1"/>
              </a:solidFill>
              <a:effectLst/>
              <a:latin typeface="Franklin Gothic Medium" pitchFamily="34" charset="0"/>
            </a:endParaRPr>
          </a:p>
        </p:txBody>
      </p:sp>
      <p:sp>
        <p:nvSpPr>
          <p:cNvPr id="133127" name="Rectangle 7"/>
          <p:cNvSpPr>
            <a:spLocks noGrp="1" noChangeArrowheads="1"/>
          </p:cNvSpPr>
          <p:nvPr>
            <p:ph type="ctrTitle"/>
          </p:nvPr>
        </p:nvSpPr>
        <p:spPr>
          <a:xfrm>
            <a:off x="304800" y="2590800"/>
            <a:ext cx="8483600" cy="1143000"/>
          </a:xfrm>
        </p:spPr>
        <p:txBody>
          <a:bodyPr rtlCol="0"/>
          <a:lstStyle>
            <a:lvl1pPr algn="ctr" rtl="0">
              <a:defRPr sz="4600" baseline="0">
                <a:solidFill>
                  <a:srgbClr val="336699"/>
                </a:solidFill>
                <a:latin typeface="Arial" pitchFamily="34" charset="0"/>
                <a:cs typeface="Arial" pitchFamily="34" charset="0"/>
              </a:defRPr>
            </a:lvl1pPr>
          </a:lstStyle>
          <a:p>
            <a:pPr rtl="0"/>
            <a:r>
              <a:rPr lang="fr-FR"/>
              <a:t>Click to edit Master title style</a:t>
            </a:r>
            <a:endParaRPr lang="en-US" dirty="0"/>
          </a:p>
        </p:txBody>
      </p:sp>
      <p:sp>
        <p:nvSpPr>
          <p:cNvPr id="133128" name="Rectangle 8"/>
          <p:cNvSpPr>
            <a:spLocks noGrp="1" noChangeArrowheads="1"/>
          </p:cNvSpPr>
          <p:nvPr>
            <p:ph type="subTitle" idx="1"/>
          </p:nvPr>
        </p:nvSpPr>
        <p:spPr>
          <a:xfrm>
            <a:off x="1371600" y="3886200"/>
            <a:ext cx="6400800" cy="1752600"/>
          </a:xfrm>
          <a:prstGeom prst="rect">
            <a:avLst/>
          </a:prstGeom>
        </p:spPr>
        <p:txBody>
          <a:bodyPr rtlCol="0"/>
          <a:lstStyle>
            <a:lvl1pPr marL="0" indent="0" algn="ctr" rtl="0">
              <a:buFont typeface="Wingdings" pitchFamily="2" charset="2"/>
              <a:buNone/>
              <a:defRPr/>
            </a:lvl1pPr>
          </a:lstStyle>
          <a:p>
            <a:pPr rtl="0"/>
            <a:r>
              <a:rPr lang="fr-FR"/>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152400"/>
            <a:ext cx="1828803" cy="1002794"/>
          </a:xfrm>
          <a:prstGeom prst="rect">
            <a:avLst/>
          </a:prstGeom>
        </p:spPr>
      </p:pic>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228600" y="1143000"/>
            <a:ext cx="8798648" cy="190637"/>
          </a:xfrm>
          <a:prstGeom prst="rect">
            <a:avLst/>
          </a:prstGeom>
        </p:spPr>
      </p:pic>
      <p:pic>
        <p:nvPicPr>
          <p:cNvPr id="7" name="Picture 6"/>
          <p:cNvPicPr>
            <a:picLocks noChangeAspect="1"/>
          </p:cNvPicPr>
          <p:nvPr userDrawn="1"/>
        </p:nvPicPr>
        <p:blipFill rotWithShape="1">
          <a:blip r:embed="rId4" cstate="print">
            <a:extLst>
              <a:ext uri="{28A0092B-C50C-407E-A947-70E740481C1C}">
                <a14:useLocalDpi xmlns:a14="http://schemas.microsoft.com/office/drawing/2010/main" val="0"/>
              </a:ext>
            </a:extLst>
          </a:blip>
          <a:srcRect r="46873"/>
          <a:stretch/>
        </p:blipFill>
        <p:spPr>
          <a:xfrm>
            <a:off x="7162800" y="189305"/>
            <a:ext cx="1600200" cy="953695"/>
          </a:xfrm>
          <a:prstGeom prst="rect">
            <a:avLst/>
          </a:prstGeom>
        </p:spPr>
      </p:pic>
      <p:pic>
        <p:nvPicPr>
          <p:cNvPr id="12" name="Picture 11"/>
          <p:cNvPicPr>
            <a:picLocks noChangeAspect="1"/>
          </p:cNvPicPr>
          <p:nvPr userDrawn="1"/>
        </p:nvPicPr>
        <p:blipFill rotWithShape="1">
          <a:blip r:embed="rId5" cstate="print">
            <a:extLst>
              <a:ext uri="{28A0092B-C50C-407E-A947-70E740481C1C}">
                <a14:useLocalDpi xmlns:a14="http://schemas.microsoft.com/office/drawing/2010/main" val="0"/>
              </a:ext>
            </a:extLst>
          </a:blip>
          <a:srcRect b="27368"/>
          <a:stretch/>
        </p:blipFill>
        <p:spPr>
          <a:xfrm>
            <a:off x="846719" y="1447800"/>
            <a:ext cx="7492961" cy="4876799"/>
          </a:xfrm>
          <a:prstGeom prst="rect">
            <a:avLst/>
          </a:prstGeom>
        </p:spPr>
      </p:pic>
    </p:spTree>
    <p:extLst>
      <p:ext uri="{BB962C8B-B14F-4D97-AF65-F5344CB8AC3E}">
        <p14:creationId xmlns:p14="http://schemas.microsoft.com/office/powerpoint/2010/main" val="2087071702"/>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r-FR"/>
              <a:t>Click to edit Master title style</a:t>
            </a:r>
            <a:endParaRPr lang="en-US"/>
          </a:p>
        </p:txBody>
      </p:sp>
      <p:sp>
        <p:nvSpPr>
          <p:cNvPr id="3" name="Vertical Text Placeholder 2"/>
          <p:cNvSpPr>
            <a:spLocks noGrp="1"/>
          </p:cNvSpPr>
          <p:nvPr>
            <p:ph type="body" orient="vert" idx="1"/>
          </p:nvPr>
        </p:nvSpPr>
        <p:spPr>
          <a:xfrm>
            <a:off x="355600" y="1295400"/>
            <a:ext cx="8407400" cy="4724400"/>
          </a:xfrm>
          <a:prstGeom prst="rect">
            <a:avLst/>
          </a:prstGeom>
        </p:spPr>
        <p:txBody>
          <a:bodyPr vert="eaVert" rtlCol="0"/>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Tree>
    <p:extLst>
      <p:ext uri="{BB962C8B-B14F-4D97-AF65-F5344CB8AC3E}">
        <p14:creationId xmlns:p14="http://schemas.microsoft.com/office/powerpoint/2010/main" val="1472832246"/>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228600"/>
            <a:ext cx="2101850" cy="5791200"/>
          </a:xfrm>
        </p:spPr>
        <p:txBody>
          <a:bodyPr vert="eaVert" rtlCol="0"/>
          <a:lstStyle/>
          <a:p>
            <a:pPr rtl="0"/>
            <a:r>
              <a:rPr lang="fr-FR"/>
              <a:t>Click to edit Master title style</a:t>
            </a:r>
            <a:endParaRPr lang="en-US"/>
          </a:p>
        </p:txBody>
      </p:sp>
      <p:sp>
        <p:nvSpPr>
          <p:cNvPr id="3" name="Vertical Text Placeholder 2"/>
          <p:cNvSpPr>
            <a:spLocks noGrp="1"/>
          </p:cNvSpPr>
          <p:nvPr>
            <p:ph type="body" orient="vert" idx="1"/>
          </p:nvPr>
        </p:nvSpPr>
        <p:spPr>
          <a:xfrm>
            <a:off x="355600" y="228600"/>
            <a:ext cx="6153150" cy="5791200"/>
          </a:xfrm>
          <a:prstGeom prst="rect">
            <a:avLst/>
          </a:prstGeom>
        </p:spPr>
        <p:txBody>
          <a:bodyPr vert="eaVert" rtlCol="0"/>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Tree>
    <p:extLst>
      <p:ext uri="{BB962C8B-B14F-4D97-AF65-F5344CB8AC3E}">
        <p14:creationId xmlns:p14="http://schemas.microsoft.com/office/powerpoint/2010/main" val="33927503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rtlCol="0"/>
          <a:lstStyle/>
          <a:p>
            <a:pPr rtl="0"/>
            <a:r>
              <a:rPr lang="fr-FR"/>
              <a:t>Click to edit Master title style</a:t>
            </a:r>
            <a:endParaRPr lang="en-US"/>
          </a:p>
        </p:txBody>
      </p:sp>
      <p:sp>
        <p:nvSpPr>
          <p:cNvPr id="3" name="Chart Placeholder 2"/>
          <p:cNvSpPr>
            <a:spLocks noGrp="1"/>
          </p:cNvSpPr>
          <p:nvPr>
            <p:ph type="chart" idx="1"/>
          </p:nvPr>
        </p:nvSpPr>
        <p:spPr>
          <a:xfrm>
            <a:off x="355600" y="1295400"/>
            <a:ext cx="8407400" cy="4724400"/>
          </a:xfrm>
          <a:prstGeom prst="rect">
            <a:avLst/>
          </a:prstGeom>
        </p:spPr>
        <p:txBody>
          <a:bodyPr rtlCol="0"/>
          <a:lstStyle/>
          <a:p>
            <a:pPr lvl="0" rtl="0"/>
            <a:r>
              <a:rPr lang="fr-FR" noProof="0"/>
              <a:t>Click icon to add chart</a:t>
            </a:r>
          </a:p>
        </p:txBody>
      </p:sp>
    </p:spTree>
    <p:extLst>
      <p:ext uri="{BB962C8B-B14F-4D97-AF65-F5344CB8AC3E}">
        <p14:creationId xmlns:p14="http://schemas.microsoft.com/office/powerpoint/2010/main" val="10193402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p:spPr>
        <p:txBody>
          <a:bodyPr rtlCol="0"/>
          <a:lstStyle/>
          <a:p>
            <a:pPr rtl="0"/>
            <a:r>
              <a:rPr lang="fr-FR"/>
              <a:t>Click to edit Master title style</a:t>
            </a:r>
            <a:endParaRPr lang="en-US"/>
          </a:p>
        </p:txBody>
      </p:sp>
      <p:sp>
        <p:nvSpPr>
          <p:cNvPr id="3" name="Table Placeholder 2"/>
          <p:cNvSpPr>
            <a:spLocks noGrp="1"/>
          </p:cNvSpPr>
          <p:nvPr>
            <p:ph type="tbl" idx="1"/>
          </p:nvPr>
        </p:nvSpPr>
        <p:spPr>
          <a:xfrm>
            <a:off x="355600" y="1295400"/>
            <a:ext cx="8407400" cy="4724400"/>
          </a:xfrm>
          <a:prstGeom prst="rect">
            <a:avLst/>
          </a:prstGeom>
        </p:spPr>
        <p:txBody>
          <a:bodyPr rtlCol="0"/>
          <a:lstStyle/>
          <a:p>
            <a:pPr lvl="0" rtl="0"/>
            <a:r>
              <a:rPr lang="fr-FR" noProof="0"/>
              <a:t>Click icon to add table</a:t>
            </a:r>
          </a:p>
        </p:txBody>
      </p:sp>
    </p:spTree>
    <p:extLst>
      <p:ext uri="{BB962C8B-B14F-4D97-AF65-F5344CB8AC3E}">
        <p14:creationId xmlns:p14="http://schemas.microsoft.com/office/powerpoint/2010/main" val="100022417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rtlCol="0"/>
          <a:lstStyle/>
          <a:p>
            <a:pPr rtl="0"/>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rtlCol="0"/>
          <a:lstStyle>
            <a:lvl1pPr marL="0" indent="0" algn="ctr" rtl="0">
              <a:buNone/>
              <a:defRPr>
                <a:solidFill>
                  <a:schemeClr val="tx1">
                    <a:tint val="75000"/>
                  </a:schemeClr>
                </a:solidFill>
              </a:defRPr>
            </a:lvl1pPr>
            <a:lvl2pPr marL="457200" indent="0" algn="ctr" rtl="0">
              <a:buNone/>
              <a:defRPr>
                <a:solidFill>
                  <a:schemeClr val="tx1">
                    <a:tint val="75000"/>
                  </a:schemeClr>
                </a:solidFill>
              </a:defRPr>
            </a:lvl2pPr>
            <a:lvl3pPr marL="914400" indent="0" algn="ctr" rtl="0">
              <a:buNone/>
              <a:defRPr>
                <a:solidFill>
                  <a:schemeClr val="tx1">
                    <a:tint val="75000"/>
                  </a:schemeClr>
                </a:solidFill>
              </a:defRPr>
            </a:lvl3pPr>
            <a:lvl4pPr marL="1371600" indent="0" algn="ctr" rtl="0">
              <a:buNone/>
              <a:defRPr>
                <a:solidFill>
                  <a:schemeClr val="tx1">
                    <a:tint val="75000"/>
                  </a:schemeClr>
                </a:solidFill>
              </a:defRPr>
            </a:lvl4pPr>
            <a:lvl5pPr marL="1828800" indent="0" algn="ctr" rtl="0">
              <a:buNone/>
              <a:defRPr>
                <a:solidFill>
                  <a:schemeClr val="tx1">
                    <a:tint val="75000"/>
                  </a:schemeClr>
                </a:solidFill>
              </a:defRPr>
            </a:lvl5pPr>
            <a:lvl6pPr marL="2286000" indent="0" algn="ctr" rtl="0">
              <a:buNone/>
              <a:defRPr>
                <a:solidFill>
                  <a:schemeClr val="tx1">
                    <a:tint val="75000"/>
                  </a:schemeClr>
                </a:solidFill>
              </a:defRPr>
            </a:lvl6pPr>
            <a:lvl7pPr marL="2743200" indent="0" algn="ctr" rtl="0">
              <a:buNone/>
              <a:defRPr>
                <a:solidFill>
                  <a:schemeClr val="tx1">
                    <a:tint val="75000"/>
                  </a:schemeClr>
                </a:solidFill>
              </a:defRPr>
            </a:lvl7pPr>
            <a:lvl8pPr marL="3200400" indent="0" algn="ctr" rtl="0">
              <a:buNone/>
              <a:defRPr>
                <a:solidFill>
                  <a:schemeClr val="tx1">
                    <a:tint val="75000"/>
                  </a:schemeClr>
                </a:solidFill>
              </a:defRPr>
            </a:lvl8pPr>
            <a:lvl9pPr marL="3657600" indent="0" algn="ctr" rtl="0">
              <a:buNone/>
              <a:defRPr>
                <a:solidFill>
                  <a:schemeClr val="tx1">
                    <a:tint val="75000"/>
                  </a:schemeClr>
                </a:solidFill>
              </a:defRPr>
            </a:lvl9pPr>
          </a:lstStyle>
          <a:p>
            <a:pPr rtl="0"/>
            <a:r>
              <a:rPr lang="fr-FR"/>
              <a:t>Click to edit Master subtitle style</a:t>
            </a:r>
            <a:endParaRPr lang="en-US"/>
          </a:p>
        </p:txBody>
      </p:sp>
      <p:sp>
        <p:nvSpPr>
          <p:cNvPr id="4" name="Date Placeholder 3"/>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5" name="Footer Placeholder 4"/>
          <p:cNvSpPr>
            <a:spLocks noGrp="1"/>
          </p:cNvSpPr>
          <p:nvPr>
            <p:ph type="ftr" sz="quarter" idx="11"/>
          </p:nvPr>
        </p:nvSpPr>
        <p:spPr/>
        <p:txBody>
          <a:bodyPr rtlCol="0"/>
          <a:lstStyle/>
          <a:p>
            <a:pPr rtl="0"/>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66068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r-FR"/>
              <a:t>Click to edit Master title style</a:t>
            </a:r>
            <a:endParaRPr lang="en-US"/>
          </a:p>
        </p:txBody>
      </p:sp>
      <p:sp>
        <p:nvSpPr>
          <p:cNvPr id="3" name="Content Placeholder 2"/>
          <p:cNvSpPr>
            <a:spLocks noGrp="1"/>
          </p:cNvSpPr>
          <p:nvPr>
            <p:ph idx="1"/>
          </p:nvPr>
        </p:nvSpPr>
        <p:spPr/>
        <p:txBody>
          <a:bodyPr rtlCol="0"/>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
        <p:nvSpPr>
          <p:cNvPr id="4" name="Date Placeholder 3"/>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5" name="Footer Placeholder 4"/>
          <p:cNvSpPr>
            <a:spLocks noGrp="1"/>
          </p:cNvSpPr>
          <p:nvPr>
            <p:ph type="ftr" sz="quarter" idx="11"/>
          </p:nvPr>
        </p:nvSpPr>
        <p:spPr/>
        <p:txBody>
          <a:bodyPr rtlCol="0"/>
          <a:lstStyle/>
          <a:p>
            <a:pPr rtl="0"/>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5311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rtlCol="0" anchor="t"/>
          <a:lstStyle>
            <a:lvl1pPr algn="l" rtl="0">
              <a:defRPr sz="4000" b="1" cap="all"/>
            </a:lvl1pPr>
          </a:lstStyle>
          <a:p>
            <a:pPr rtl="0"/>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rtlCol="0" anchor="b"/>
          <a:lstStyle>
            <a:lvl1pPr marL="0" indent="0" algn="l" rtl="0">
              <a:buNone/>
              <a:defRPr sz="2000">
                <a:solidFill>
                  <a:schemeClr val="tx1">
                    <a:tint val="75000"/>
                  </a:schemeClr>
                </a:solidFill>
              </a:defRPr>
            </a:lvl1pPr>
            <a:lvl2pPr marL="457200" indent="0" algn="l" rtl="0">
              <a:buNone/>
              <a:defRPr sz="1800">
                <a:solidFill>
                  <a:schemeClr val="tx1">
                    <a:tint val="75000"/>
                  </a:schemeClr>
                </a:solidFill>
              </a:defRPr>
            </a:lvl2pPr>
            <a:lvl3pPr marL="914400" indent="0" algn="l" rtl="0">
              <a:buNone/>
              <a:defRPr sz="1600">
                <a:solidFill>
                  <a:schemeClr val="tx1">
                    <a:tint val="75000"/>
                  </a:schemeClr>
                </a:solidFill>
              </a:defRPr>
            </a:lvl3pPr>
            <a:lvl4pPr marL="1371600" indent="0" algn="l" rtl="0">
              <a:buNone/>
              <a:defRPr sz="1400">
                <a:solidFill>
                  <a:schemeClr val="tx1">
                    <a:tint val="75000"/>
                  </a:schemeClr>
                </a:solidFill>
              </a:defRPr>
            </a:lvl4pPr>
            <a:lvl5pPr marL="1828800" indent="0" algn="l" rtl="0">
              <a:buNone/>
              <a:defRPr sz="1400">
                <a:solidFill>
                  <a:schemeClr val="tx1">
                    <a:tint val="75000"/>
                  </a:schemeClr>
                </a:solidFill>
              </a:defRPr>
            </a:lvl5pPr>
            <a:lvl6pPr marL="2286000" indent="0" algn="l" rtl="0">
              <a:buNone/>
              <a:defRPr sz="1400">
                <a:solidFill>
                  <a:schemeClr val="tx1">
                    <a:tint val="75000"/>
                  </a:schemeClr>
                </a:solidFill>
              </a:defRPr>
            </a:lvl6pPr>
            <a:lvl7pPr marL="2743200" indent="0" algn="l" rtl="0">
              <a:buNone/>
              <a:defRPr sz="1400">
                <a:solidFill>
                  <a:schemeClr val="tx1">
                    <a:tint val="75000"/>
                  </a:schemeClr>
                </a:solidFill>
              </a:defRPr>
            </a:lvl7pPr>
            <a:lvl8pPr marL="3200400" indent="0" algn="l" rtl="0">
              <a:buNone/>
              <a:defRPr sz="1400">
                <a:solidFill>
                  <a:schemeClr val="tx1">
                    <a:tint val="75000"/>
                  </a:schemeClr>
                </a:solidFill>
              </a:defRPr>
            </a:lvl8pPr>
            <a:lvl9pPr marL="3657600" indent="0" algn="l" rtl="0">
              <a:buNone/>
              <a:defRPr sz="1400">
                <a:solidFill>
                  <a:schemeClr val="tx1">
                    <a:tint val="75000"/>
                  </a:schemeClr>
                </a:solidFill>
              </a:defRPr>
            </a:lvl9pPr>
          </a:lstStyle>
          <a:p>
            <a:pPr lvl="0" rtl="0"/>
            <a:r>
              <a:rPr lang="fr-FR"/>
              <a:t>Click to edit Master text styles</a:t>
            </a:r>
          </a:p>
        </p:txBody>
      </p:sp>
      <p:sp>
        <p:nvSpPr>
          <p:cNvPr id="4" name="Date Placeholder 3"/>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5" name="Footer Placeholder 4"/>
          <p:cNvSpPr>
            <a:spLocks noGrp="1"/>
          </p:cNvSpPr>
          <p:nvPr>
            <p:ph type="ftr" sz="quarter" idx="11"/>
          </p:nvPr>
        </p:nvSpPr>
        <p:spPr/>
        <p:txBody>
          <a:bodyPr rtlCol="0"/>
          <a:lstStyle/>
          <a:p>
            <a:pPr rtl="0"/>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380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r-F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rtlCol="0"/>
          <a:lstStyle>
            <a:lvl1pPr algn="l" rtl="0">
              <a:defRPr sz="2800"/>
            </a:lvl1pPr>
            <a:lvl2pPr algn="l" rtl="0">
              <a:defRPr sz="2400"/>
            </a:lvl2pPr>
            <a:lvl3pPr algn="l" rtl="0">
              <a:defRPr sz="2000"/>
            </a:lvl3pPr>
            <a:lvl4pPr algn="l" rtl="0">
              <a:defRPr sz="1800"/>
            </a:lvl4pPr>
            <a:lvl5pPr algn="l" rtl="0">
              <a:defRPr sz="1800"/>
            </a:lvl5pPr>
            <a:lvl6pPr algn="l" rtl="0">
              <a:defRPr sz="1800"/>
            </a:lvl6pPr>
            <a:lvl7pPr algn="l" rtl="0">
              <a:defRPr sz="1800"/>
            </a:lvl7pPr>
            <a:lvl8pPr algn="l" rtl="0">
              <a:defRPr sz="1800"/>
            </a:lvl8pPr>
            <a:lvl9pPr algn="l" rtl="0">
              <a:defRPr sz="18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
        <p:nvSpPr>
          <p:cNvPr id="4" name="Content Placeholder 3"/>
          <p:cNvSpPr>
            <a:spLocks noGrp="1"/>
          </p:cNvSpPr>
          <p:nvPr>
            <p:ph sz="half" idx="2"/>
          </p:nvPr>
        </p:nvSpPr>
        <p:spPr>
          <a:xfrm>
            <a:off x="4648200" y="1600200"/>
            <a:ext cx="4038600" cy="4525963"/>
          </a:xfrm>
        </p:spPr>
        <p:txBody>
          <a:bodyPr rtlCol="0"/>
          <a:lstStyle>
            <a:lvl1pPr algn="l" rtl="0">
              <a:defRPr sz="2800"/>
            </a:lvl1pPr>
            <a:lvl2pPr algn="l" rtl="0">
              <a:defRPr sz="2400"/>
            </a:lvl2pPr>
            <a:lvl3pPr algn="l" rtl="0">
              <a:defRPr sz="2000"/>
            </a:lvl3pPr>
            <a:lvl4pPr algn="l" rtl="0">
              <a:defRPr sz="1800"/>
            </a:lvl4pPr>
            <a:lvl5pPr algn="l" rtl="0">
              <a:defRPr sz="1800"/>
            </a:lvl5pPr>
            <a:lvl6pPr algn="l" rtl="0">
              <a:defRPr sz="1800"/>
            </a:lvl6pPr>
            <a:lvl7pPr algn="l" rtl="0">
              <a:defRPr sz="1800"/>
            </a:lvl7pPr>
            <a:lvl8pPr algn="l" rtl="0">
              <a:defRPr sz="1800"/>
            </a:lvl8pPr>
            <a:lvl9pPr algn="l" rtl="0">
              <a:defRPr sz="18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
        <p:nvSpPr>
          <p:cNvPr id="5" name="Date Placeholder 4"/>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6" name="Footer Placeholder 5"/>
          <p:cNvSpPr>
            <a:spLocks noGrp="1"/>
          </p:cNvSpPr>
          <p:nvPr>
            <p:ph type="ftr" sz="quarter" idx="11"/>
          </p:nvPr>
        </p:nvSpPr>
        <p:spPr/>
        <p:txBody>
          <a:bodyPr rtlCol="0"/>
          <a:lstStyle/>
          <a:p>
            <a:pPr rtl="0"/>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474143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lgn="l" rtl="0">
              <a:defRPr/>
            </a:lvl1pPr>
          </a:lstStyle>
          <a:p>
            <a:pPr rtl="0"/>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rtlCol="0"/>
          <a:lstStyle>
            <a:lvl1pPr algn="l" rtl="0">
              <a:defRPr sz="2400"/>
            </a:lvl1pPr>
            <a:lvl2pPr algn="l" rtl="0">
              <a:defRPr sz="2000"/>
            </a:lvl2pPr>
            <a:lvl3pPr algn="l" rtl="0">
              <a:defRPr sz="1800"/>
            </a:lvl3pPr>
            <a:lvl4pPr algn="l" rtl="0">
              <a:defRPr sz="1600"/>
            </a:lvl4pPr>
            <a:lvl5pPr algn="l" rtl="0">
              <a:defRPr sz="1600"/>
            </a:lvl5pPr>
            <a:lvl6pPr algn="l" rtl="0">
              <a:defRPr sz="1600"/>
            </a:lvl6pPr>
            <a:lvl7pPr algn="l" rtl="0">
              <a:defRPr sz="1600"/>
            </a:lvl7pPr>
            <a:lvl8pPr algn="l" rtl="0">
              <a:defRPr sz="1600"/>
            </a:lvl8pPr>
            <a:lvl9pPr algn="l" rtl="0">
              <a:defRPr sz="16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rtlCol="0"/>
          <a:lstStyle>
            <a:lvl1pPr algn="l" rtl="0">
              <a:defRPr sz="2400"/>
            </a:lvl1pPr>
            <a:lvl2pPr algn="l" rtl="0">
              <a:defRPr sz="2000"/>
            </a:lvl2pPr>
            <a:lvl3pPr algn="l" rtl="0">
              <a:defRPr sz="1800"/>
            </a:lvl3pPr>
            <a:lvl4pPr algn="l" rtl="0">
              <a:defRPr sz="1600"/>
            </a:lvl4pPr>
            <a:lvl5pPr algn="l" rtl="0">
              <a:defRPr sz="1600"/>
            </a:lvl5pPr>
            <a:lvl6pPr algn="l" rtl="0">
              <a:defRPr sz="1600"/>
            </a:lvl6pPr>
            <a:lvl7pPr algn="l" rtl="0">
              <a:defRPr sz="1600"/>
            </a:lvl7pPr>
            <a:lvl8pPr algn="l" rtl="0">
              <a:defRPr sz="1600"/>
            </a:lvl8pPr>
            <a:lvl9pPr algn="l" rtl="0">
              <a:defRPr sz="16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
        <p:nvSpPr>
          <p:cNvPr id="7" name="Date Placeholder 6"/>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8" name="Footer Placeholder 7"/>
          <p:cNvSpPr>
            <a:spLocks noGrp="1"/>
          </p:cNvSpPr>
          <p:nvPr>
            <p:ph type="ftr" sz="quarter" idx="11"/>
          </p:nvPr>
        </p:nvSpPr>
        <p:spPr/>
        <p:txBody>
          <a:bodyPr rtlCol="0"/>
          <a:lstStyle/>
          <a:p>
            <a:pPr rtl="0"/>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374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r-FR"/>
              <a:t>Click to edit Master title style</a:t>
            </a:r>
            <a:endParaRPr lang="en-US"/>
          </a:p>
        </p:txBody>
      </p:sp>
      <p:sp>
        <p:nvSpPr>
          <p:cNvPr id="3" name="Date Placeholder 2"/>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4" name="Footer Placeholder 3"/>
          <p:cNvSpPr>
            <a:spLocks noGrp="1"/>
          </p:cNvSpPr>
          <p:nvPr>
            <p:ph type="ftr" sz="quarter" idx="11"/>
          </p:nvPr>
        </p:nvSpPr>
        <p:spPr/>
        <p:txBody>
          <a:bodyPr rtlCol="0"/>
          <a:lstStyle/>
          <a:p>
            <a:pPr rtl="0"/>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9630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539496"/>
            <a:ext cx="8382000" cy="527304"/>
          </a:xfrm>
        </p:spPr>
        <p:txBody>
          <a:bodyPr rtlCol="0"/>
          <a:lstStyle>
            <a:lvl1pPr algn="l" rtl="0">
              <a:defRPr>
                <a:latin typeface="Arial" pitchFamily="34" charset="0"/>
                <a:cs typeface="Arial" pitchFamily="34" charset="0"/>
              </a:defRPr>
            </a:lvl1pPr>
          </a:lstStyle>
          <a:p>
            <a:pPr rtl="0"/>
            <a:r>
              <a:rPr lang="fr-FR"/>
              <a:t>Click to edit Master title style</a:t>
            </a:r>
            <a:endParaRPr lang="en-US" dirty="0"/>
          </a:p>
        </p:txBody>
      </p:sp>
    </p:spTree>
    <p:extLst>
      <p:ext uri="{BB962C8B-B14F-4D97-AF65-F5344CB8AC3E}">
        <p14:creationId xmlns:p14="http://schemas.microsoft.com/office/powerpoint/2010/main" val="1318175500"/>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3" name="Footer Placeholder 2"/>
          <p:cNvSpPr>
            <a:spLocks noGrp="1"/>
          </p:cNvSpPr>
          <p:nvPr>
            <p:ph type="ftr" sz="quarter" idx="11"/>
          </p:nvPr>
        </p:nvSpPr>
        <p:spPr/>
        <p:txBody>
          <a:bodyPr rtlCol="0"/>
          <a:lstStyle/>
          <a:p>
            <a:pPr rtl="0"/>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941260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rtlCol="0" anchor="b"/>
          <a:lstStyle>
            <a:lvl1pPr algn="l" rtl="0">
              <a:defRPr sz="2000" b="1"/>
            </a:lvl1pPr>
          </a:lstStyle>
          <a:p>
            <a:pPr rtl="0"/>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rtlCol="0"/>
          <a:lstStyle>
            <a:lvl1pPr algn="l" rtl="0">
              <a:defRPr sz="3200"/>
            </a:lvl1pPr>
            <a:lvl2pPr algn="l" rtl="0">
              <a:defRPr sz="2800"/>
            </a:lvl2pPr>
            <a:lvl3pPr algn="l" rtl="0">
              <a:defRPr sz="2400"/>
            </a:lvl3pPr>
            <a:lvl4pPr algn="l" rtl="0">
              <a:defRPr sz="2000"/>
            </a:lvl4pPr>
            <a:lvl5pPr algn="l" rtl="0">
              <a:defRPr sz="2000"/>
            </a:lvl5pPr>
            <a:lvl6pPr algn="l" rtl="0">
              <a:defRPr sz="2000"/>
            </a:lvl6pPr>
            <a:lvl7pPr algn="l" rtl="0">
              <a:defRPr sz="2000"/>
            </a:lvl7pPr>
            <a:lvl8pPr algn="l" rtl="0">
              <a:defRPr sz="2000"/>
            </a:lvl8pPr>
            <a:lvl9pPr algn="l" rtl="0">
              <a:defRPr sz="20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rtlCol="0"/>
          <a:lstStyle>
            <a:lvl1pPr marL="0" indent="0" algn="l" rtl="0">
              <a:buNone/>
              <a:defRPr sz="1400"/>
            </a:lvl1pPr>
            <a:lvl2pPr marL="457200" indent="0" algn="l" rtl="0">
              <a:buNone/>
              <a:defRPr sz="1200"/>
            </a:lvl2pPr>
            <a:lvl3pPr marL="914400" indent="0" algn="l" rtl="0">
              <a:buNone/>
              <a:defRPr sz="1000"/>
            </a:lvl3pPr>
            <a:lvl4pPr marL="1371600" indent="0" algn="l" rtl="0">
              <a:buNone/>
              <a:defRPr sz="900"/>
            </a:lvl4pPr>
            <a:lvl5pPr marL="1828800" indent="0" algn="l" rtl="0">
              <a:buNone/>
              <a:defRPr sz="900"/>
            </a:lvl5pPr>
            <a:lvl6pPr marL="2286000" indent="0" algn="l" rtl="0">
              <a:buNone/>
              <a:defRPr sz="900"/>
            </a:lvl6pPr>
            <a:lvl7pPr marL="2743200" indent="0" algn="l" rtl="0">
              <a:buNone/>
              <a:defRPr sz="900"/>
            </a:lvl7pPr>
            <a:lvl8pPr marL="3200400" indent="0" algn="l" rtl="0">
              <a:buNone/>
              <a:defRPr sz="900"/>
            </a:lvl8pPr>
            <a:lvl9pPr marL="3657600" indent="0" algn="l" rtl="0">
              <a:buNone/>
              <a:defRPr sz="900"/>
            </a:lvl9pPr>
          </a:lstStyle>
          <a:p>
            <a:pPr lvl="0" rtl="0"/>
            <a:r>
              <a:rPr lang="fr-FR"/>
              <a:t>Click to edit Master text styles</a:t>
            </a:r>
          </a:p>
        </p:txBody>
      </p:sp>
      <p:sp>
        <p:nvSpPr>
          <p:cNvPr id="5" name="Date Placeholder 4"/>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6" name="Footer Placeholder 5"/>
          <p:cNvSpPr>
            <a:spLocks noGrp="1"/>
          </p:cNvSpPr>
          <p:nvPr>
            <p:ph type="ftr" sz="quarter" idx="11"/>
          </p:nvPr>
        </p:nvSpPr>
        <p:spPr/>
        <p:txBody>
          <a:bodyPr rtlCol="0"/>
          <a:lstStyle/>
          <a:p>
            <a:pPr rtl="0"/>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123393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rtlCol="0" anchor="b"/>
          <a:lstStyle>
            <a:lvl1pPr algn="l" rtl="0">
              <a:defRPr sz="2000" b="1"/>
            </a:lvl1pPr>
          </a:lstStyle>
          <a:p>
            <a:pPr rtl="0"/>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lstStyle>
            <a:lvl1pPr marL="0" indent="0" algn="l" rtl="0">
              <a:buNone/>
              <a:defRPr sz="32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endParaRPr lang="en-US" dirty="0"/>
          </a:p>
        </p:txBody>
      </p:sp>
      <p:sp>
        <p:nvSpPr>
          <p:cNvPr id="4" name="Text Placeholder 3"/>
          <p:cNvSpPr>
            <a:spLocks noGrp="1"/>
          </p:cNvSpPr>
          <p:nvPr>
            <p:ph type="body" sz="half" idx="2"/>
          </p:nvPr>
        </p:nvSpPr>
        <p:spPr>
          <a:xfrm>
            <a:off x="1792288" y="5367338"/>
            <a:ext cx="5486400" cy="804862"/>
          </a:xfrm>
        </p:spPr>
        <p:txBody>
          <a:bodyPr rtlCol="0"/>
          <a:lstStyle>
            <a:lvl1pPr marL="0" indent="0" algn="l" rtl="0">
              <a:buNone/>
              <a:defRPr sz="1400"/>
            </a:lvl1pPr>
            <a:lvl2pPr marL="457200" indent="0" algn="l" rtl="0">
              <a:buNone/>
              <a:defRPr sz="1200"/>
            </a:lvl2pPr>
            <a:lvl3pPr marL="914400" indent="0" algn="l" rtl="0">
              <a:buNone/>
              <a:defRPr sz="1000"/>
            </a:lvl3pPr>
            <a:lvl4pPr marL="1371600" indent="0" algn="l" rtl="0">
              <a:buNone/>
              <a:defRPr sz="900"/>
            </a:lvl4pPr>
            <a:lvl5pPr marL="1828800" indent="0" algn="l" rtl="0">
              <a:buNone/>
              <a:defRPr sz="900"/>
            </a:lvl5pPr>
            <a:lvl6pPr marL="2286000" indent="0" algn="l" rtl="0">
              <a:buNone/>
              <a:defRPr sz="900"/>
            </a:lvl6pPr>
            <a:lvl7pPr marL="2743200" indent="0" algn="l" rtl="0">
              <a:buNone/>
              <a:defRPr sz="900"/>
            </a:lvl7pPr>
            <a:lvl8pPr marL="3200400" indent="0" algn="l" rtl="0">
              <a:buNone/>
              <a:defRPr sz="900"/>
            </a:lvl8pPr>
            <a:lvl9pPr marL="3657600" indent="0" algn="l" rtl="0">
              <a:buNone/>
              <a:defRPr sz="900"/>
            </a:lvl9pPr>
          </a:lstStyle>
          <a:p>
            <a:pPr lvl="0" rtl="0"/>
            <a:r>
              <a:rPr lang="fr-FR"/>
              <a:t>Click to edit Master text styles</a:t>
            </a:r>
          </a:p>
        </p:txBody>
      </p:sp>
      <p:sp>
        <p:nvSpPr>
          <p:cNvPr id="5" name="Date Placeholder 4"/>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6" name="Footer Placeholder 5"/>
          <p:cNvSpPr>
            <a:spLocks noGrp="1"/>
          </p:cNvSpPr>
          <p:nvPr>
            <p:ph type="ftr" sz="quarter" idx="11"/>
          </p:nvPr>
        </p:nvSpPr>
        <p:spPr/>
        <p:txBody>
          <a:bodyPr rtlCol="0"/>
          <a:lstStyle/>
          <a:p>
            <a:pPr rtl="0"/>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167220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r-FR"/>
              <a:t>Click to edit Master title style</a:t>
            </a:r>
            <a:endParaRPr lang="en-US"/>
          </a:p>
        </p:txBody>
      </p:sp>
      <p:sp>
        <p:nvSpPr>
          <p:cNvPr id="3" name="Vertical Text Placeholder 2"/>
          <p:cNvSpPr>
            <a:spLocks noGrp="1"/>
          </p:cNvSpPr>
          <p:nvPr>
            <p:ph type="body" orient="vert" idx="1"/>
          </p:nvPr>
        </p:nvSpPr>
        <p:spPr/>
        <p:txBody>
          <a:bodyPr vert="eaVert" rtlCol="0"/>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
        <p:nvSpPr>
          <p:cNvPr id="4" name="Date Placeholder 3"/>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5" name="Footer Placeholder 4"/>
          <p:cNvSpPr>
            <a:spLocks noGrp="1"/>
          </p:cNvSpPr>
          <p:nvPr>
            <p:ph type="ftr" sz="quarter" idx="11"/>
          </p:nvPr>
        </p:nvSpPr>
        <p:spPr/>
        <p:txBody>
          <a:bodyPr rtlCol="0"/>
          <a:lstStyle/>
          <a:p>
            <a:pPr rtl="0"/>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154243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rtlCol="0"/>
          <a:lstStyle/>
          <a:p>
            <a:pPr rtl="0"/>
            <a:r>
              <a:rPr lang="fr-F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rtlCol="0"/>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a:p>
        </p:txBody>
      </p:sp>
      <p:sp>
        <p:nvSpPr>
          <p:cNvPr id="4" name="Date Placeholder 3"/>
          <p:cNvSpPr>
            <a:spLocks noGrp="1"/>
          </p:cNvSpPr>
          <p:nvPr>
            <p:ph type="dt" sz="half" idx="10"/>
          </p:nvPr>
        </p:nvSpPr>
        <p:spPr/>
        <p:txBody>
          <a:bodyPr rtlCol="0"/>
          <a:lstStyle/>
          <a:p>
            <a:pPr rtl="0"/>
            <a:r>
              <a:rPr lang="en-US" smtClean="0">
                <a:solidFill>
                  <a:prstClr val="black">
                    <a:tint val="75000"/>
                  </a:prstClr>
                </a:solidFill>
              </a:rPr>
              <a:t>3/30/2015</a:t>
            </a:r>
            <a:endParaRPr lang="en-US" dirty="0">
              <a:solidFill>
                <a:prstClr val="black">
                  <a:tint val="75000"/>
                </a:prstClr>
              </a:solidFill>
            </a:endParaRPr>
          </a:p>
        </p:txBody>
      </p:sp>
      <p:sp>
        <p:nvSpPr>
          <p:cNvPr id="5" name="Footer Placeholder 4"/>
          <p:cNvSpPr>
            <a:spLocks noGrp="1"/>
          </p:cNvSpPr>
          <p:nvPr>
            <p:ph type="ftr" sz="quarter" idx="11"/>
          </p:nvPr>
        </p:nvSpPr>
        <p:spPr/>
        <p:txBody>
          <a:bodyPr rtlCol="0"/>
          <a:lstStyle/>
          <a:p>
            <a:pPr rtl="0"/>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rtlCol="0"/>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04145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rtlCol="0" anchor="t"/>
          <a:lstStyle>
            <a:lvl1pPr algn="l" rtl="0">
              <a:defRPr sz="4000" b="1" cap="all"/>
            </a:lvl1pPr>
          </a:lstStyle>
          <a:p>
            <a:pPr rtl="0"/>
            <a:r>
              <a:rPr lang="fr-FR"/>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rtlCol="0" anchor="b"/>
          <a:lstStyle>
            <a:lvl1pPr marL="0" indent="0" algn="l" rtl="0">
              <a:buNone/>
              <a:defRPr sz="2000"/>
            </a:lvl1pPr>
            <a:lvl2pPr marL="457200" indent="0" algn="l" rtl="0">
              <a:buNone/>
              <a:defRPr sz="1800"/>
            </a:lvl2pPr>
            <a:lvl3pPr marL="914400" indent="0" algn="l" rtl="0">
              <a:buNone/>
              <a:defRPr sz="1600"/>
            </a:lvl3pPr>
            <a:lvl4pPr marL="1371600" indent="0" algn="l" rtl="0">
              <a:buNone/>
              <a:defRPr sz="1400"/>
            </a:lvl4pPr>
            <a:lvl5pPr marL="1828800" indent="0" algn="l" rtl="0">
              <a:buNone/>
              <a:defRPr sz="1400"/>
            </a:lvl5pPr>
            <a:lvl6pPr marL="2286000" indent="0" algn="l" rtl="0">
              <a:buNone/>
              <a:defRPr sz="1400"/>
            </a:lvl6pPr>
            <a:lvl7pPr marL="2743200" indent="0" algn="l" rtl="0">
              <a:buNone/>
              <a:defRPr sz="1400"/>
            </a:lvl7pPr>
            <a:lvl8pPr marL="3200400" indent="0" algn="l" rtl="0">
              <a:buNone/>
              <a:defRPr sz="1400"/>
            </a:lvl8pPr>
            <a:lvl9pPr marL="3657600" indent="0" algn="l" rtl="0">
              <a:buNone/>
              <a:defRPr sz="1400"/>
            </a:lvl9pPr>
          </a:lstStyle>
          <a:p>
            <a:pPr lvl="0" rtl="0"/>
            <a:r>
              <a:rPr lang="fr-FR"/>
              <a:t>Click to edit Master text styles</a:t>
            </a:r>
          </a:p>
        </p:txBody>
      </p:sp>
    </p:spTree>
    <p:extLst>
      <p:ext uri="{BB962C8B-B14F-4D97-AF65-F5344CB8AC3E}">
        <p14:creationId xmlns:p14="http://schemas.microsoft.com/office/powerpoint/2010/main" val="1722502825"/>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r-FR"/>
              <a:t>Click to edit Master title style</a:t>
            </a:r>
            <a:endParaRPr lang="en-US"/>
          </a:p>
        </p:txBody>
      </p:sp>
      <p:sp>
        <p:nvSpPr>
          <p:cNvPr id="3" name="Content Placeholder 2"/>
          <p:cNvSpPr>
            <a:spLocks noGrp="1"/>
          </p:cNvSpPr>
          <p:nvPr>
            <p:ph sz="half" idx="1"/>
          </p:nvPr>
        </p:nvSpPr>
        <p:spPr>
          <a:xfrm>
            <a:off x="355600" y="1295400"/>
            <a:ext cx="4127500" cy="4724400"/>
          </a:xfrm>
          <a:prstGeom prst="rect">
            <a:avLst/>
          </a:prstGeom>
        </p:spPr>
        <p:txBody>
          <a:bodyPr rtlCol="0"/>
          <a:lstStyle>
            <a:lvl1pPr algn="l" rtl="0">
              <a:defRPr sz="2800"/>
            </a:lvl1pPr>
            <a:lvl2pPr algn="l" rtl="0">
              <a:defRPr sz="2400"/>
            </a:lvl2pPr>
            <a:lvl3pPr algn="l" rtl="0">
              <a:defRPr sz="2000"/>
            </a:lvl3pPr>
            <a:lvl4pPr algn="l" rtl="0">
              <a:defRPr sz="2000"/>
            </a:lvl4pPr>
            <a:lvl5pPr algn="l" rtl="0">
              <a:defRPr sz="2000"/>
            </a:lvl5pPr>
            <a:lvl6pPr algn="l" rtl="0">
              <a:defRPr sz="1800"/>
            </a:lvl6pPr>
            <a:lvl7pPr algn="l" rtl="0">
              <a:defRPr sz="1800"/>
            </a:lvl7pPr>
            <a:lvl8pPr algn="l" rtl="0">
              <a:defRPr sz="1800"/>
            </a:lvl8pPr>
            <a:lvl9pPr algn="l" rtl="0">
              <a:defRPr sz="18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dirty="0"/>
          </a:p>
        </p:txBody>
      </p:sp>
      <p:sp>
        <p:nvSpPr>
          <p:cNvPr id="4" name="Content Placeholder 3"/>
          <p:cNvSpPr>
            <a:spLocks noGrp="1"/>
          </p:cNvSpPr>
          <p:nvPr>
            <p:ph sz="half" idx="2"/>
          </p:nvPr>
        </p:nvSpPr>
        <p:spPr>
          <a:xfrm>
            <a:off x="4635500" y="1295400"/>
            <a:ext cx="4127500" cy="4724400"/>
          </a:xfrm>
          <a:prstGeom prst="rect">
            <a:avLst/>
          </a:prstGeom>
        </p:spPr>
        <p:txBody>
          <a:bodyPr rtlCol="0"/>
          <a:lstStyle>
            <a:lvl1pPr algn="l" rtl="0">
              <a:defRPr sz="2800"/>
            </a:lvl1pPr>
            <a:lvl2pPr algn="l" rtl="0">
              <a:defRPr sz="2400"/>
            </a:lvl2pPr>
            <a:lvl3pPr algn="l" rtl="0">
              <a:defRPr sz="2000"/>
            </a:lvl3pPr>
            <a:lvl4pPr algn="l" rtl="0">
              <a:defRPr sz="2000"/>
            </a:lvl4pPr>
            <a:lvl5pPr algn="l" rtl="0">
              <a:defRPr sz="2000"/>
            </a:lvl5pPr>
            <a:lvl6pPr algn="l" rtl="0">
              <a:defRPr sz="1800"/>
            </a:lvl6pPr>
            <a:lvl7pPr algn="l" rtl="0">
              <a:defRPr sz="1800"/>
            </a:lvl7pPr>
            <a:lvl8pPr algn="l" rtl="0">
              <a:defRPr sz="1800"/>
            </a:lvl8pPr>
            <a:lvl9pPr algn="l" rtl="0">
              <a:defRPr sz="18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dirty="0"/>
          </a:p>
        </p:txBody>
      </p:sp>
    </p:spTree>
    <p:extLst>
      <p:ext uri="{BB962C8B-B14F-4D97-AF65-F5344CB8AC3E}">
        <p14:creationId xmlns:p14="http://schemas.microsoft.com/office/powerpoint/2010/main" val="2504864534"/>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rtlCol="0"/>
          <a:lstStyle>
            <a:lvl1pPr algn="l" rtl="0">
              <a:defRPr/>
            </a:lvl1pPr>
          </a:lstStyle>
          <a:p>
            <a:pPr rtl="0"/>
            <a:r>
              <a:rPr lang="fr-FR"/>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rtlCol="0"/>
          <a:lstStyle>
            <a:lvl1pPr algn="l" rtl="0">
              <a:defRPr sz="2400"/>
            </a:lvl1pPr>
            <a:lvl2pPr algn="l" rtl="0">
              <a:defRPr sz="2000"/>
            </a:lvl2pPr>
            <a:lvl3pPr algn="l" rtl="0">
              <a:defRPr sz="2000"/>
            </a:lvl3pPr>
            <a:lvl4pPr algn="l" rtl="0">
              <a:defRPr sz="2000"/>
            </a:lvl4pPr>
            <a:lvl5pPr algn="l" rtl="0">
              <a:defRPr sz="2000"/>
            </a:lvl5pPr>
            <a:lvl6pPr algn="l" rtl="0">
              <a:defRPr sz="1600"/>
            </a:lvl6pPr>
            <a:lvl7pPr algn="l" rtl="0">
              <a:defRPr sz="1600"/>
            </a:lvl7pPr>
            <a:lvl8pPr algn="l" rtl="0">
              <a:defRPr sz="1600"/>
            </a:lvl8pPr>
            <a:lvl9pPr algn="l" rtl="0">
              <a:defRPr sz="16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rtlCol="0" anchor="b"/>
          <a:lstStyle>
            <a:lvl1pPr marL="0" indent="0" algn="l" rtl="0">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rtlCol="0"/>
          <a:lstStyle>
            <a:lvl1pPr algn="l" rtl="0">
              <a:defRPr sz="2400"/>
            </a:lvl1pPr>
            <a:lvl2pPr algn="l" rtl="0">
              <a:defRPr sz="2000"/>
            </a:lvl2pPr>
            <a:lvl3pPr algn="l" rtl="0">
              <a:defRPr sz="2000"/>
            </a:lvl3pPr>
            <a:lvl4pPr algn="l" rtl="0">
              <a:defRPr sz="2000"/>
            </a:lvl4pPr>
            <a:lvl5pPr algn="l" rtl="0">
              <a:defRPr sz="2000"/>
            </a:lvl5pPr>
            <a:lvl6pPr algn="l" rtl="0">
              <a:defRPr sz="1600"/>
            </a:lvl6pPr>
            <a:lvl7pPr algn="l" rtl="0">
              <a:defRPr sz="1600"/>
            </a:lvl7pPr>
            <a:lvl8pPr algn="l" rtl="0">
              <a:defRPr sz="1600"/>
            </a:lvl8pPr>
            <a:lvl9pPr algn="l" rtl="0">
              <a:defRPr sz="16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dirty="0"/>
          </a:p>
        </p:txBody>
      </p:sp>
    </p:spTree>
    <p:extLst>
      <p:ext uri="{BB962C8B-B14F-4D97-AF65-F5344CB8AC3E}">
        <p14:creationId xmlns:p14="http://schemas.microsoft.com/office/powerpoint/2010/main" val="806683618"/>
      </p:ext>
    </p:extLst>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r-FR"/>
              <a:t>Click to edit Master title style</a:t>
            </a:r>
            <a:endParaRPr lang="en-US"/>
          </a:p>
        </p:txBody>
      </p:sp>
    </p:spTree>
    <p:extLst>
      <p:ext uri="{BB962C8B-B14F-4D97-AF65-F5344CB8AC3E}">
        <p14:creationId xmlns:p14="http://schemas.microsoft.com/office/powerpoint/2010/main" val="1986204209"/>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77188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rtlCol="0" anchor="b"/>
          <a:lstStyle>
            <a:lvl1pPr algn="l" rtl="0">
              <a:defRPr sz="2000" b="1"/>
            </a:lvl1pPr>
          </a:lstStyle>
          <a:p>
            <a:pPr rtl="0"/>
            <a:r>
              <a:rPr lang="fr-FR"/>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rtlCol="0"/>
          <a:lstStyle>
            <a:lvl1pPr algn="l" rtl="0">
              <a:defRPr sz="3200"/>
            </a:lvl1pPr>
            <a:lvl2pPr algn="l" rtl="0">
              <a:defRPr sz="2800"/>
            </a:lvl2pPr>
            <a:lvl3pPr algn="l" rtl="0">
              <a:defRPr sz="2400"/>
            </a:lvl3pPr>
            <a:lvl4pPr algn="l" rtl="0">
              <a:defRPr sz="2000"/>
            </a:lvl4pPr>
            <a:lvl5pPr algn="l" rtl="0">
              <a:defRPr sz="2000"/>
            </a:lvl5pPr>
            <a:lvl6pPr algn="l" rtl="0">
              <a:defRPr sz="2000"/>
            </a:lvl6pPr>
            <a:lvl7pPr algn="l" rtl="0">
              <a:defRPr sz="2000"/>
            </a:lvl7pPr>
            <a:lvl8pPr algn="l" rtl="0">
              <a:defRPr sz="2000"/>
            </a:lvl8pPr>
            <a:lvl9pPr algn="l" rtl="0">
              <a:defRPr sz="2000"/>
            </a:lvl9pPr>
          </a:lstStyle>
          <a:p>
            <a:pPr lvl="0" rtl="0"/>
            <a:r>
              <a:rPr lang="fr-FR"/>
              <a:t>Click to edit Master text styles</a:t>
            </a:r>
          </a:p>
          <a:p>
            <a:pPr lvl="1" rtl="0"/>
            <a:r>
              <a:rPr lang="fr-FR"/>
              <a:t>Second level</a:t>
            </a:r>
          </a:p>
          <a:p>
            <a:pPr lvl="2" rtl="0"/>
            <a:r>
              <a:rPr lang="fr-FR"/>
              <a:t>Third level</a:t>
            </a:r>
          </a:p>
          <a:p>
            <a:pPr lvl="3" rtl="0"/>
            <a:r>
              <a:rPr lang="fr-FR"/>
              <a:t>Fourth level</a:t>
            </a:r>
          </a:p>
          <a:p>
            <a:pPr lvl="4" rtl="0"/>
            <a:r>
              <a:rPr lang="fr-FR"/>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rtlCol="0"/>
          <a:lstStyle>
            <a:lvl1pPr marL="0" indent="0" algn="l" rtl="0">
              <a:buNone/>
              <a:defRPr sz="1400"/>
            </a:lvl1pPr>
            <a:lvl2pPr marL="457200" indent="0" algn="l" rtl="0">
              <a:buNone/>
              <a:defRPr sz="1200"/>
            </a:lvl2pPr>
            <a:lvl3pPr marL="914400" indent="0" algn="l" rtl="0">
              <a:buNone/>
              <a:defRPr sz="1000"/>
            </a:lvl3pPr>
            <a:lvl4pPr marL="1371600" indent="0" algn="l" rtl="0">
              <a:buNone/>
              <a:defRPr sz="900"/>
            </a:lvl4pPr>
            <a:lvl5pPr marL="1828800" indent="0" algn="l" rtl="0">
              <a:buNone/>
              <a:defRPr sz="900"/>
            </a:lvl5pPr>
            <a:lvl6pPr marL="2286000" indent="0" algn="l" rtl="0">
              <a:buNone/>
              <a:defRPr sz="900"/>
            </a:lvl6pPr>
            <a:lvl7pPr marL="2743200" indent="0" algn="l" rtl="0">
              <a:buNone/>
              <a:defRPr sz="900"/>
            </a:lvl7pPr>
            <a:lvl8pPr marL="3200400" indent="0" algn="l" rtl="0">
              <a:buNone/>
              <a:defRPr sz="900"/>
            </a:lvl8pPr>
            <a:lvl9pPr marL="3657600" indent="0" algn="l" rtl="0">
              <a:buNone/>
              <a:defRPr sz="900"/>
            </a:lvl9pPr>
          </a:lstStyle>
          <a:p>
            <a:pPr lvl="0" rtl="0"/>
            <a:r>
              <a:rPr lang="fr-FR"/>
              <a:t>Click to edit Master text styles</a:t>
            </a:r>
          </a:p>
        </p:txBody>
      </p:sp>
    </p:spTree>
    <p:extLst>
      <p:ext uri="{BB962C8B-B14F-4D97-AF65-F5344CB8AC3E}">
        <p14:creationId xmlns:p14="http://schemas.microsoft.com/office/powerpoint/2010/main" val="534404827"/>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rtlCol="0" anchor="b"/>
          <a:lstStyle>
            <a:lvl1pPr algn="l" rtl="0">
              <a:defRPr sz="2000" b="1"/>
            </a:lvl1pPr>
          </a:lstStyle>
          <a:p>
            <a:pPr rtl="0"/>
            <a:r>
              <a:rPr lang="fr-FR"/>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lstStyle>
            <a:lvl1pPr marL="0" indent="0" algn="l" rtl="0">
              <a:buNone/>
              <a:defRPr sz="32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lvl="0" rtl="0"/>
            <a:r>
              <a:rPr lang="fr-FR"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rtlCol="0"/>
          <a:lstStyle>
            <a:lvl1pPr marL="0" indent="0" algn="l" rtl="0">
              <a:buNone/>
              <a:defRPr sz="1400"/>
            </a:lvl1pPr>
            <a:lvl2pPr marL="457200" indent="0" algn="l" rtl="0">
              <a:buNone/>
              <a:defRPr sz="1200"/>
            </a:lvl2pPr>
            <a:lvl3pPr marL="914400" indent="0" algn="l" rtl="0">
              <a:buNone/>
              <a:defRPr sz="1000"/>
            </a:lvl3pPr>
            <a:lvl4pPr marL="1371600" indent="0" algn="l" rtl="0">
              <a:buNone/>
              <a:defRPr sz="900"/>
            </a:lvl4pPr>
            <a:lvl5pPr marL="1828800" indent="0" algn="l" rtl="0">
              <a:buNone/>
              <a:defRPr sz="900"/>
            </a:lvl5pPr>
            <a:lvl6pPr marL="2286000" indent="0" algn="l" rtl="0">
              <a:buNone/>
              <a:defRPr sz="900"/>
            </a:lvl6pPr>
            <a:lvl7pPr marL="2743200" indent="0" algn="l" rtl="0">
              <a:buNone/>
              <a:defRPr sz="900"/>
            </a:lvl7pPr>
            <a:lvl8pPr marL="3200400" indent="0" algn="l" rtl="0">
              <a:buNone/>
              <a:defRPr sz="900"/>
            </a:lvl8pPr>
            <a:lvl9pPr marL="3657600" indent="0" algn="l" rtl="0">
              <a:buNone/>
              <a:defRPr sz="900"/>
            </a:lvl9pPr>
          </a:lstStyle>
          <a:p>
            <a:pPr lvl="0" rtl="0"/>
            <a:r>
              <a:rPr lang="fr-FR"/>
              <a:t>Click to edit Master text styles</a:t>
            </a:r>
          </a:p>
        </p:txBody>
      </p:sp>
    </p:spTree>
    <p:extLst>
      <p:ext uri="{BB962C8B-B14F-4D97-AF65-F5344CB8AC3E}">
        <p14:creationId xmlns:p14="http://schemas.microsoft.com/office/powerpoint/2010/main" val="3597924334"/>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0" y="0"/>
            <a:ext cx="9144000" cy="6858000"/>
          </a:xfrm>
          <a:prstGeom prst="rect">
            <a:avLst/>
          </a:prstGeom>
          <a:solidFill>
            <a:schemeClr val="bg1"/>
          </a:solidFill>
          <a:ln w="9525">
            <a:noFill/>
            <a:miter lim="800000"/>
            <a:headEnd/>
            <a:tailEnd/>
          </a:ln>
          <a:effectLst/>
        </p:spPr>
        <p:txBody>
          <a:bodyPr wrap="none" rtlCol="0" anchor="ctr"/>
          <a:lstStyle/>
          <a:p>
            <a:pPr rtl="0">
              <a:defRPr/>
            </a:pPr>
            <a:endParaRPr lang="en-US"/>
          </a:p>
        </p:txBody>
      </p:sp>
      <p:sp>
        <p:nvSpPr>
          <p:cNvPr id="1027" name="Rectangle 3"/>
          <p:cNvSpPr>
            <a:spLocks noGrp="1" noChangeArrowheads="1"/>
          </p:cNvSpPr>
          <p:nvPr>
            <p:ph type="title"/>
          </p:nvPr>
        </p:nvSpPr>
        <p:spPr bwMode="auto">
          <a:xfrm>
            <a:off x="381000" y="539496"/>
            <a:ext cx="8382000" cy="663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p>
            <a:pPr lvl="0" rtl="0"/>
            <a:r>
              <a:rPr lang="fr-FR"/>
              <a:t>Cliquer pour modifier le style du titre principal</a:t>
            </a:r>
          </a:p>
        </p:txBody>
      </p:sp>
      <p:pic>
        <p:nvPicPr>
          <p:cNvPr id="1029" name="Picture 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172200"/>
            <a:ext cx="4572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8"/>
          <p:cNvSpPr txBox="1">
            <a:spLocks noChangeArrowheads="1"/>
          </p:cNvSpPr>
          <p:nvPr/>
        </p:nvSpPr>
        <p:spPr bwMode="auto">
          <a:xfrm>
            <a:off x="3208338" y="6254750"/>
            <a:ext cx="1058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spAutoFit/>
          </a:bodyPr>
          <a:lstStyle>
            <a:lvl1pPr algn="l" rtl="0" eaLnBrk="0" hangingPunct="0">
              <a:defRPr sz="2400">
                <a:solidFill>
                  <a:schemeClr val="tx1"/>
                </a:solidFill>
                <a:latin typeface="Times New Roman" pitchFamily="18" charset="0"/>
                <a:cs typeface="Times New Roman" pitchFamily="18" charset="0"/>
              </a:defRPr>
            </a:lvl1pPr>
            <a:lvl2pPr marL="742950" indent="-285750" algn="l" rtl="0" eaLnBrk="0" hangingPunct="0">
              <a:defRPr sz="2400">
                <a:solidFill>
                  <a:schemeClr val="tx1"/>
                </a:solidFill>
                <a:latin typeface="Times New Roman" pitchFamily="18" charset="0"/>
                <a:cs typeface="Times New Roman" pitchFamily="18" charset="0"/>
              </a:defRPr>
            </a:lvl2pPr>
            <a:lvl3pPr marL="1143000" indent="-228600" algn="l" rtl="0" eaLnBrk="0" hangingPunct="0">
              <a:defRPr sz="2400">
                <a:solidFill>
                  <a:schemeClr val="tx1"/>
                </a:solidFill>
                <a:latin typeface="Times New Roman" pitchFamily="18" charset="0"/>
                <a:cs typeface="Times New Roman" pitchFamily="18" charset="0"/>
              </a:defRPr>
            </a:lvl3pPr>
            <a:lvl4pPr marL="1600200" indent="-228600" algn="l" rtl="0" eaLnBrk="0" hangingPunct="0">
              <a:defRPr sz="2400">
                <a:solidFill>
                  <a:schemeClr val="tx1"/>
                </a:solidFill>
                <a:latin typeface="Times New Roman" pitchFamily="18" charset="0"/>
                <a:cs typeface="Times New Roman" pitchFamily="18" charset="0"/>
              </a:defRPr>
            </a:lvl4pPr>
            <a:lvl5pPr marL="2057400" indent="-228600" algn="l" rtl="0" eaLnBrk="0" hangingPunct="0">
              <a:defRPr sz="2400">
                <a:solidFill>
                  <a:schemeClr val="tx1"/>
                </a:solidFill>
                <a:latin typeface="Times New Roman" pitchFamily="18" charset="0"/>
                <a:cs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rtl="0" eaLnBrk="1" hangingPunct="1">
              <a:defRPr/>
            </a:pPr>
            <a:endParaRPr lang="en-US" sz="1600" smtClean="0">
              <a:solidFill>
                <a:schemeClr val="bg1"/>
              </a:solidFill>
              <a:effectLst/>
              <a:latin typeface="Franklin Gothic Medium Cond" pitchFamily="34" charset="0"/>
            </a:endParaRPr>
          </a:p>
        </p:txBody>
      </p:sp>
      <p:sp>
        <p:nvSpPr>
          <p:cNvPr id="1031" name="Text Box 10"/>
          <p:cNvSpPr txBox="1">
            <a:spLocks noChangeArrowheads="1"/>
          </p:cNvSpPr>
          <p:nvPr/>
        </p:nvSpPr>
        <p:spPr bwMode="auto">
          <a:xfrm>
            <a:off x="8763000" y="5791200"/>
            <a:ext cx="381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tlCol="0">
            <a:spAutoFit/>
          </a:bodyPr>
          <a:lstStyle>
            <a:lvl1pPr algn="l" rtl="0" eaLnBrk="0" hangingPunct="0">
              <a:defRPr sz="2400">
                <a:solidFill>
                  <a:schemeClr val="tx1"/>
                </a:solidFill>
                <a:latin typeface="Times New Roman" pitchFamily="18" charset="0"/>
                <a:cs typeface="Times New Roman" pitchFamily="18" charset="0"/>
              </a:defRPr>
            </a:lvl1pPr>
            <a:lvl2pPr marL="742950" indent="-285750" algn="l" rtl="0" eaLnBrk="0" hangingPunct="0">
              <a:defRPr sz="2400">
                <a:solidFill>
                  <a:schemeClr val="tx1"/>
                </a:solidFill>
                <a:latin typeface="Times New Roman" pitchFamily="18" charset="0"/>
                <a:cs typeface="Times New Roman" pitchFamily="18" charset="0"/>
              </a:defRPr>
            </a:lvl2pPr>
            <a:lvl3pPr marL="1143000" indent="-228600" algn="l" rtl="0" eaLnBrk="0" hangingPunct="0">
              <a:defRPr sz="2400">
                <a:solidFill>
                  <a:schemeClr val="tx1"/>
                </a:solidFill>
                <a:latin typeface="Times New Roman" pitchFamily="18" charset="0"/>
                <a:cs typeface="Times New Roman" pitchFamily="18" charset="0"/>
              </a:defRPr>
            </a:lvl3pPr>
            <a:lvl4pPr marL="1600200" indent="-228600" algn="l" rtl="0" eaLnBrk="0" hangingPunct="0">
              <a:defRPr sz="2400">
                <a:solidFill>
                  <a:schemeClr val="tx1"/>
                </a:solidFill>
                <a:latin typeface="Times New Roman" pitchFamily="18" charset="0"/>
                <a:cs typeface="Times New Roman" pitchFamily="18" charset="0"/>
              </a:defRPr>
            </a:lvl4pPr>
            <a:lvl5pPr marL="2057400" indent="-228600" algn="l" rtl="0" eaLnBrk="0" hangingPunct="0">
              <a:defRPr sz="2400">
                <a:solidFill>
                  <a:schemeClr val="tx1"/>
                </a:solidFill>
                <a:latin typeface="Times New Roman" pitchFamily="18" charset="0"/>
                <a:cs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rtl="0" eaLnBrk="1" hangingPunct="1">
              <a:spcBef>
                <a:spcPct val="50000"/>
              </a:spcBef>
              <a:defRPr/>
            </a:pPr>
            <a:fld id="{C2A79B30-D19F-440A-9E05-80E974939A8D}" type="slidenum">
              <a:rPr lang="en-US" sz="1400" smtClean="0">
                <a:effectLst/>
                <a:latin typeface="Franklin Gothic Medium Cond" pitchFamily="34" charset="0"/>
              </a:rPr>
              <a:pPr algn="ctr" eaLnBrk="1" hangingPunct="1">
                <a:spcBef>
                  <a:spcPct val="50000"/>
                </a:spcBef>
                <a:defRPr/>
              </a:pPr>
              <a:t>‹#›</a:t>
            </a:fld>
            <a:endParaRPr lang="en-US" sz="1400" smtClean="0">
              <a:effectLst/>
              <a:latin typeface="Franklin Gothic Medium Cond" pitchFamily="34" charset="0"/>
            </a:endParaRPr>
          </a:p>
        </p:txBody>
      </p:sp>
      <p:sp>
        <p:nvSpPr>
          <p:cNvPr id="1034" name="Text Box 17"/>
          <p:cNvSpPr txBox="1">
            <a:spLocks noChangeArrowheads="1"/>
          </p:cNvSpPr>
          <p:nvPr/>
        </p:nvSpPr>
        <p:spPr bwMode="auto">
          <a:xfrm>
            <a:off x="304800" y="6172200"/>
            <a:ext cx="4191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lvl1pPr algn="l" rtl="0" eaLnBrk="0" hangingPunct="0">
              <a:defRPr sz="2400">
                <a:solidFill>
                  <a:schemeClr val="tx1"/>
                </a:solidFill>
                <a:latin typeface="Times New Roman" pitchFamily="18" charset="0"/>
                <a:cs typeface="Times New Roman" pitchFamily="18" charset="0"/>
              </a:defRPr>
            </a:lvl1pPr>
            <a:lvl2pPr marL="742950" indent="-285750" algn="l" rtl="0" eaLnBrk="0" hangingPunct="0">
              <a:defRPr sz="2400">
                <a:solidFill>
                  <a:schemeClr val="tx1"/>
                </a:solidFill>
                <a:latin typeface="Times New Roman" pitchFamily="18" charset="0"/>
                <a:cs typeface="Times New Roman" pitchFamily="18" charset="0"/>
              </a:defRPr>
            </a:lvl2pPr>
            <a:lvl3pPr marL="1143000" indent="-228600" algn="l" rtl="0" eaLnBrk="0" hangingPunct="0">
              <a:defRPr sz="2400">
                <a:solidFill>
                  <a:schemeClr val="tx1"/>
                </a:solidFill>
                <a:latin typeface="Times New Roman" pitchFamily="18" charset="0"/>
                <a:cs typeface="Times New Roman" pitchFamily="18" charset="0"/>
              </a:defRPr>
            </a:lvl3pPr>
            <a:lvl4pPr marL="1600200" indent="-228600" algn="l" rtl="0" eaLnBrk="0" hangingPunct="0">
              <a:defRPr sz="2400">
                <a:solidFill>
                  <a:schemeClr val="tx1"/>
                </a:solidFill>
                <a:latin typeface="Times New Roman" pitchFamily="18" charset="0"/>
                <a:cs typeface="Times New Roman" pitchFamily="18" charset="0"/>
              </a:defRPr>
            </a:lvl4pPr>
            <a:lvl5pPr marL="2057400" indent="-228600" algn="l" rtl="0" eaLnBrk="0" hangingPunct="0">
              <a:defRPr sz="2400">
                <a:solidFill>
                  <a:schemeClr val="tx1"/>
                </a:solidFill>
                <a:latin typeface="Times New Roman" pitchFamily="18" charset="0"/>
                <a:cs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rtl="0" eaLnBrk="1" hangingPunct="1">
              <a:spcBef>
                <a:spcPct val="50000"/>
              </a:spcBef>
              <a:defRPr/>
            </a:pPr>
            <a:r>
              <a:rPr lang="fr-FR" sz="2000" b="1">
                <a:solidFill>
                  <a:schemeClr val="bg1"/>
                </a:solidFill>
                <a:effectLst/>
                <a:latin typeface="Franklin Gothic Medium" pitchFamily="34" charset="0"/>
              </a:rPr>
              <a:t>Aperçu général des systèmes d’enregistrement des faits d’état civil et des statistiques d’état civil</a:t>
            </a:r>
          </a:p>
        </p:txBody>
      </p:sp>
      <p:sp>
        <p:nvSpPr>
          <p:cNvPr id="132114" name="Rectangle 18"/>
          <p:cNvSpPr>
            <a:spLocks noChangeArrowheads="1"/>
          </p:cNvSpPr>
          <p:nvPr/>
        </p:nvSpPr>
        <p:spPr bwMode="auto">
          <a:xfrm>
            <a:off x="0" y="6172200"/>
            <a:ext cx="4572000" cy="685800"/>
          </a:xfrm>
          <a:prstGeom prst="rect">
            <a:avLst/>
          </a:prstGeom>
          <a:noFill/>
          <a:ln w="12700">
            <a:solidFill>
              <a:schemeClr val="tx1"/>
            </a:solidFill>
            <a:miter lim="800000"/>
            <a:headEnd type="none" w="sm" len="sm"/>
            <a:tailEnd type="none" w="sm" len="sm"/>
          </a:ln>
          <a:effectLst/>
        </p:spPr>
        <p:txBody>
          <a:bodyPr wrap="none" rtlCol="0" anchor="ctr"/>
          <a:lstStyle/>
          <a:p>
            <a:pPr rtl="0">
              <a:defRPr/>
            </a:pPr>
            <a:endParaRPr lang="en-US"/>
          </a:p>
        </p:txBody>
      </p:sp>
      <p:sp>
        <p:nvSpPr>
          <p:cNvPr id="12" name="Rectangle 18"/>
          <p:cNvSpPr>
            <a:spLocks noChangeArrowheads="1"/>
          </p:cNvSpPr>
          <p:nvPr/>
        </p:nvSpPr>
        <p:spPr bwMode="auto">
          <a:xfrm>
            <a:off x="4572000" y="6172200"/>
            <a:ext cx="4572000" cy="685800"/>
          </a:xfrm>
          <a:prstGeom prst="rect">
            <a:avLst/>
          </a:prstGeom>
          <a:noFill/>
          <a:ln w="12700">
            <a:solidFill>
              <a:schemeClr val="tx1"/>
            </a:solidFill>
            <a:miter lim="800000"/>
            <a:headEnd type="none" w="sm" len="sm"/>
            <a:tailEnd type="none" w="sm" len="sm"/>
          </a:ln>
          <a:effectLst/>
        </p:spPr>
        <p:txBody>
          <a:bodyPr wrap="none" rtlCol="0" anchor="ctr"/>
          <a:lstStyle/>
          <a:p>
            <a:pPr rtl="0">
              <a:defRPr/>
            </a:pPr>
            <a:endParaRPr lang="en-US"/>
          </a:p>
        </p:txBody>
      </p:sp>
      <p:pic>
        <p:nvPicPr>
          <p:cNvPr id="2" name="Picture 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265979" y="1143000"/>
            <a:ext cx="5486411" cy="118872"/>
          </a:xfrm>
          <a:prstGeom prst="rect">
            <a:avLst/>
          </a:prstGeom>
        </p:spPr>
      </p:pic>
      <p:pic>
        <p:nvPicPr>
          <p:cNvPr id="3" name="Picture 2"/>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69111" y="311471"/>
            <a:ext cx="1752603" cy="96101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timing>
    <p:tnLst>
      <p:par>
        <p:cTn id="1" dur="indefinite" restart="never" nodeType="tmRoot"/>
      </p:par>
    </p:tnLst>
  </p:timing>
  <p:txStyles>
    <p:titleStyle>
      <a:lvl1pPr algn="l" rtl="0" eaLnBrk="1" fontAlgn="base" hangingPunct="1">
        <a:lnSpc>
          <a:spcPts val="3800"/>
        </a:lnSpc>
        <a:spcBef>
          <a:spcPct val="0"/>
        </a:spcBef>
        <a:spcAft>
          <a:spcPct val="0"/>
        </a:spcAft>
        <a:defRPr sz="3600" b="1">
          <a:solidFill>
            <a:srgbClr val="336799"/>
          </a:solidFill>
          <a:latin typeface="Franklin Gothic Medium" pitchFamily="34" charset="0"/>
          <a:ea typeface="+mj-ea"/>
          <a:cs typeface="+mj-cs"/>
        </a:defRPr>
      </a:lvl1pPr>
      <a:lvl2pPr algn="l"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2pPr>
      <a:lvl3pPr algn="l"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3pPr>
      <a:lvl4pPr algn="l"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4pPr>
      <a:lvl5pPr algn="l" rtl="0" eaLnBrk="1" fontAlgn="base" hangingPunct="1">
        <a:lnSpc>
          <a:spcPts val="3800"/>
        </a:lnSpc>
        <a:spcBef>
          <a:spcPct val="0"/>
        </a:spcBef>
        <a:spcAft>
          <a:spcPct val="0"/>
        </a:spcAft>
        <a:defRPr sz="3600">
          <a:solidFill>
            <a:srgbClr val="336799"/>
          </a:solidFill>
          <a:latin typeface="Franklin Gothic Medium" pitchFamily="34" charset="0"/>
          <a:cs typeface="Times New Roman" pitchFamily="18" charset="0"/>
        </a:defRPr>
      </a:lvl5pPr>
      <a:lvl6pPr marL="457200" algn="l"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6pPr>
      <a:lvl7pPr marL="914400" algn="l"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7pPr>
      <a:lvl8pPr marL="1371600" algn="l"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8pPr>
      <a:lvl9pPr marL="1828800" algn="l" rtl="0" eaLnBrk="1" fontAlgn="base" hangingPunct="1">
        <a:spcBef>
          <a:spcPct val="0"/>
        </a:spcBef>
        <a:spcAft>
          <a:spcPct val="0"/>
        </a:spcAft>
        <a:defRPr sz="3600">
          <a:solidFill>
            <a:srgbClr val="336799"/>
          </a:solidFill>
          <a:latin typeface="Franklin Gothic Medium Cond" pitchFamily="34" charset="0"/>
          <a:cs typeface="Times New Roman" pitchFamily="18" charset="0"/>
        </a:defRPr>
      </a:lvl9pPr>
    </p:titleStyle>
    <p:bodyStyle>
      <a:lvl1pPr marL="287338" indent="-287338" algn="l" rtl="0" eaLnBrk="1" fontAlgn="base" hangingPunct="1">
        <a:spcBef>
          <a:spcPts val="1200"/>
        </a:spcBef>
        <a:spcAft>
          <a:spcPct val="0"/>
        </a:spcAft>
        <a:buClr>
          <a:srgbClr val="CC0000"/>
        </a:buClr>
        <a:buSzPct val="100000"/>
        <a:buFont typeface="Wingdings" pitchFamily="2" charset="2"/>
        <a:buChar char="§"/>
        <a:defRPr sz="2800" b="1">
          <a:solidFill>
            <a:schemeClr val="tx1"/>
          </a:solidFill>
          <a:latin typeface="+mn-lt"/>
          <a:ea typeface="+mn-ea"/>
          <a:cs typeface="+mn-cs"/>
        </a:defRPr>
      </a:lvl1pPr>
      <a:lvl2pPr marL="742950" indent="-285750" algn="l" rtl="0" eaLnBrk="1" fontAlgn="base" hangingPunct="1">
        <a:spcBef>
          <a:spcPts val="1200"/>
        </a:spcBef>
        <a:spcAft>
          <a:spcPct val="0"/>
        </a:spcAft>
        <a:buClr>
          <a:srgbClr val="C00000"/>
        </a:buClr>
        <a:buSzPct val="100000"/>
        <a:buFont typeface="Arial" charset="0"/>
        <a:buChar char="–"/>
        <a:defRPr sz="2800" b="1">
          <a:solidFill>
            <a:schemeClr val="tx1"/>
          </a:solidFill>
          <a:latin typeface="+mn-lt"/>
          <a:cs typeface="+mn-cs"/>
        </a:defRPr>
      </a:lvl2pPr>
      <a:lvl3pPr marL="1200150" indent="-285750" algn="l" rtl="0" eaLnBrk="1" fontAlgn="base" hangingPunct="1">
        <a:spcBef>
          <a:spcPts val="1200"/>
        </a:spcBef>
        <a:spcAft>
          <a:spcPct val="0"/>
        </a:spcAft>
        <a:buClr>
          <a:srgbClr val="C00000"/>
        </a:buClr>
        <a:buSzPct val="100000"/>
        <a:buFont typeface="Arial" charset="0"/>
        <a:buChar char="•"/>
        <a:defRPr sz="2400" b="1">
          <a:solidFill>
            <a:schemeClr val="tx1"/>
          </a:solidFill>
          <a:latin typeface="+mn-lt"/>
          <a:cs typeface="+mn-cs"/>
        </a:defRPr>
      </a:lvl3pPr>
      <a:lvl4pPr marL="1600200" indent="-228600" algn="l" rtl="0" eaLnBrk="1" fontAlgn="base" hangingPunct="1">
        <a:spcBef>
          <a:spcPts val="1200"/>
        </a:spcBef>
        <a:spcAft>
          <a:spcPct val="0"/>
        </a:spcAft>
        <a:buChar char="–"/>
        <a:defRPr sz="2200" b="1">
          <a:solidFill>
            <a:schemeClr val="tx1"/>
          </a:solidFill>
          <a:latin typeface="+mn-lt"/>
          <a:cs typeface="+mn-cs"/>
        </a:defRPr>
      </a:lvl4pPr>
      <a:lvl5pPr marL="2057400" indent="-228600" algn="l" rtl="0" eaLnBrk="1" fontAlgn="base" hangingPunct="1">
        <a:spcBef>
          <a:spcPts val="1200"/>
        </a:spcBef>
        <a:spcAft>
          <a:spcPct val="0"/>
        </a:spcAft>
        <a:buChar char="»"/>
        <a:defRPr sz="2000" b="1">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rtl="0"/>
            <a:r>
              <a:rPr lang="fr-FR"/>
              <a:t>Cliquer pour modifier le style du titre principal</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rtl="0"/>
            <a:r>
              <a:rPr lang="fr-FR"/>
              <a:t>Cliquer pour modifier les styles du texte principal</a:t>
            </a:r>
          </a:p>
          <a:p>
            <a:pPr lvl="1" rtl="0"/>
            <a:r>
              <a:rPr lang="fr-FR"/>
              <a:t>Deuxième niveau</a:t>
            </a:r>
          </a:p>
          <a:p>
            <a:pPr lvl="2" rtl="0"/>
            <a:r>
              <a:rPr lang="fr-FR"/>
              <a:t>Troisième niveau</a:t>
            </a:r>
          </a:p>
          <a:p>
            <a:pPr lvl="3" rtl="0"/>
            <a:r>
              <a:rPr lang="fr-FR"/>
              <a:t>Quatrième niveau</a:t>
            </a:r>
          </a:p>
          <a:p>
            <a:pPr lvl="4" rtl="0"/>
            <a:r>
              <a:rPr lang="fr-FR"/>
              <a:t>Cinquième niveau</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a:defRPr sz="1200">
                <a:solidFill>
                  <a:schemeClr val="tx1">
                    <a:tint val="75000"/>
                  </a:schemeClr>
                </a:solidFill>
              </a:defRPr>
            </a:lvl1pPr>
          </a:lstStyle>
          <a:p>
            <a:pPr rtl="0"/>
            <a:r>
              <a:rPr lang="en-US" smtClean="0">
                <a:solidFill>
                  <a:prstClr val="black">
                    <a:tint val="75000"/>
                  </a:prstClr>
                </a:solidFill>
              </a:rPr>
              <a:t>30/03/2015</a:t>
            </a:r>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a:defRPr sz="1200">
                <a:solidFill>
                  <a:schemeClr val="tx1">
                    <a:tint val="75000"/>
                  </a:schemeClr>
                </a:solidFill>
              </a:defRPr>
            </a:lvl1pPr>
          </a:lstStyle>
          <a:p>
            <a:pPr rtl="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l" rtl="0">
              <a:defRPr sz="1200">
                <a:solidFill>
                  <a:schemeClr val="tx1">
                    <a:tint val="75000"/>
                  </a:schemeClr>
                </a:solidFill>
              </a:defRPr>
            </a:lvl1pPr>
          </a:lstStyle>
          <a:p>
            <a:pPr rtl="0"/>
            <a:fld id="{262C0FAD-215A-4E58-BCC8-B38CFD27660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6480149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3581400"/>
          </a:xfrm>
        </p:spPr>
        <p:txBody>
          <a:bodyPr rtlCol="0">
            <a:noAutofit/>
          </a:bodyPr>
          <a:lstStyle/>
          <a:p>
            <a:pPr rtl="0">
              <a:lnSpc>
                <a:spcPts val="4500"/>
              </a:lnSpc>
            </a:pPr>
            <a:r>
              <a:rPr lang="fr-FR"/>
              <a:t>Aperçu général des systèmes d’enregistrement des faits d’état civil et de statistiques d’état civil </a:t>
            </a:r>
            <a:r>
              <a:rPr lang="en-US" dirty="0" smtClean="0"/>
              <a:t/>
            </a:r>
            <a:br>
              <a:rPr lang="en-US" dirty="0" smtClean="0"/>
            </a:br>
            <a:r>
              <a:rPr lang="fr-FR"/>
              <a:t> </a:t>
            </a:r>
            <a:r>
              <a:rPr lang="en-US" dirty="0" smtClean="0"/>
              <a:t/>
            </a:r>
            <a:br>
              <a:rPr lang="en-US" dirty="0" smtClean="0"/>
            </a:br>
            <a:r>
              <a:rPr lang="fr-FR"/>
              <a:t> </a:t>
            </a:r>
            <a:r>
              <a:rPr lang="en-US" dirty="0" smtClean="0"/>
              <a:t/>
            </a:r>
            <a:br>
              <a:rPr lang="en-US" dirty="0" smtClean="0"/>
            </a:br>
            <a:endParaRPr lang="en-US" dirty="0"/>
          </a:p>
        </p:txBody>
      </p:sp>
      <p:sp>
        <p:nvSpPr>
          <p:cNvPr id="3" name="Subtitle 2"/>
          <p:cNvSpPr>
            <a:spLocks noGrp="1"/>
          </p:cNvSpPr>
          <p:nvPr>
            <p:ph type="subTitle" idx="1"/>
          </p:nvPr>
        </p:nvSpPr>
        <p:spPr>
          <a:xfrm>
            <a:off x="1371600" y="5334000"/>
            <a:ext cx="6400800" cy="304800"/>
          </a:xfrm>
        </p:spPr>
        <p:txBody>
          <a:bodyPr rtlCol="0"/>
          <a:lstStyle/>
          <a:p>
            <a:pPr rtl="0"/>
            <a:r>
              <a:rPr lang="fr-FR"/>
              <a:t> </a:t>
            </a:r>
            <a:endParaRPr lang="en-US" dirty="0"/>
          </a:p>
        </p:txBody>
      </p:sp>
      <p:sp>
        <p:nvSpPr>
          <p:cNvPr id="4" name="TextBox 1"/>
          <p:cNvSpPr txBox="1"/>
          <p:nvPr/>
        </p:nvSpPr>
        <p:spPr>
          <a:xfrm>
            <a:off x="381000" y="6172200"/>
            <a:ext cx="815340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rtl="0"/>
            <a:r>
              <a:rPr lang="fr-FR" sz="1100" dirty="0">
                <a:solidFill>
                  <a:srgbClr val="000000"/>
                </a:solidFill>
              </a:rPr>
              <a:t>Ces documents ont été développés par le Programme international des statistiques du National Center for </a:t>
            </a:r>
            <a:r>
              <a:rPr lang="fr-FR" sz="1100" dirty="0" err="1">
                <a:solidFill>
                  <a:srgbClr val="000000"/>
                </a:solidFill>
              </a:rPr>
              <a:t>Health</a:t>
            </a:r>
            <a:r>
              <a:rPr lang="fr-FR" sz="1100" dirty="0">
                <a:solidFill>
                  <a:srgbClr val="000000"/>
                </a:solidFill>
              </a:rPr>
              <a:t> </a:t>
            </a:r>
            <a:r>
              <a:rPr lang="fr-FR" sz="1100" dirty="0" err="1">
                <a:solidFill>
                  <a:srgbClr val="000000"/>
                </a:solidFill>
              </a:rPr>
              <a:t>Statistics</a:t>
            </a:r>
            <a:r>
              <a:rPr lang="fr-FR" sz="1100" dirty="0">
                <a:solidFill>
                  <a:srgbClr val="000000"/>
                </a:solidFill>
              </a:rPr>
              <a:t> (centre national de statistiques sur la santé) à </a:t>
            </a:r>
            <a:r>
              <a:rPr lang="fr-FR" sz="1100" dirty="0" err="1">
                <a:solidFill>
                  <a:srgbClr val="000000"/>
                </a:solidFill>
              </a:rPr>
              <a:t>Hyattsville</a:t>
            </a:r>
            <a:r>
              <a:rPr lang="fr-FR" sz="1100" dirty="0">
                <a:solidFill>
                  <a:srgbClr val="000000"/>
                </a:solidFill>
              </a:rPr>
              <a:t>, dans le Maryland, dans le cadre du Programme mondial des CDC pour l’amélioration de l’enregistrement des faits d’état civil et des statistiques d’état civil.</a:t>
            </a:r>
          </a:p>
        </p:txBody>
      </p:sp>
    </p:spTree>
    <p:extLst>
      <p:ext uri="{BB962C8B-B14F-4D97-AF65-F5344CB8AC3E}">
        <p14:creationId xmlns:p14="http://schemas.microsoft.com/office/powerpoint/2010/main" val="83350323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5310"/>
            <a:ext cx="8229600" cy="381000"/>
          </a:xfrm>
        </p:spPr>
        <p:txBody>
          <a:bodyPr rtlCol="0">
            <a:noAutofit/>
          </a:bodyPr>
          <a:lstStyle/>
          <a:p>
            <a:pPr algn="l" rtl="0"/>
            <a:r>
              <a:rPr lang="fr-FR" sz="2400" b="1" dirty="0"/>
              <a:t>Usages des </a:t>
            </a:r>
            <a:r>
              <a:rPr lang="fr-FR" sz="2400" b="1" dirty="0" smtClean="0"/>
              <a:t>actes d'état </a:t>
            </a:r>
            <a:r>
              <a:rPr lang="fr-FR" sz="2400" b="1" dirty="0"/>
              <a:t>civil</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5274505"/>
              </p:ext>
            </p:extLst>
          </p:nvPr>
        </p:nvGraphicFramePr>
        <p:xfrm>
          <a:off x="152400" y="533400"/>
          <a:ext cx="8839200" cy="6161393"/>
        </p:xfrm>
        <a:graphic>
          <a:graphicData uri="http://schemas.openxmlformats.org/drawingml/2006/table">
            <a:tbl>
              <a:tblPr firstRow="1" bandRow="1">
                <a:tableStyleId>{073A0DAA-6AF3-43AB-8588-CEC1D06C72B9}</a:tableStyleId>
              </a:tblPr>
              <a:tblGrid>
                <a:gridCol w="1066800"/>
                <a:gridCol w="1676400"/>
                <a:gridCol w="1981200"/>
                <a:gridCol w="2133600"/>
                <a:gridCol w="1981200"/>
              </a:tblGrid>
              <a:tr h="891124">
                <a:tc>
                  <a:txBody>
                    <a:bodyPr/>
                    <a:lstStyle/>
                    <a:p>
                      <a:pPr rtl="0"/>
                      <a:endParaRPr lang="en-US" sz="1600" dirty="0"/>
                    </a:p>
                  </a:txBody>
                  <a:tcPr/>
                </a:tc>
                <a:tc>
                  <a:txBody>
                    <a:bodyPr/>
                    <a:lstStyle/>
                    <a:p>
                      <a:pPr algn="ctr" rtl="0"/>
                      <a:r>
                        <a:rPr lang="fr-FR" sz="1600"/>
                        <a:t>Individuel</a:t>
                      </a:r>
                      <a:endParaRPr lang="en-US" sz="1600" dirty="0"/>
                    </a:p>
                  </a:txBody>
                  <a:tcPr anchor="ctr"/>
                </a:tc>
                <a:tc>
                  <a:txBody>
                    <a:bodyPr/>
                    <a:lstStyle/>
                    <a:p>
                      <a:pPr algn="ctr" rtl="0"/>
                      <a:r>
                        <a:rPr lang="fr-FR" sz="1600"/>
                        <a:t>Administratif</a:t>
                      </a:r>
                      <a:endParaRPr lang="en-US" sz="1600" dirty="0"/>
                    </a:p>
                  </a:txBody>
                  <a:tcPr anchor="ctr"/>
                </a:tc>
                <a:tc>
                  <a:txBody>
                    <a:bodyPr/>
                    <a:lstStyle/>
                    <a:p>
                      <a:pPr algn="ctr" rtl="0"/>
                      <a:r>
                        <a:rPr lang="fr-FR" sz="1600"/>
                        <a:t>Statistiques d’état civil</a:t>
                      </a:r>
                      <a:endParaRPr lang="en-US" sz="1600" dirty="0"/>
                    </a:p>
                  </a:txBody>
                  <a:tcPr anchor="ctr"/>
                </a:tc>
                <a:tc>
                  <a:txBody>
                    <a:bodyPr/>
                    <a:lstStyle/>
                    <a:p>
                      <a:pPr algn="ctr" rtl="0"/>
                      <a:r>
                        <a:rPr lang="fr-FR" sz="1600" dirty="0"/>
                        <a:t>Programmes de santé publique/Recherche</a:t>
                      </a:r>
                      <a:endParaRPr lang="en-US" sz="1600" dirty="0"/>
                    </a:p>
                  </a:txBody>
                  <a:tcPr anchor="ctr"/>
                </a:tc>
              </a:tr>
              <a:tr h="1856509">
                <a:tc>
                  <a:txBody>
                    <a:bodyPr/>
                    <a:lstStyle/>
                    <a:p>
                      <a:pPr algn="l" rtl="0"/>
                      <a:r>
                        <a:rPr lang="fr-FR" sz="1400" dirty="0"/>
                        <a:t>Naissance</a:t>
                      </a:r>
                      <a:endParaRPr lang="en-US" sz="1400" b="1" dirty="0"/>
                    </a:p>
                  </a:txBody>
                  <a:tcPr anchor="ctr"/>
                </a:tc>
                <a:tc>
                  <a:txBody>
                    <a:bodyPr/>
                    <a:lstStyle/>
                    <a:p>
                      <a:pPr rtl="0"/>
                      <a:r>
                        <a:rPr lang="fr-FR" sz="1400" dirty="0"/>
                        <a:t>Preuve d’identité</a:t>
                      </a:r>
                    </a:p>
                    <a:p>
                      <a:pPr defTabSz="120650" rtl="0"/>
                      <a:r>
                        <a:rPr lang="fr-FR" sz="1400" dirty="0"/>
                        <a:t>Preuve d’âge et de date de naissance  	</a:t>
                      </a:r>
                    </a:p>
                    <a:p>
                      <a:pPr defTabSz="120650" rtl="0"/>
                      <a:r>
                        <a:rPr lang="fr-FR" sz="1400" dirty="0"/>
                        <a:t>Preuve de lieu de naissance 	 </a:t>
                      </a:r>
                    </a:p>
                    <a:p>
                      <a:pPr rtl="0"/>
                      <a:r>
                        <a:rPr lang="fr-FR" sz="1400" dirty="0"/>
                        <a:t>Citoyenneté</a:t>
                      </a:r>
                    </a:p>
                    <a:p>
                      <a:pPr rtl="0"/>
                      <a:r>
                        <a:rPr lang="fr-FR" sz="1400" dirty="0"/>
                        <a:t>Parenté</a:t>
                      </a:r>
                      <a:endParaRPr lang="en-US" sz="1400" dirty="0"/>
                    </a:p>
                  </a:txBody>
                  <a:tcPr/>
                </a:tc>
                <a:tc>
                  <a:txBody>
                    <a:bodyPr/>
                    <a:lstStyle/>
                    <a:p>
                      <a:pPr defTabSz="120650" rtl="0"/>
                      <a:r>
                        <a:rPr lang="fr-FR" sz="1400" dirty="0"/>
                        <a:t>Registres de la population 	</a:t>
                      </a:r>
                    </a:p>
                    <a:p>
                      <a:pPr defTabSz="120650" rtl="0"/>
                      <a:r>
                        <a:rPr lang="fr-FR" sz="1400" dirty="0"/>
                        <a:t>Systèmes de carte d'identité 	</a:t>
                      </a:r>
                    </a:p>
                    <a:p>
                      <a:pPr defTabSz="120650" rtl="0"/>
                      <a:r>
                        <a:rPr lang="fr-FR" sz="1400" dirty="0"/>
                        <a:t>Listes électorales</a:t>
                      </a:r>
                    </a:p>
                    <a:p>
                      <a:pPr defTabSz="120650" rtl="0"/>
                      <a:r>
                        <a:rPr lang="fr-FR" sz="1400" dirty="0"/>
                        <a:t>Programmes sociaux</a:t>
                      </a:r>
                    </a:p>
                    <a:p>
                      <a:pPr rtl="0"/>
                      <a:r>
                        <a:rPr lang="fr-FR" sz="1400" dirty="0"/>
                        <a:t>Sécurité nationale</a:t>
                      </a:r>
                      <a:endParaRPr lang="en-US" sz="1400" dirty="0"/>
                    </a:p>
                  </a:txBody>
                  <a:tcPr/>
                </a:tc>
                <a:tc>
                  <a:txBody>
                    <a:bodyPr/>
                    <a:lstStyle/>
                    <a:p>
                      <a:pPr defTabSz="120650" rtl="0"/>
                      <a:r>
                        <a:rPr lang="fr-FR" sz="1400"/>
                        <a:t>Estimations et prévisions démographiques 	</a:t>
                      </a:r>
                    </a:p>
                    <a:p>
                      <a:pPr defTabSz="120650" rtl="0">
                        <a:tabLst>
                          <a:tab pos="120650" algn="l"/>
                        </a:tabLst>
                      </a:pPr>
                      <a:r>
                        <a:rPr lang="fr-FR" sz="1400"/>
                        <a:t>Taux et tendances de natalité 	</a:t>
                      </a:r>
                    </a:p>
                    <a:p>
                      <a:pPr defTabSz="120650" rtl="0"/>
                      <a:r>
                        <a:rPr lang="fr-FR" sz="1400"/>
                        <a:t>Santé maternelle et infantile 	</a:t>
                      </a:r>
                      <a:endParaRPr lang="en-US" sz="1400" dirty="0"/>
                    </a:p>
                  </a:txBody>
                  <a:tcPr/>
                </a:tc>
                <a:tc>
                  <a:txBody>
                    <a:bodyPr/>
                    <a:lstStyle/>
                    <a:p>
                      <a:pPr defTabSz="120650" rtl="0"/>
                      <a:r>
                        <a:rPr lang="fr-FR" sz="1400"/>
                        <a:t>Échantillonnage pour études de recherche 	</a:t>
                      </a:r>
                    </a:p>
                    <a:p>
                      <a:pPr defTabSz="120650" rtl="0"/>
                      <a:r>
                        <a:rPr lang="fr-FR" sz="1400"/>
                        <a:t>Identification de la population à risque 	</a:t>
                      </a:r>
                    </a:p>
                    <a:p>
                      <a:pPr defTabSz="120650" rtl="0"/>
                      <a:r>
                        <a:rPr lang="fr-FR" sz="1400"/>
                        <a:t>Données sur la fécondité pour la planification familiale 	</a:t>
                      </a:r>
                      <a:endParaRPr lang="en-US" sz="1400" dirty="0"/>
                    </a:p>
                  </a:txBody>
                  <a:tcPr/>
                </a:tc>
              </a:tr>
              <a:tr h="1732575">
                <a:tc>
                  <a:txBody>
                    <a:bodyPr/>
                    <a:lstStyle/>
                    <a:p>
                      <a:pPr algn="l" rtl="0"/>
                      <a:r>
                        <a:rPr lang="fr-FR" sz="1400"/>
                        <a:t>Décès</a:t>
                      </a:r>
                      <a:endParaRPr lang="en-US" sz="1400" b="1" dirty="0"/>
                    </a:p>
                  </a:txBody>
                  <a:tcPr anchor="ctr"/>
                </a:tc>
                <a:tc>
                  <a:txBody>
                    <a:bodyPr/>
                    <a:lstStyle/>
                    <a:p>
                      <a:pPr defTabSz="120650" rtl="0"/>
                      <a:r>
                        <a:rPr lang="fr-FR" sz="1400"/>
                        <a:t>Preuve de décès pour les héritiers 	</a:t>
                      </a:r>
                    </a:p>
                    <a:p>
                      <a:pPr defTabSz="120650" rtl="0"/>
                      <a:r>
                        <a:rPr lang="fr-FR" sz="1400"/>
                        <a:t>Collecte d’assurance 	</a:t>
                      </a:r>
                    </a:p>
                    <a:p>
                      <a:pPr rtl="0"/>
                      <a:r>
                        <a:rPr lang="fr-FR" sz="1400"/>
                        <a:t>Succession d'homologation</a:t>
                      </a:r>
                      <a:endParaRPr lang="en-US" sz="1400" dirty="0"/>
                    </a:p>
                  </a:txBody>
                  <a:tcPr/>
                </a:tc>
                <a:tc>
                  <a:txBody>
                    <a:bodyPr/>
                    <a:lstStyle/>
                    <a:p>
                      <a:pPr defTabSz="120650" rtl="0">
                        <a:tabLst>
                          <a:tab pos="120650" algn="l"/>
                        </a:tabLst>
                      </a:pPr>
                      <a:r>
                        <a:rPr lang="fr-FR" sz="1400" dirty="0"/>
                        <a:t>Épuration du registre de population et listes électorales 	 	</a:t>
                      </a:r>
                    </a:p>
                    <a:p>
                      <a:pPr defTabSz="120650" rtl="0"/>
                      <a:r>
                        <a:rPr lang="fr-FR" sz="1400" dirty="0"/>
                        <a:t>Recherches généalogiques 	</a:t>
                      </a:r>
                    </a:p>
                    <a:p>
                      <a:pPr rtl="0"/>
                      <a:endParaRPr lang="en-US" sz="1400" dirty="0"/>
                    </a:p>
                  </a:txBody>
                  <a:tcPr/>
                </a:tc>
                <a:tc>
                  <a:txBody>
                    <a:bodyPr/>
                    <a:lstStyle/>
                    <a:p>
                      <a:pPr rtl="0">
                        <a:tabLst>
                          <a:tab pos="120650" algn="l"/>
                        </a:tabLst>
                      </a:pPr>
                      <a:r>
                        <a:rPr lang="fr-FR" sz="1400" dirty="0"/>
                        <a:t>Estimations et prévisions démographiques 	</a:t>
                      </a:r>
                    </a:p>
                    <a:p>
                      <a:pPr defTabSz="120650" rtl="0"/>
                      <a:r>
                        <a:rPr lang="fr-FR" sz="1400" dirty="0"/>
                        <a:t>Taux et tendances de mortalité</a:t>
                      </a:r>
                    </a:p>
                    <a:p>
                      <a:pPr defTabSz="120650" rtl="0"/>
                      <a:endParaRPr lang="fr-FR" sz="1400" dirty="0"/>
                    </a:p>
                    <a:p>
                      <a:pPr defTabSz="120650" rtl="0"/>
                      <a:r>
                        <a:rPr lang="fr-FR" sz="1400" dirty="0"/>
                        <a:t>Étude de maladies spécifiques 	</a:t>
                      </a:r>
                    </a:p>
                    <a:p>
                      <a:pPr rtl="0"/>
                      <a:r>
                        <a:rPr lang="fr-FR" sz="1400" dirty="0"/>
                        <a:t>Tables de mortalité </a:t>
                      </a:r>
                      <a:endParaRPr lang="en-US" sz="1400" dirty="0"/>
                    </a:p>
                  </a:txBody>
                  <a:tcPr/>
                </a:tc>
                <a:tc>
                  <a:txBody>
                    <a:bodyPr/>
                    <a:lstStyle/>
                    <a:p>
                      <a:pPr defTabSz="120650" rtl="0">
                        <a:tabLst/>
                      </a:pPr>
                      <a:r>
                        <a:rPr lang="fr-FR" sz="1400" dirty="0"/>
                        <a:t>Surveillance des maladies infectieuses 	</a:t>
                      </a:r>
                    </a:p>
                    <a:p>
                      <a:pPr defTabSz="120650" rtl="0"/>
                      <a:r>
                        <a:rPr lang="fr-FR" sz="1400" dirty="0"/>
                        <a:t>Étude de l'évolution des maladies chroniques 	</a:t>
                      </a:r>
                    </a:p>
                    <a:p>
                      <a:pPr defTabSz="120650" rtl="0"/>
                      <a:r>
                        <a:rPr lang="fr-FR" sz="1400" dirty="0"/>
                        <a:t>Étude de la mortalité infantile et maternelle 	 </a:t>
                      </a:r>
                    </a:p>
                    <a:p>
                      <a:pPr rtl="0"/>
                      <a:r>
                        <a:rPr lang="fr-FR" sz="1400" dirty="0"/>
                        <a:t>Étude des accidents ,des suicides et des homicides</a:t>
                      </a:r>
                    </a:p>
                    <a:p>
                      <a:pPr defTabSz="120650" rtl="0">
                        <a:tabLst>
                          <a:tab pos="0" algn="l"/>
                        </a:tabLst>
                      </a:pPr>
                      <a:r>
                        <a:rPr lang="fr-FR" sz="1400" dirty="0"/>
                        <a:t>		</a:t>
                      </a:r>
                      <a:endParaRPr lang="en-US" sz="1400" dirty="0"/>
                    </a:p>
                  </a:txBody>
                  <a:tcPr/>
                </a:tc>
              </a:tr>
              <a:tr h="1188720">
                <a:tc>
                  <a:txBody>
                    <a:bodyPr/>
                    <a:lstStyle/>
                    <a:p>
                      <a:pPr algn="l" rtl="0"/>
                      <a:r>
                        <a:rPr lang="fr-FR" sz="1400"/>
                        <a:t>Mariage/Divorce</a:t>
                      </a:r>
                      <a:endParaRPr lang="en-US" sz="1400" b="1" dirty="0"/>
                    </a:p>
                  </a:txBody>
                  <a:tcPr anchor="ctr"/>
                </a:tc>
                <a:tc>
                  <a:txBody>
                    <a:bodyPr/>
                    <a:lstStyle/>
                    <a:p>
                      <a:pPr defTabSz="120650" rtl="0"/>
                      <a:r>
                        <a:rPr lang="fr-FR" sz="1400"/>
                        <a:t>Preuve légale de l’acte de mariage ou de divorce accompagnées de la date et du lieu 	 	 	</a:t>
                      </a:r>
                      <a:endParaRPr lang="en-US" sz="1400" dirty="0"/>
                    </a:p>
                  </a:txBody>
                  <a:tcPr/>
                </a:tc>
                <a:tc>
                  <a:txBody>
                    <a:bodyPr/>
                    <a:lstStyle/>
                    <a:p>
                      <a:pPr defTabSz="120650" rtl="0"/>
                      <a:r>
                        <a:rPr lang="fr-FR" sz="1400"/>
                        <a:t>Administration des programmes de prestations familiales 	</a:t>
                      </a:r>
                    </a:p>
                    <a:p>
                      <a:pPr defTabSz="120650" rtl="0"/>
                      <a:r>
                        <a:rPr lang="fr-FR" sz="1400"/>
                        <a:t>Recherches généalogiques 	</a:t>
                      </a:r>
                      <a:endParaRPr lang="en-US" sz="1400" dirty="0"/>
                    </a:p>
                  </a:txBody>
                  <a:tcPr/>
                </a:tc>
                <a:tc>
                  <a:txBody>
                    <a:bodyPr/>
                    <a:lstStyle/>
                    <a:p>
                      <a:pPr rtl="0">
                        <a:tabLst>
                          <a:tab pos="120650" algn="l"/>
                        </a:tabLst>
                      </a:pPr>
                      <a:r>
                        <a:rPr lang="fr-FR" sz="1400"/>
                        <a:t>Taux et tendances de mariage et de divorce 	</a:t>
                      </a:r>
                      <a:endParaRPr lang="en-US" sz="1400" dirty="0"/>
                    </a:p>
                  </a:txBody>
                  <a:tcPr/>
                </a:tc>
                <a:tc>
                  <a:txBody>
                    <a:bodyPr/>
                    <a:lstStyle/>
                    <a:p>
                      <a:pPr rtl="0">
                        <a:tabLst>
                          <a:tab pos="120650" algn="l"/>
                        </a:tabLst>
                      </a:pPr>
                      <a:r>
                        <a:rPr lang="fr-FR" sz="1400" dirty="0"/>
                        <a:t>Études démographiques 	</a:t>
                      </a:r>
                    </a:p>
                    <a:p>
                      <a:pPr defTabSz="120650" rtl="0"/>
                      <a:r>
                        <a:rPr lang="fr-FR" sz="1400" dirty="0"/>
                        <a:t>Modèles d'études familiales 	</a:t>
                      </a:r>
                      <a:endParaRPr lang="en-US" sz="1400" dirty="0"/>
                    </a:p>
                  </a:txBody>
                  <a:tcPr/>
                </a:tc>
              </a:tr>
            </a:tbl>
          </a:graphicData>
        </a:graphic>
      </p:graphicFrame>
      <p:sp>
        <p:nvSpPr>
          <p:cNvPr id="5" name="TextBox 4"/>
          <p:cNvSpPr txBox="1"/>
          <p:nvPr/>
        </p:nvSpPr>
        <p:spPr>
          <a:xfrm>
            <a:off x="4572000" y="76200"/>
            <a:ext cx="4419600" cy="338554"/>
          </a:xfrm>
          <a:prstGeom prst="rect">
            <a:avLst/>
          </a:prstGeom>
          <a:noFill/>
          <a:ln>
            <a:solidFill>
              <a:schemeClr val="tx1">
                <a:alpha val="50000"/>
              </a:schemeClr>
            </a:solidFill>
          </a:ln>
        </p:spPr>
        <p:txBody>
          <a:bodyPr wrap="square" rtlCol="0">
            <a:spAutoFit/>
          </a:bodyPr>
          <a:lstStyle/>
          <a:p>
            <a:pPr rtl="0"/>
            <a:r>
              <a:rPr lang="fr-FR" sz="800" dirty="0">
                <a:solidFill>
                  <a:srgbClr val="000000"/>
                </a:solidFill>
                <a:latin typeface="Arial"/>
                <a:cs typeface="Times New Roman"/>
              </a:rPr>
              <a:t>SOURCES : </a:t>
            </a:r>
            <a:r>
              <a:rPr lang="fr-FR" sz="800" i="1" dirty="0">
                <a:solidFill>
                  <a:srgbClr val="000000"/>
                </a:solidFill>
                <a:latin typeface="Arial"/>
                <a:cs typeface="Times New Roman"/>
              </a:rPr>
              <a:t>Manuel sur la formation en systèmes d’enregistrement des faits d’état civil et de statistiques d’état civil</a:t>
            </a:r>
            <a:r>
              <a:rPr lang="fr-FR" sz="800" dirty="0">
                <a:solidFill>
                  <a:srgbClr val="000000"/>
                </a:solidFill>
                <a:latin typeface="Arial"/>
                <a:cs typeface="Times New Roman"/>
              </a:rPr>
              <a:t>,</a:t>
            </a:r>
            <a:r>
              <a:rPr lang="en" sz="800" i="1" dirty="0">
                <a:solidFill>
                  <a:srgbClr val="000000"/>
                </a:solidFill>
                <a:latin typeface="Arial"/>
                <a:cs typeface="Times New Roman"/>
              </a:rPr>
              <a:t> </a:t>
            </a:r>
            <a:r>
              <a:rPr lang="en" sz="800" dirty="0">
                <a:solidFill>
                  <a:srgbClr val="000000"/>
                </a:solidFill>
                <a:latin typeface="Arial"/>
                <a:cs typeface="Times New Roman"/>
              </a:rPr>
              <a:t>série F, Nº84, Nations Unies, New York, 2002, Module 2</a:t>
            </a:r>
            <a:endParaRPr lang="en-US" sz="800" dirty="0">
              <a:solidFill>
                <a:srgbClr val="000000"/>
              </a:solidFill>
              <a:latin typeface="Arial"/>
              <a:cs typeface="Times New Roman"/>
            </a:endParaRPr>
          </a:p>
        </p:txBody>
      </p:sp>
    </p:spTree>
    <p:extLst>
      <p:ext uri="{BB962C8B-B14F-4D97-AF65-F5344CB8AC3E}">
        <p14:creationId xmlns:p14="http://schemas.microsoft.com/office/powerpoint/2010/main" val="2379834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rtlCol="0">
            <a:normAutofit/>
          </a:bodyPr>
          <a:lstStyle/>
          <a:p>
            <a:pPr algn="r" rtl="0"/>
            <a:r>
              <a:rPr lang="fr-FR" dirty="0"/>
              <a:t>Débattre</a:t>
            </a:r>
            <a:endParaRPr lang="en-US" dirty="0"/>
          </a:p>
        </p:txBody>
      </p:sp>
      <p:sp>
        <p:nvSpPr>
          <p:cNvPr id="3" name="Content Placeholder 2"/>
          <p:cNvSpPr>
            <a:spLocks noGrp="1"/>
          </p:cNvSpPr>
          <p:nvPr>
            <p:ph idx="4294967295"/>
          </p:nvPr>
        </p:nvSpPr>
        <p:spPr>
          <a:xfrm>
            <a:off x="457200" y="1676400"/>
            <a:ext cx="8229600" cy="4449763"/>
          </a:xfrm>
          <a:prstGeom prst="rect">
            <a:avLst/>
          </a:prstGeom>
        </p:spPr>
        <p:txBody>
          <a:bodyPr rtlCol="0"/>
          <a:lstStyle/>
          <a:p>
            <a:pPr marL="0" indent="0" rtl="0">
              <a:buNone/>
            </a:pPr>
            <a:r>
              <a:rPr lang="fr-FR" sz="2400"/>
              <a:t>Donnez des exemples de la façon dont vous avez utilisé les actes d’état civil dans le passé.  </a:t>
            </a:r>
          </a:p>
          <a:p>
            <a:pPr marL="0" indent="0" rtl="0">
              <a:buNone/>
            </a:pPr>
            <a:endParaRPr lang="en-US" sz="2400" smtClean="0"/>
          </a:p>
          <a:p>
            <a:pPr marL="0" indent="0" rtl="0">
              <a:buNone/>
            </a:pPr>
            <a:r>
              <a:rPr lang="fr-FR" sz="2400"/>
              <a:t>Avez-vous eu des problèmes pour obtenir ou utiliser les actes, et si oui, quels étaient les problèmes rencontrés ?</a:t>
            </a:r>
            <a:endParaRPr lang="en-US" sz="2400" dirty="0"/>
          </a:p>
        </p:txBody>
      </p:sp>
    </p:spTree>
    <p:extLst>
      <p:ext uri="{BB962C8B-B14F-4D97-AF65-F5344CB8AC3E}">
        <p14:creationId xmlns:p14="http://schemas.microsoft.com/office/powerpoint/2010/main" val="175107884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rtlCol="0"/>
          <a:lstStyle/>
          <a:p>
            <a:pPr algn="r" rtl="0"/>
            <a:r>
              <a:rPr lang="fr-FR" dirty="0"/>
              <a:t>Révision</a:t>
            </a:r>
            <a:endParaRPr lang="en-US" dirty="0"/>
          </a:p>
        </p:txBody>
      </p:sp>
      <p:sp>
        <p:nvSpPr>
          <p:cNvPr id="3" name="Content Placeholder 2"/>
          <p:cNvSpPr>
            <a:spLocks noGrp="1"/>
          </p:cNvSpPr>
          <p:nvPr>
            <p:ph idx="4294967295"/>
          </p:nvPr>
        </p:nvSpPr>
        <p:spPr>
          <a:xfrm>
            <a:off x="457200" y="1219200"/>
            <a:ext cx="8229600" cy="4830763"/>
          </a:xfrm>
          <a:prstGeom prst="rect">
            <a:avLst/>
          </a:prstGeom>
        </p:spPr>
        <p:txBody>
          <a:bodyPr rtlCol="0">
            <a:normAutofit fontScale="92500" lnSpcReduction="20000"/>
          </a:bodyPr>
          <a:lstStyle/>
          <a:p>
            <a:pPr rtl="0"/>
            <a:r>
              <a:rPr lang="fr-FR" dirty="0"/>
              <a:t>Enregistrement des faits d’état civil </a:t>
            </a:r>
            <a:endParaRPr lang="en-US" dirty="0" smtClean="0"/>
          </a:p>
          <a:p>
            <a:pPr lvl="1" rtl="0"/>
            <a:r>
              <a:rPr lang="fr-FR" sz="2600" dirty="0"/>
              <a:t>Le système légal d'enregistrement des événements vitaux d'un pays </a:t>
            </a:r>
            <a:endParaRPr lang="en-US" sz="2600" dirty="0" smtClean="0"/>
          </a:p>
          <a:p>
            <a:pPr lvl="1" rtl="0"/>
            <a:r>
              <a:rPr lang="fr-FR" sz="2600" dirty="0"/>
              <a:t>Objectif : enregistrer tous les évènements vitaux qui se produisent dans le pays à mesure qu’ils se produisent</a:t>
            </a:r>
          </a:p>
          <a:p>
            <a:pPr rtl="0"/>
            <a:r>
              <a:rPr lang="fr-FR" dirty="0"/>
              <a:t>Statistiques d’état civil </a:t>
            </a:r>
            <a:endParaRPr lang="en-US" dirty="0" smtClean="0"/>
          </a:p>
          <a:p>
            <a:pPr lvl="1" rtl="0"/>
            <a:r>
              <a:rPr lang="fr-FR" sz="2600" dirty="0"/>
              <a:t>Données obtenues sur des évènements vitaux </a:t>
            </a:r>
            <a:r>
              <a:rPr lang="fr-FR" sz="2600" dirty="0" smtClean="0"/>
              <a:t>obtenues par l’intermédiaire du système </a:t>
            </a:r>
            <a:r>
              <a:rPr lang="fr-FR" sz="2600" dirty="0"/>
              <a:t>d’enregistrement des faits d’état civil </a:t>
            </a:r>
            <a:endParaRPr lang="en-US" sz="2600" dirty="0"/>
          </a:p>
          <a:p>
            <a:pPr lvl="1" rtl="0"/>
            <a:r>
              <a:rPr lang="fr-FR" sz="2600" dirty="0"/>
              <a:t>Objectif : obtenir des données précises sur tous les évènements vitaux qui se produisent dans le pays</a:t>
            </a:r>
          </a:p>
          <a:p>
            <a:pPr lvl="1" rtl="0"/>
            <a:endParaRPr lang="en-US" dirty="0"/>
          </a:p>
          <a:p>
            <a:pPr rtl="0"/>
            <a:endParaRPr lang="en-US" dirty="0"/>
          </a:p>
        </p:txBody>
      </p:sp>
    </p:spTree>
    <p:extLst>
      <p:ext uri="{BB962C8B-B14F-4D97-AF65-F5344CB8AC3E}">
        <p14:creationId xmlns:p14="http://schemas.microsoft.com/office/powerpoint/2010/main" val="114284086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rtlCol="0"/>
          <a:lstStyle/>
          <a:p>
            <a:pPr algn="r" rtl="0"/>
            <a:r>
              <a:rPr lang="fr-FR" dirty="0"/>
              <a:t>Révision</a:t>
            </a:r>
            <a:endParaRPr lang="en-US" sz="2400" dirty="0"/>
          </a:p>
        </p:txBody>
      </p:sp>
      <p:sp>
        <p:nvSpPr>
          <p:cNvPr id="3" name="Content Placeholder 2"/>
          <p:cNvSpPr>
            <a:spLocks noGrp="1"/>
          </p:cNvSpPr>
          <p:nvPr>
            <p:ph idx="4294967295"/>
          </p:nvPr>
        </p:nvSpPr>
        <p:spPr>
          <a:xfrm>
            <a:off x="609600" y="1447800"/>
            <a:ext cx="8382000" cy="4495800"/>
          </a:xfrm>
          <a:prstGeom prst="rect">
            <a:avLst/>
          </a:prstGeom>
        </p:spPr>
        <p:txBody>
          <a:bodyPr rtlCol="0">
            <a:normAutofit lnSpcReduction="10000"/>
          </a:bodyPr>
          <a:lstStyle/>
          <a:p>
            <a:pPr rtl="0"/>
            <a:r>
              <a:rPr lang="fr-FR" dirty="0"/>
              <a:t>Utilisation des actes d'état civil </a:t>
            </a:r>
            <a:endParaRPr lang="en-US" dirty="0" smtClean="0"/>
          </a:p>
          <a:p>
            <a:pPr lvl="1" rtl="0"/>
            <a:r>
              <a:rPr lang="fr-FR" sz="2600" dirty="0"/>
              <a:t>Légal</a:t>
            </a:r>
          </a:p>
          <a:p>
            <a:pPr lvl="1" rtl="0"/>
            <a:r>
              <a:rPr lang="fr-FR" sz="2600" dirty="0"/>
              <a:t>Administratif</a:t>
            </a:r>
          </a:p>
          <a:p>
            <a:pPr lvl="1" rtl="0"/>
            <a:r>
              <a:rPr lang="fr-FR" sz="2600" dirty="0"/>
              <a:t>Statistiques d’état civil </a:t>
            </a:r>
            <a:endParaRPr lang="en-US" sz="2600" dirty="0" smtClean="0"/>
          </a:p>
          <a:p>
            <a:pPr lvl="1" rtl="0"/>
            <a:r>
              <a:rPr lang="fr-FR" sz="2600" dirty="0"/>
              <a:t>Santé publique et recherche</a:t>
            </a:r>
            <a:endParaRPr lang="en-US" sz="2600" dirty="0"/>
          </a:p>
          <a:p>
            <a:pPr rtl="0"/>
            <a:r>
              <a:rPr lang="fr-FR" dirty="0"/>
              <a:t>Principaux </a:t>
            </a:r>
            <a:r>
              <a:rPr lang="fr-FR" dirty="0" smtClean="0"/>
              <a:t>actes utilisés </a:t>
            </a:r>
            <a:r>
              <a:rPr lang="fr-FR" dirty="0"/>
              <a:t>pour les analyses de santé publique</a:t>
            </a:r>
          </a:p>
          <a:p>
            <a:pPr lvl="1" rtl="0"/>
            <a:r>
              <a:rPr lang="fr-FR" sz="2600" dirty="0"/>
              <a:t>Naissances</a:t>
            </a:r>
          </a:p>
          <a:p>
            <a:pPr lvl="1" rtl="0"/>
            <a:r>
              <a:rPr lang="fr-FR" sz="2600" dirty="0"/>
              <a:t>Décès</a:t>
            </a:r>
            <a:endParaRPr lang="en-US" sz="2600" dirty="0"/>
          </a:p>
        </p:txBody>
      </p:sp>
    </p:spTree>
    <p:extLst>
      <p:ext uri="{BB962C8B-B14F-4D97-AF65-F5344CB8AC3E}">
        <p14:creationId xmlns:p14="http://schemas.microsoft.com/office/powerpoint/2010/main" val="393891523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rtlCol="0">
            <a:normAutofit fontScale="90000"/>
          </a:bodyPr>
          <a:lstStyle/>
          <a:p>
            <a:pPr algn="r" rtl="0">
              <a:lnSpc>
                <a:spcPts val="3600"/>
              </a:lnSpc>
            </a:pPr>
            <a:r>
              <a:rPr lang="fr-FR" dirty="0"/>
              <a:t>Questions - Choisir le terme correspondant</a:t>
            </a:r>
            <a:endParaRPr lang="en-US" dirty="0"/>
          </a:p>
        </p:txBody>
      </p:sp>
      <p:sp>
        <p:nvSpPr>
          <p:cNvPr id="3" name="Content Placeholder 2"/>
          <p:cNvSpPr>
            <a:spLocks noGrp="1"/>
          </p:cNvSpPr>
          <p:nvPr>
            <p:ph idx="4294967295"/>
          </p:nvPr>
        </p:nvSpPr>
        <p:spPr>
          <a:xfrm>
            <a:off x="457200" y="1524000"/>
            <a:ext cx="8229600" cy="4602163"/>
          </a:xfrm>
          <a:prstGeom prst="rect">
            <a:avLst/>
          </a:prstGeom>
        </p:spPr>
        <p:txBody>
          <a:bodyPr rtlCol="0">
            <a:normAutofit fontScale="77500" lnSpcReduction="20000"/>
          </a:bodyPr>
          <a:lstStyle/>
          <a:p>
            <a:pPr marL="514350" indent="-514350" rtl="0">
              <a:buAutoNum type="arabicPeriod"/>
            </a:pPr>
            <a:r>
              <a:rPr lang="fr-FR" sz="2800"/>
              <a:t>Les statistiques d’état civil désignent les données obtenues sur des évènements vitaux et qui sont ensuite enregistrées à travers </a:t>
            </a:r>
            <a:r>
              <a:rPr lang="fr-FR" sz="2800" i="1">
                <a:solidFill>
                  <a:srgbClr val="C00000"/>
                </a:solidFill>
              </a:rPr>
              <a:t>(le recensement/l’enregistrement des faits d’état civil)</a:t>
            </a:r>
            <a:r>
              <a:rPr lang="fr-FR" sz="2800"/>
              <a:t>.</a:t>
            </a:r>
          </a:p>
          <a:p>
            <a:pPr marL="514350" indent="-514350" rtl="0">
              <a:buAutoNum type="arabicPeriod"/>
            </a:pPr>
            <a:r>
              <a:rPr lang="fr-FR" sz="2800"/>
              <a:t>Le but d'un système d’enregistrement des faits d’état civil est d'enregistrer tous les évènements vitaux </a:t>
            </a:r>
            <a:r>
              <a:rPr lang="fr-FR" sz="2800" i="1">
                <a:solidFill>
                  <a:srgbClr val="C00000"/>
                </a:solidFill>
              </a:rPr>
              <a:t>(dans les 5 ans/à mesure qu’ils se produisent)</a:t>
            </a:r>
            <a:r>
              <a:rPr lang="fr-FR" sz="2800"/>
              <a:t>.</a:t>
            </a:r>
          </a:p>
          <a:p>
            <a:pPr marL="514350" indent="-514350" rtl="0">
              <a:buAutoNum type="arabicPeriod"/>
            </a:pPr>
            <a:r>
              <a:rPr lang="fr-FR" sz="2800"/>
              <a:t>Les actes d'état civil (</a:t>
            </a:r>
            <a:r>
              <a:rPr lang="fr-FR" sz="2800" i="1">
                <a:solidFill>
                  <a:srgbClr val="C00000"/>
                </a:solidFill>
              </a:rPr>
              <a:t>sont/ne sont pas)</a:t>
            </a:r>
            <a:r>
              <a:rPr lang="fr-FR" sz="2800"/>
              <a:t> des documents légaux.</a:t>
            </a:r>
          </a:p>
          <a:p>
            <a:pPr marL="514350" indent="-514350" rtl="0">
              <a:buAutoNum type="arabicPeriod"/>
            </a:pPr>
            <a:r>
              <a:rPr lang="fr-FR" sz="2800"/>
              <a:t>L’épuration des fichiers administratifs, le suivi des tendances de la santé, le développement de cadres d'échantillonnage, et la conduction de recherches statistiques </a:t>
            </a:r>
            <a:r>
              <a:rPr lang="fr-FR" sz="2800" i="1">
                <a:solidFill>
                  <a:srgbClr val="C00000"/>
                </a:solidFill>
              </a:rPr>
              <a:t>(sont/ne sont pas)</a:t>
            </a:r>
            <a:r>
              <a:rPr lang="fr-FR" sz="2800"/>
              <a:t> certains usages de l'information des actes d'état civil.   </a:t>
            </a:r>
          </a:p>
        </p:txBody>
      </p:sp>
    </p:spTree>
    <p:extLst>
      <p:ext uri="{BB962C8B-B14F-4D97-AF65-F5344CB8AC3E}">
        <p14:creationId xmlns:p14="http://schemas.microsoft.com/office/powerpoint/2010/main" val="34080932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rtlCol="0">
            <a:normAutofit/>
          </a:bodyPr>
          <a:lstStyle/>
          <a:p>
            <a:pPr algn="r" rtl="0"/>
            <a:r>
              <a:rPr lang="fr-FR" dirty="0"/>
              <a:t>Aperçu général</a:t>
            </a:r>
            <a:endParaRPr lang="en-US" dirty="0"/>
          </a:p>
        </p:txBody>
      </p:sp>
      <p:sp>
        <p:nvSpPr>
          <p:cNvPr id="3" name="Content Placeholder 2"/>
          <p:cNvSpPr>
            <a:spLocks noGrp="1"/>
          </p:cNvSpPr>
          <p:nvPr>
            <p:ph idx="4294967295"/>
          </p:nvPr>
        </p:nvSpPr>
        <p:spPr>
          <a:xfrm>
            <a:off x="457200" y="1905000"/>
            <a:ext cx="8229600" cy="4221163"/>
          </a:xfrm>
          <a:prstGeom prst="rect">
            <a:avLst/>
          </a:prstGeom>
        </p:spPr>
        <p:txBody>
          <a:bodyPr rtlCol="0"/>
          <a:lstStyle/>
          <a:p>
            <a:pPr rtl="0"/>
            <a:r>
              <a:rPr lang="fr-FR" sz="2200" dirty="0"/>
              <a:t>But du système d’enregistrement des faits d’état civil</a:t>
            </a:r>
          </a:p>
          <a:p>
            <a:pPr rtl="0"/>
            <a:r>
              <a:rPr lang="fr-FR" sz="2200" dirty="0"/>
              <a:t>Finalité du système de statistiques de l’état civil</a:t>
            </a:r>
          </a:p>
          <a:p>
            <a:pPr rtl="0"/>
            <a:r>
              <a:rPr lang="fr-FR" sz="2200" dirty="0"/>
              <a:t>Types de registres d'état civil</a:t>
            </a:r>
          </a:p>
          <a:p>
            <a:pPr rtl="0"/>
            <a:r>
              <a:rPr lang="fr-FR" sz="2200" dirty="0"/>
              <a:t>Usages des registres d'état civil</a:t>
            </a:r>
            <a:endParaRPr lang="en-US" sz="2200" dirty="0"/>
          </a:p>
        </p:txBody>
      </p:sp>
      <p:pic>
        <p:nvPicPr>
          <p:cNvPr id="4" name="Picture 2" descr="Picture from World Health Organization of worker collecting information for a vital record.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3647" y="3048560"/>
            <a:ext cx="2768776" cy="3724275"/>
          </a:xfrm>
          <a:prstGeom prst="rect">
            <a:avLst/>
          </a:prstGeom>
          <a:noFill/>
          <a:ln w="38100">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55900" y="5689925"/>
            <a:ext cx="4648200" cy="400110"/>
          </a:xfrm>
          <a:prstGeom prst="rect">
            <a:avLst/>
          </a:prstGeom>
          <a:noFill/>
        </p:spPr>
        <p:txBody>
          <a:bodyPr wrap="square" rtlCol="0">
            <a:spAutoFit/>
          </a:bodyPr>
          <a:lstStyle/>
          <a:p>
            <a:pPr algn="r" rtl="0"/>
            <a:r>
              <a:rPr lang="fr-FR" sz="1000"/>
              <a:t>Images tirées du site Web de l’OMS ; Réseau de Métrologie de Santé</a:t>
            </a:r>
          </a:p>
          <a:p>
            <a:pPr algn="r" rtl="0"/>
            <a:r>
              <a:rPr lang="fr-FR" sz="1000"/>
              <a:t>http://www.who.int/healthmetrics/documents/Components_of_a_strong_HIS.pdf</a:t>
            </a:r>
            <a:endParaRPr lang="en-US" sz="1000" dirty="0"/>
          </a:p>
        </p:txBody>
      </p:sp>
    </p:spTree>
    <p:extLst>
      <p:ext uri="{BB962C8B-B14F-4D97-AF65-F5344CB8AC3E}">
        <p14:creationId xmlns:p14="http://schemas.microsoft.com/office/powerpoint/2010/main" val="36587193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152400"/>
            <a:ext cx="5638800" cy="1066800"/>
          </a:xfrm>
        </p:spPr>
        <p:txBody>
          <a:bodyPr rtlCol="0" anchor="ctr">
            <a:noAutofit/>
          </a:bodyPr>
          <a:lstStyle/>
          <a:p>
            <a:pPr algn="r" rtl="0"/>
            <a:r>
              <a:rPr lang="fr-FR" sz="3000" dirty="0"/>
              <a:t>Systèmes d’enregistrement des faits d’état civil</a:t>
            </a:r>
            <a:endParaRPr lang="en-US" sz="3000" dirty="0"/>
          </a:p>
        </p:txBody>
      </p:sp>
      <p:sp>
        <p:nvSpPr>
          <p:cNvPr id="3" name="Content Placeholder 2"/>
          <p:cNvSpPr>
            <a:spLocks noGrp="1"/>
          </p:cNvSpPr>
          <p:nvPr>
            <p:ph idx="4294967295"/>
          </p:nvPr>
        </p:nvSpPr>
        <p:spPr>
          <a:xfrm>
            <a:off x="838200" y="1524000"/>
            <a:ext cx="7848600" cy="4297363"/>
          </a:xfrm>
          <a:prstGeom prst="rect">
            <a:avLst/>
          </a:prstGeom>
        </p:spPr>
        <p:txBody>
          <a:bodyPr rtlCol="0">
            <a:normAutofit lnSpcReduction="10000"/>
          </a:bodyPr>
          <a:lstStyle/>
          <a:p>
            <a:pPr marL="0" indent="0" rtl="0">
              <a:buNone/>
            </a:pPr>
            <a:r>
              <a:rPr lang="fr-FR" dirty="0"/>
              <a:t>Un système que les gouvernements utilisent pour </a:t>
            </a:r>
            <a:r>
              <a:rPr lang="fr-FR" dirty="0" smtClean="0"/>
              <a:t>inscrire </a:t>
            </a:r>
            <a:r>
              <a:rPr lang="fr-FR" dirty="0"/>
              <a:t>les évènements vitaux en vertu de la loi ou des règlements du pays</a:t>
            </a:r>
          </a:p>
          <a:p>
            <a:pPr marL="0" indent="0" rtl="0">
              <a:buNone/>
            </a:pPr>
            <a:endParaRPr lang="en-US" sz="1000" dirty="0" smtClean="0"/>
          </a:p>
          <a:p>
            <a:pPr rtl="0"/>
            <a:r>
              <a:rPr lang="fr-FR" dirty="0"/>
              <a:t>But principal – </a:t>
            </a:r>
            <a:r>
              <a:rPr lang="fr-FR" dirty="0">
                <a:solidFill>
                  <a:srgbClr val="C00000"/>
                </a:solidFill>
              </a:rPr>
              <a:t>Établir les documents légaux requis par la loi </a:t>
            </a:r>
          </a:p>
          <a:p>
            <a:pPr marL="0" indent="0" rtl="0">
              <a:buNone/>
            </a:pPr>
            <a:r>
              <a:rPr lang="fr-FR" sz="1050" dirty="0"/>
              <a:t> </a:t>
            </a:r>
            <a:endParaRPr lang="en-US" sz="1050" dirty="0"/>
          </a:p>
          <a:p>
            <a:pPr rtl="0"/>
            <a:r>
              <a:rPr lang="fr-FR" dirty="0"/>
              <a:t>Objectif – </a:t>
            </a:r>
            <a:r>
              <a:rPr lang="fr-FR" dirty="0" smtClean="0">
                <a:solidFill>
                  <a:srgbClr val="C00000"/>
                </a:solidFill>
              </a:rPr>
              <a:t>Inscrire </a:t>
            </a:r>
            <a:r>
              <a:rPr lang="fr-FR" dirty="0">
                <a:solidFill>
                  <a:srgbClr val="C00000"/>
                </a:solidFill>
              </a:rPr>
              <a:t>tous les évènements vitaux qui se produisent dans le pays à mesure qu’ils se produisent</a:t>
            </a:r>
          </a:p>
          <a:p>
            <a:pPr marL="0" indent="0" rtl="0">
              <a:buNone/>
            </a:pPr>
            <a:endParaRPr lang="en-US" dirty="0" smtClean="0"/>
          </a:p>
          <a:p>
            <a:pPr marL="0" indent="0" rtl="0">
              <a:buNone/>
            </a:pPr>
            <a:endParaRPr lang="en-US" dirty="0"/>
          </a:p>
          <a:p>
            <a:pPr marL="0" indent="0" rtl="0">
              <a:buNone/>
            </a:pPr>
            <a:endParaRPr lang="en-US" dirty="0" smtClean="0"/>
          </a:p>
        </p:txBody>
      </p:sp>
      <p:sp>
        <p:nvSpPr>
          <p:cNvPr id="4" name="TextBox 3"/>
          <p:cNvSpPr txBox="1"/>
          <p:nvPr/>
        </p:nvSpPr>
        <p:spPr>
          <a:xfrm>
            <a:off x="4648200" y="6178950"/>
            <a:ext cx="4343400" cy="646331"/>
          </a:xfrm>
          <a:prstGeom prst="rect">
            <a:avLst/>
          </a:prstGeom>
          <a:noFill/>
        </p:spPr>
        <p:txBody>
          <a:bodyPr wrap="square" rtlCol="0">
            <a:spAutoFit/>
          </a:bodyPr>
          <a:lstStyle/>
          <a:p>
            <a:pPr rtl="0"/>
            <a:r>
              <a:rPr lang="fr-FR" sz="1200"/>
              <a:t>SOURCES : </a:t>
            </a:r>
            <a:r>
              <a:rPr lang="fr-FR" sz="1200" i="1"/>
              <a:t>Manuel sur la formation en systèmes d’enregistrement des faits d’état civil et de statistiques d’état civil, </a:t>
            </a:r>
            <a:r>
              <a:rPr lang="fr-FR" sz="1200"/>
              <a:t>série F, Nº84, Nations Unies, New York, 2002, Module 1</a:t>
            </a:r>
            <a:endParaRPr lang="en-US" sz="1200" dirty="0"/>
          </a:p>
        </p:txBody>
      </p:sp>
    </p:spTree>
    <p:extLst>
      <p:ext uri="{BB962C8B-B14F-4D97-AF65-F5344CB8AC3E}">
        <p14:creationId xmlns:p14="http://schemas.microsoft.com/office/powerpoint/2010/main" val="307099433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rtlCol="0">
            <a:noAutofit/>
          </a:bodyPr>
          <a:lstStyle/>
          <a:p>
            <a:pPr algn="r" rtl="0"/>
            <a:r>
              <a:rPr lang="fr-FR" sz="2900" dirty="0"/>
              <a:t>Système de statistiques de l’état civil</a:t>
            </a:r>
            <a:endParaRPr lang="en-US" sz="2900" dirty="0"/>
          </a:p>
        </p:txBody>
      </p:sp>
      <p:sp>
        <p:nvSpPr>
          <p:cNvPr id="3" name="Content Placeholder 2"/>
          <p:cNvSpPr>
            <a:spLocks noGrp="1"/>
          </p:cNvSpPr>
          <p:nvPr>
            <p:ph idx="4294967295"/>
          </p:nvPr>
        </p:nvSpPr>
        <p:spPr>
          <a:xfrm>
            <a:off x="762000" y="1524000"/>
            <a:ext cx="7924800" cy="4602163"/>
          </a:xfrm>
          <a:prstGeom prst="rect">
            <a:avLst/>
          </a:prstGeom>
        </p:spPr>
        <p:txBody>
          <a:bodyPr rtlCol="0">
            <a:normAutofit/>
          </a:bodyPr>
          <a:lstStyle/>
          <a:p>
            <a:pPr marL="0" indent="0" rtl="0">
              <a:buNone/>
            </a:pPr>
            <a:r>
              <a:rPr lang="fr-FR" sz="2600" dirty="0"/>
              <a:t>Le processus de collecte, de compilation et d'analyse des </a:t>
            </a:r>
            <a:r>
              <a:rPr lang="fr-FR" sz="2600" dirty="0" smtClean="0"/>
              <a:t>évènements vitaux obtenues </a:t>
            </a:r>
            <a:r>
              <a:rPr lang="fr-FR" sz="2600" dirty="0"/>
              <a:t>par l'intermédiaire du système d’enregistrement des faits d’état civil</a:t>
            </a:r>
          </a:p>
          <a:p>
            <a:pPr rtl="0"/>
            <a:r>
              <a:rPr lang="fr-FR" sz="2600" dirty="0" smtClean="0"/>
              <a:t>But </a:t>
            </a:r>
            <a:r>
              <a:rPr lang="fr-FR" sz="2600" dirty="0"/>
              <a:t>principal – </a:t>
            </a:r>
            <a:r>
              <a:rPr lang="fr-FR" sz="2600" dirty="0">
                <a:solidFill>
                  <a:srgbClr val="C00000"/>
                </a:solidFill>
              </a:rPr>
              <a:t>Présentation des </a:t>
            </a:r>
            <a:r>
              <a:rPr lang="fr-FR" sz="2600" dirty="0" smtClean="0">
                <a:solidFill>
                  <a:srgbClr val="C00000"/>
                </a:solidFill>
              </a:rPr>
              <a:t>évènements vitaux sous </a:t>
            </a:r>
            <a:r>
              <a:rPr lang="fr-FR" sz="2600" dirty="0">
                <a:solidFill>
                  <a:srgbClr val="C00000"/>
                </a:solidFill>
              </a:rPr>
              <a:t>la forme de </a:t>
            </a:r>
            <a:r>
              <a:rPr lang="fr-FR" sz="2600" dirty="0" smtClean="0">
                <a:solidFill>
                  <a:srgbClr val="C00000"/>
                </a:solidFill>
              </a:rPr>
              <a:t>statistique</a:t>
            </a:r>
          </a:p>
          <a:p>
            <a:pPr rtl="0"/>
            <a:r>
              <a:rPr lang="fr-FR" sz="2600" dirty="0" smtClean="0"/>
              <a:t>Objectif </a:t>
            </a:r>
            <a:r>
              <a:rPr lang="fr-FR" sz="2600" dirty="0"/>
              <a:t>– </a:t>
            </a:r>
            <a:r>
              <a:rPr lang="fr-FR" sz="2600" dirty="0">
                <a:solidFill>
                  <a:srgbClr val="C00000"/>
                </a:solidFill>
              </a:rPr>
              <a:t>Disposer </a:t>
            </a:r>
            <a:r>
              <a:rPr lang="fr-FR" sz="2600" dirty="0" smtClean="0">
                <a:solidFill>
                  <a:srgbClr val="C00000"/>
                </a:solidFill>
              </a:rPr>
              <a:t>des </a:t>
            </a:r>
            <a:r>
              <a:rPr lang="fr-FR" sz="2600" dirty="0">
                <a:solidFill>
                  <a:srgbClr val="C00000"/>
                </a:solidFill>
              </a:rPr>
              <a:t>données exactes de tous les évènements vitaux qui se produisent dans le pays</a:t>
            </a:r>
          </a:p>
          <a:p>
            <a:pPr marL="0" indent="0" rtl="0">
              <a:buNone/>
            </a:pPr>
            <a:endParaRPr lang="en-US" dirty="0"/>
          </a:p>
        </p:txBody>
      </p:sp>
      <p:sp>
        <p:nvSpPr>
          <p:cNvPr id="4" name="TextBox 3"/>
          <p:cNvSpPr txBox="1"/>
          <p:nvPr/>
        </p:nvSpPr>
        <p:spPr>
          <a:xfrm>
            <a:off x="4648200" y="6172200"/>
            <a:ext cx="4419600" cy="646331"/>
          </a:xfrm>
          <a:prstGeom prst="rect">
            <a:avLst/>
          </a:prstGeom>
          <a:noFill/>
        </p:spPr>
        <p:txBody>
          <a:bodyPr wrap="square" rtlCol="0">
            <a:spAutoFit/>
          </a:bodyPr>
          <a:lstStyle/>
          <a:p>
            <a:pPr rtl="0">
              <a:defRPr/>
            </a:pPr>
            <a:r>
              <a:rPr lang="fr-FR" sz="1200"/>
              <a:t>SOURCES : </a:t>
            </a:r>
            <a:r>
              <a:rPr lang="fr-FR" sz="1200" i="1"/>
              <a:t>Principes et recommandations pour un système de statistiques d’état civil, révision 2, </a:t>
            </a:r>
            <a:r>
              <a:rPr lang="fr-FR" sz="1200"/>
              <a:t>Nations Unies, New York 2001, Chapitre I.B.</a:t>
            </a:r>
          </a:p>
        </p:txBody>
      </p:sp>
    </p:spTree>
    <p:extLst>
      <p:ext uri="{BB962C8B-B14F-4D97-AF65-F5344CB8AC3E}">
        <p14:creationId xmlns:p14="http://schemas.microsoft.com/office/powerpoint/2010/main" val="141580808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algn="r" rtl="0"/>
            <a:r>
              <a:rPr lang="fr-FR" sz="3400" dirty="0"/>
              <a:t>Relation</a:t>
            </a:r>
            <a:endParaRPr lang="en-US" sz="3400" dirty="0"/>
          </a:p>
        </p:txBody>
      </p:sp>
      <p:sp>
        <p:nvSpPr>
          <p:cNvPr id="3" name="Content Placeholder 2" descr="Diagram showing the relationship between the civil registration system, the civil registry database and vital statistics. "/>
          <p:cNvSpPr>
            <a:spLocks noGrp="1"/>
          </p:cNvSpPr>
          <p:nvPr>
            <p:ph idx="4294967295"/>
          </p:nvPr>
        </p:nvSpPr>
        <p:spPr>
          <a:xfrm>
            <a:off x="533400" y="1371600"/>
            <a:ext cx="7696200" cy="4468813"/>
          </a:xfrm>
          <a:prstGeom prst="rect">
            <a:avLst/>
          </a:prstGeom>
        </p:spPr>
        <p:txBody>
          <a:bodyPr rtlCol="0"/>
          <a:lstStyle/>
          <a:p>
            <a:pPr marL="0" indent="0" rtl="0">
              <a:buNone/>
            </a:pPr>
            <a:r>
              <a:rPr lang="fr-FR" sz="2300" dirty="0"/>
              <a:t>Le système d’enregistrement des faits d’état civil </a:t>
            </a:r>
            <a:r>
              <a:rPr lang="fr-FR" sz="2300" dirty="0" smtClean="0"/>
              <a:t>crée une </a:t>
            </a:r>
            <a:r>
              <a:rPr lang="fr-FR" sz="2300" dirty="0"/>
              <a:t>source de données pour les statistiques d’état civil </a:t>
            </a:r>
          </a:p>
        </p:txBody>
      </p:sp>
      <p:cxnSp>
        <p:nvCxnSpPr>
          <p:cNvPr id="14" name="Straight Arrow Connector 13"/>
          <p:cNvCxnSpPr/>
          <p:nvPr/>
        </p:nvCxnSpPr>
        <p:spPr>
          <a:xfrm flipH="1">
            <a:off x="5029200" y="4092702"/>
            <a:ext cx="1295400" cy="936498"/>
          </a:xfrm>
          <a:prstGeom prst="straightConnector1">
            <a:avLst/>
          </a:prstGeom>
          <a:ln>
            <a:solidFill>
              <a:schemeClr val="tx1"/>
            </a:solidFill>
            <a:tailEnd type="arrow"/>
          </a:ln>
        </p:spPr>
        <p:style>
          <a:lnRef idx="3">
            <a:schemeClr val="accent1"/>
          </a:lnRef>
          <a:fillRef idx="0">
            <a:schemeClr val="accent1"/>
          </a:fillRef>
          <a:effectRef idx="2">
            <a:schemeClr val="accent1"/>
          </a:effectRef>
          <a:fontRef idx="minor">
            <a:schemeClr val="tx1"/>
          </a:fontRef>
        </p:style>
      </p:cxnSp>
      <p:grpSp>
        <p:nvGrpSpPr>
          <p:cNvPr id="4" name="Group 3" descr="Diagram showing the relationship between civil registration and vital statistics through a civil registry database. "/>
          <p:cNvGrpSpPr/>
          <p:nvPr/>
        </p:nvGrpSpPr>
        <p:grpSpPr>
          <a:xfrm>
            <a:off x="990600" y="2286000"/>
            <a:ext cx="7162800" cy="3657600"/>
            <a:chOff x="990600" y="2286000"/>
            <a:chExt cx="7162800" cy="3657600"/>
          </a:xfrm>
        </p:grpSpPr>
        <p:sp>
          <p:nvSpPr>
            <p:cNvPr id="10" name="Rectangle 9"/>
            <p:cNvSpPr/>
            <p:nvPr/>
          </p:nvSpPr>
          <p:spPr>
            <a:xfrm>
              <a:off x="990600" y="2743200"/>
              <a:ext cx="3668386" cy="12192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2200" b="1" dirty="0"/>
                <a:t>Systèmes d’enregistrement </a:t>
              </a:r>
              <a:r>
                <a:rPr lang="fr-FR" sz="2200" b="1" dirty="0" smtClean="0"/>
                <a:t/>
              </a:r>
              <a:br>
                <a:rPr lang="fr-FR" sz="2200" b="1" dirty="0" smtClean="0"/>
              </a:br>
              <a:r>
                <a:rPr lang="fr-FR" sz="2200" b="1" dirty="0" smtClean="0"/>
                <a:t>des </a:t>
              </a:r>
              <a:r>
                <a:rPr lang="fr-FR" sz="2200" b="1" dirty="0"/>
                <a:t>faits d’état civil</a:t>
              </a:r>
              <a:endParaRPr lang="en-US" sz="2200" b="1" dirty="0"/>
            </a:p>
          </p:txBody>
        </p:sp>
        <p:sp>
          <p:nvSpPr>
            <p:cNvPr id="12" name="Rectangle 11"/>
            <p:cNvSpPr/>
            <p:nvPr/>
          </p:nvSpPr>
          <p:spPr>
            <a:xfrm>
              <a:off x="2598130" y="5029200"/>
              <a:ext cx="4015917" cy="9144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2600" b="1" dirty="0"/>
                <a:t>Statistiques d’état civil</a:t>
              </a:r>
              <a:endParaRPr lang="en-US" sz="2600" b="1" dirty="0"/>
            </a:p>
          </p:txBody>
        </p:sp>
        <p:sp>
          <p:nvSpPr>
            <p:cNvPr id="13" name="Cube 12"/>
            <p:cNvSpPr/>
            <p:nvPr/>
          </p:nvSpPr>
          <p:spPr>
            <a:xfrm>
              <a:off x="5894653" y="2286000"/>
              <a:ext cx="2258747" cy="1959102"/>
            </a:xfrm>
            <a:prstGeom prst="cube">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b="1" dirty="0"/>
                <a:t>Base de données d’enregistrement d'état </a:t>
              </a:r>
              <a:r>
                <a:rPr lang="fr-FR" b="1" dirty="0" smtClean="0"/>
                <a:t>civil</a:t>
              </a:r>
              <a:endParaRPr lang="en-US" b="1" dirty="0"/>
            </a:p>
          </p:txBody>
        </p:sp>
      </p:grpSp>
      <p:cxnSp>
        <p:nvCxnSpPr>
          <p:cNvPr id="15" name="Straight Arrow Connector 14"/>
          <p:cNvCxnSpPr/>
          <p:nvPr/>
        </p:nvCxnSpPr>
        <p:spPr>
          <a:xfrm>
            <a:off x="4658986" y="3205899"/>
            <a:ext cx="1235667" cy="195501"/>
          </a:xfrm>
          <a:prstGeom prst="straightConnector1">
            <a:avLst/>
          </a:prstGeom>
          <a:ln>
            <a:solidFill>
              <a:schemeClr val="tx1"/>
            </a:solidFill>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168403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rtlCol="0">
            <a:normAutofit/>
          </a:bodyPr>
          <a:lstStyle/>
          <a:p>
            <a:pPr algn="r" rtl="0"/>
            <a:r>
              <a:rPr lang="fr-FR" dirty="0"/>
              <a:t>Débattre </a:t>
            </a:r>
            <a:endParaRPr lang="en-US" dirty="0"/>
          </a:p>
        </p:txBody>
      </p:sp>
      <p:sp>
        <p:nvSpPr>
          <p:cNvPr id="3" name="Content Placeholder 2"/>
          <p:cNvSpPr>
            <a:spLocks noGrp="1"/>
          </p:cNvSpPr>
          <p:nvPr>
            <p:ph idx="4294967295"/>
          </p:nvPr>
        </p:nvSpPr>
        <p:spPr>
          <a:xfrm>
            <a:off x="838200" y="1752599"/>
            <a:ext cx="7848600" cy="4038601"/>
          </a:xfrm>
          <a:prstGeom prst="rect">
            <a:avLst/>
          </a:prstGeom>
        </p:spPr>
        <p:txBody>
          <a:bodyPr rtlCol="0">
            <a:normAutofit fontScale="25000" lnSpcReduction="20000"/>
          </a:bodyPr>
          <a:lstStyle/>
          <a:p>
            <a:pPr marL="1588" indent="0" rtl="0">
              <a:buNone/>
            </a:pPr>
            <a:r>
              <a:rPr lang="fr-FR" sz="9600" dirty="0"/>
              <a:t>Quelles méthodes peuvent être utilisées pour </a:t>
            </a:r>
            <a:r>
              <a:rPr lang="fr-FR" sz="9600" dirty="0" smtClean="0"/>
              <a:t>compléter les </a:t>
            </a:r>
            <a:r>
              <a:rPr lang="fr-FR" sz="9600" dirty="0"/>
              <a:t>données si l'enregistrement des faits d'état civil ne couvre pas l’intégralité du pays ?</a:t>
            </a:r>
          </a:p>
          <a:p>
            <a:pPr marL="457200" lvl="1" indent="0" rtl="0">
              <a:buNone/>
            </a:pPr>
            <a:endParaRPr lang="en-US" sz="9600" dirty="0" smtClean="0"/>
          </a:p>
          <a:p>
            <a:pPr marL="1588" indent="0" rtl="0">
              <a:buNone/>
            </a:pPr>
            <a:r>
              <a:rPr lang="fr-FR" sz="9600" dirty="0"/>
              <a:t>Qu’est-ce qui distingue l’enregistrement des faits d’état civil et d’un recensement ?</a:t>
            </a:r>
          </a:p>
          <a:p>
            <a:pPr marL="457200" lvl="1" indent="0" rtl="0">
              <a:buNone/>
            </a:pPr>
            <a:endParaRPr lang="en-US" sz="9600" dirty="0" smtClean="0"/>
          </a:p>
          <a:p>
            <a:pPr marL="1588" indent="0" rtl="0">
              <a:buNone/>
            </a:pPr>
            <a:r>
              <a:rPr lang="fr-FR" sz="9600" dirty="0"/>
              <a:t>Qu’est-ce qui distingue l’enregistrement des faits d’état civil et d’un échantillon ?</a:t>
            </a:r>
          </a:p>
          <a:p>
            <a:pPr marL="457200" lvl="1" indent="0" rtl="0">
              <a:buNone/>
            </a:pPr>
            <a:endParaRPr lang="en-US" sz="9600" dirty="0" smtClean="0"/>
          </a:p>
          <a:p>
            <a:pPr marL="457200" lvl="1" indent="0" rtl="0">
              <a:buNone/>
            </a:pPr>
            <a:endParaRPr lang="en-US" dirty="0" smtClean="0"/>
          </a:p>
          <a:p>
            <a:pPr marL="457200" lvl="1" indent="0" rtl="0">
              <a:buNone/>
            </a:pPr>
            <a:endParaRPr lang="en-US" sz="2800" dirty="0" smtClean="0"/>
          </a:p>
          <a:p>
            <a:pPr marL="0" indent="0" rtl="0">
              <a:buNone/>
            </a:pPr>
            <a:endParaRPr lang="en-US" dirty="0" smtClean="0"/>
          </a:p>
          <a:p>
            <a:pPr marL="0" indent="0" rtl="0">
              <a:buNone/>
            </a:pPr>
            <a:r>
              <a:rPr lang="fr-FR" dirty="0"/>
              <a:t>	 </a:t>
            </a:r>
            <a:endParaRPr lang="en-US" dirty="0"/>
          </a:p>
        </p:txBody>
      </p:sp>
      <p:sp>
        <p:nvSpPr>
          <p:cNvPr id="4" name="TextBox 3"/>
          <p:cNvSpPr txBox="1"/>
          <p:nvPr/>
        </p:nvSpPr>
        <p:spPr>
          <a:xfrm>
            <a:off x="4648200" y="6172200"/>
            <a:ext cx="4343400" cy="646331"/>
          </a:xfrm>
          <a:prstGeom prst="rect">
            <a:avLst/>
          </a:prstGeom>
          <a:noFill/>
        </p:spPr>
        <p:txBody>
          <a:bodyPr wrap="square" rtlCol="0">
            <a:spAutoFit/>
          </a:bodyPr>
          <a:lstStyle/>
          <a:p>
            <a:pPr rtl="0">
              <a:defRPr/>
            </a:pPr>
            <a:r>
              <a:rPr lang="fr-FR" sz="1200"/>
              <a:t>SOURCES : </a:t>
            </a:r>
            <a:r>
              <a:rPr lang="fr-FR" sz="1200" i="1"/>
              <a:t>Principes et recommandations pour un système de statistiques d’état civil, révision 2</a:t>
            </a:r>
            <a:r>
              <a:rPr lang="fr-FR" sz="1200"/>
              <a:t>, Nations Unies, New York 2001, Chapitre I.A.</a:t>
            </a:r>
          </a:p>
        </p:txBody>
      </p:sp>
    </p:spTree>
    <p:extLst>
      <p:ext uri="{BB962C8B-B14F-4D97-AF65-F5344CB8AC3E}">
        <p14:creationId xmlns:p14="http://schemas.microsoft.com/office/powerpoint/2010/main" val="239789060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rtlCol="0">
            <a:normAutofit/>
          </a:bodyPr>
          <a:lstStyle/>
          <a:p>
            <a:pPr algn="r" rtl="0"/>
            <a:r>
              <a:rPr lang="fr-FR" sz="3600" dirty="0"/>
              <a:t>Types </a:t>
            </a:r>
            <a:r>
              <a:rPr lang="fr-FR" sz="3600" dirty="0" smtClean="0"/>
              <a:t>des actes d'état </a:t>
            </a:r>
            <a:r>
              <a:rPr lang="fr-FR" sz="3600" dirty="0"/>
              <a:t>civil </a:t>
            </a:r>
            <a:endParaRPr lang="en-US" sz="3600" dirty="0"/>
          </a:p>
        </p:txBody>
      </p:sp>
      <p:sp>
        <p:nvSpPr>
          <p:cNvPr id="3" name="Content Placeholder 2"/>
          <p:cNvSpPr>
            <a:spLocks noGrp="1"/>
          </p:cNvSpPr>
          <p:nvPr>
            <p:ph idx="4294967295"/>
          </p:nvPr>
        </p:nvSpPr>
        <p:spPr>
          <a:xfrm>
            <a:off x="762000" y="1371600"/>
            <a:ext cx="7924800" cy="4754563"/>
          </a:xfrm>
          <a:prstGeom prst="rect">
            <a:avLst/>
          </a:prstGeom>
        </p:spPr>
        <p:txBody>
          <a:bodyPr rtlCol="0">
            <a:normAutofit/>
          </a:bodyPr>
          <a:lstStyle/>
          <a:p>
            <a:pPr rtl="0"/>
            <a:r>
              <a:rPr lang="fr-FR" sz="2400" dirty="0"/>
              <a:t>10 types reconnus par l'ONU</a:t>
            </a:r>
          </a:p>
          <a:p>
            <a:pPr rtl="0"/>
            <a:r>
              <a:rPr lang="fr-FR" sz="2400" dirty="0"/>
              <a:t>Principaux </a:t>
            </a:r>
            <a:r>
              <a:rPr lang="fr-FR" sz="2400" dirty="0" smtClean="0"/>
              <a:t>actes pour </a:t>
            </a:r>
            <a:r>
              <a:rPr lang="fr-FR" sz="2400" dirty="0"/>
              <a:t>les analyses de santé </a:t>
            </a:r>
            <a:endParaRPr lang="en-US" sz="2400" dirty="0" smtClean="0"/>
          </a:p>
          <a:p>
            <a:pPr marL="457200" lvl="1" indent="0" rtl="0">
              <a:buNone/>
            </a:pPr>
            <a:r>
              <a:rPr lang="fr-FR" sz="2400" dirty="0"/>
              <a:t>      1.  </a:t>
            </a:r>
            <a:r>
              <a:rPr lang="fr-FR" sz="2400" dirty="0">
                <a:solidFill>
                  <a:srgbClr val="C00000"/>
                </a:solidFill>
              </a:rPr>
              <a:t>Naissance</a:t>
            </a:r>
            <a:r>
              <a:rPr lang="fr-FR" sz="2400" dirty="0"/>
              <a:t>  </a:t>
            </a:r>
          </a:p>
          <a:p>
            <a:pPr marL="457200" lvl="1" indent="0" rtl="0">
              <a:buNone/>
            </a:pPr>
            <a:r>
              <a:rPr lang="fr-FR" sz="2400" dirty="0"/>
              <a:t>      2.  </a:t>
            </a:r>
            <a:r>
              <a:rPr lang="fr-FR" sz="2400" dirty="0">
                <a:solidFill>
                  <a:srgbClr val="C00000"/>
                </a:solidFill>
              </a:rPr>
              <a:t>Décès</a:t>
            </a:r>
            <a:r>
              <a:rPr lang="fr-FR" sz="2400" dirty="0"/>
              <a:t> </a:t>
            </a:r>
          </a:p>
          <a:p>
            <a:pPr rtl="0"/>
            <a:r>
              <a:rPr lang="fr-FR" sz="2400" dirty="0"/>
              <a:t>Utilisé pour les analyses de santé dans certains pays</a:t>
            </a:r>
          </a:p>
          <a:p>
            <a:pPr marL="457200" lvl="1" indent="0" rtl="0">
              <a:buNone/>
            </a:pPr>
            <a:r>
              <a:rPr lang="fr-FR" sz="2400" dirty="0"/>
              <a:t>      3.  </a:t>
            </a:r>
            <a:r>
              <a:rPr lang="fr-FR" sz="2400" dirty="0">
                <a:solidFill>
                  <a:srgbClr val="C00000"/>
                </a:solidFill>
              </a:rPr>
              <a:t>Mort fœtale  </a:t>
            </a:r>
          </a:p>
          <a:p>
            <a:pPr marL="457200" lvl="1" indent="0" rtl="0">
              <a:buNone/>
            </a:pPr>
            <a:r>
              <a:rPr lang="fr-FR" sz="2400" dirty="0"/>
              <a:t>      4.  Mariage </a:t>
            </a:r>
          </a:p>
          <a:p>
            <a:pPr marL="457200" lvl="1" indent="0" rtl="0">
              <a:buNone/>
            </a:pPr>
            <a:r>
              <a:rPr lang="fr-FR" sz="2400" dirty="0"/>
              <a:t>	 5.  </a:t>
            </a:r>
            <a:r>
              <a:rPr lang="fr-FR" sz="2400" dirty="0" smtClean="0"/>
              <a:t>Divorce</a:t>
            </a:r>
            <a:endParaRPr lang="en-US" sz="2400" dirty="0"/>
          </a:p>
        </p:txBody>
      </p:sp>
      <p:sp>
        <p:nvSpPr>
          <p:cNvPr id="4" name="TextBox 3"/>
          <p:cNvSpPr txBox="1"/>
          <p:nvPr/>
        </p:nvSpPr>
        <p:spPr>
          <a:xfrm>
            <a:off x="4648200" y="6178950"/>
            <a:ext cx="4343400" cy="646331"/>
          </a:xfrm>
          <a:prstGeom prst="rect">
            <a:avLst/>
          </a:prstGeom>
          <a:noFill/>
        </p:spPr>
        <p:txBody>
          <a:bodyPr wrap="square" rtlCol="0">
            <a:spAutoFit/>
          </a:bodyPr>
          <a:lstStyle/>
          <a:p>
            <a:pPr rtl="0"/>
            <a:r>
              <a:rPr lang="fr-FR" sz="1200" dirty="0"/>
              <a:t>SOURCES : </a:t>
            </a:r>
            <a:r>
              <a:rPr lang="fr-FR" sz="1200" i="1" dirty="0"/>
              <a:t>Manuel sur la formation en systèmes d’enregistrement des faits d’état civil et de statistiques d’état civil</a:t>
            </a:r>
            <a:r>
              <a:rPr lang="fr-FR" sz="1200" dirty="0"/>
              <a:t>,</a:t>
            </a:r>
            <a:r>
              <a:rPr lang="en" sz="1200" i="1" dirty="0"/>
              <a:t> </a:t>
            </a:r>
            <a:r>
              <a:rPr lang="en" sz="1200" dirty="0"/>
              <a:t>série F, Nº84, Nations Unies, New York, 2002, Module 2</a:t>
            </a:r>
          </a:p>
        </p:txBody>
      </p:sp>
    </p:spTree>
    <p:extLst>
      <p:ext uri="{BB962C8B-B14F-4D97-AF65-F5344CB8AC3E}">
        <p14:creationId xmlns:p14="http://schemas.microsoft.com/office/powerpoint/2010/main" val="27039648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44562"/>
          </a:xfrm>
        </p:spPr>
        <p:txBody>
          <a:bodyPr rtlCol="0">
            <a:normAutofit/>
          </a:bodyPr>
          <a:lstStyle/>
          <a:p>
            <a:pPr algn="r" rtl="0"/>
            <a:r>
              <a:rPr lang="fr-FR" sz="3600" dirty="0"/>
              <a:t>Types </a:t>
            </a:r>
            <a:r>
              <a:rPr lang="fr-FR" sz="3600" dirty="0" smtClean="0"/>
              <a:t>des actes d'état </a:t>
            </a:r>
            <a:r>
              <a:rPr lang="fr-FR" sz="3600" dirty="0"/>
              <a:t>civil</a:t>
            </a:r>
            <a:endParaRPr lang="en-US" sz="2700" dirty="0"/>
          </a:p>
        </p:txBody>
      </p:sp>
      <p:sp>
        <p:nvSpPr>
          <p:cNvPr id="3" name="Content Placeholder 2"/>
          <p:cNvSpPr>
            <a:spLocks noGrp="1"/>
          </p:cNvSpPr>
          <p:nvPr>
            <p:ph idx="4294967295"/>
          </p:nvPr>
        </p:nvSpPr>
        <p:spPr>
          <a:xfrm>
            <a:off x="838200" y="1676400"/>
            <a:ext cx="7848600" cy="4449763"/>
          </a:xfrm>
          <a:prstGeom prst="rect">
            <a:avLst/>
          </a:prstGeom>
        </p:spPr>
        <p:txBody>
          <a:bodyPr rtlCol="0">
            <a:normAutofit/>
          </a:bodyPr>
          <a:lstStyle/>
          <a:p>
            <a:pPr rtl="0"/>
            <a:r>
              <a:rPr lang="fr-FR" sz="3000" dirty="0"/>
              <a:t>Autres </a:t>
            </a:r>
            <a:r>
              <a:rPr lang="fr-FR" sz="3000" dirty="0" smtClean="0"/>
              <a:t>actes à </a:t>
            </a:r>
            <a:r>
              <a:rPr lang="fr-FR" sz="3000" dirty="0"/>
              <a:t>des fins juridiques</a:t>
            </a:r>
          </a:p>
          <a:p>
            <a:pPr marL="457200" lvl="1" indent="0" rtl="0">
              <a:buNone/>
            </a:pPr>
            <a:r>
              <a:rPr lang="fr-FR" sz="3000" dirty="0"/>
              <a:t>   6.  Annulation du mariage </a:t>
            </a:r>
          </a:p>
          <a:p>
            <a:pPr marL="457200" lvl="1" indent="0" rtl="0">
              <a:buNone/>
            </a:pPr>
            <a:r>
              <a:rPr lang="fr-FR" sz="3000" dirty="0"/>
              <a:t>   7.  Séparation de corps du mariage </a:t>
            </a:r>
          </a:p>
          <a:p>
            <a:pPr marL="457200" lvl="1" indent="0" rtl="0">
              <a:buNone/>
            </a:pPr>
            <a:r>
              <a:rPr lang="fr-FR" sz="3000" dirty="0"/>
              <a:t>   8.  Adoption</a:t>
            </a:r>
            <a:endParaRPr lang="en-US" sz="3000" dirty="0"/>
          </a:p>
          <a:p>
            <a:pPr marL="457200" lvl="1" indent="0" rtl="0">
              <a:buNone/>
            </a:pPr>
            <a:r>
              <a:rPr lang="fr-FR" sz="3000" dirty="0"/>
              <a:t>   9.  Légitimation </a:t>
            </a:r>
          </a:p>
          <a:p>
            <a:pPr marL="457200" lvl="1" indent="0" rtl="0">
              <a:buNone/>
            </a:pPr>
            <a:r>
              <a:rPr lang="fr-FR" sz="3000" dirty="0"/>
              <a:t> 10. Reconnaissance</a:t>
            </a:r>
            <a:endParaRPr lang="en-US" sz="3000" dirty="0"/>
          </a:p>
        </p:txBody>
      </p:sp>
      <p:sp>
        <p:nvSpPr>
          <p:cNvPr id="4" name="TextBox 3"/>
          <p:cNvSpPr txBox="1"/>
          <p:nvPr/>
        </p:nvSpPr>
        <p:spPr>
          <a:xfrm>
            <a:off x="4648200" y="6190525"/>
            <a:ext cx="4419600" cy="646331"/>
          </a:xfrm>
          <a:prstGeom prst="rect">
            <a:avLst/>
          </a:prstGeom>
          <a:noFill/>
        </p:spPr>
        <p:txBody>
          <a:bodyPr wrap="square" rtlCol="0">
            <a:spAutoFit/>
          </a:bodyPr>
          <a:lstStyle/>
          <a:p>
            <a:pPr rtl="0"/>
            <a:r>
              <a:rPr lang="fr-FR" sz="1200"/>
              <a:t>SOURCES : </a:t>
            </a:r>
            <a:r>
              <a:rPr lang="fr-FR" sz="1200" i="1"/>
              <a:t>Manuel sur la formation en systèmes d’enregistrement des faits d’état civil et de statistiques d’état civil</a:t>
            </a:r>
            <a:r>
              <a:rPr lang="fr-FR" sz="1200"/>
              <a:t>,</a:t>
            </a:r>
            <a:r>
              <a:rPr lang="en" sz="1200" i="1"/>
              <a:t> </a:t>
            </a:r>
            <a:r>
              <a:rPr lang="en" sz="1200"/>
              <a:t>série F, Nº84, Nations Unies, New York, 2002, Module 2</a:t>
            </a:r>
            <a:endParaRPr lang="en-US" sz="1200" dirty="0"/>
          </a:p>
        </p:txBody>
      </p:sp>
    </p:spTree>
    <p:extLst>
      <p:ext uri="{BB962C8B-B14F-4D97-AF65-F5344CB8AC3E}">
        <p14:creationId xmlns:p14="http://schemas.microsoft.com/office/powerpoint/2010/main" val="187960039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algn="r" rtl="0"/>
            <a:r>
              <a:rPr lang="fr-FR" dirty="0"/>
              <a:t>Types </a:t>
            </a:r>
            <a:r>
              <a:rPr lang="fr-FR" dirty="0" smtClean="0"/>
              <a:t>des actes d'état </a:t>
            </a:r>
            <a:r>
              <a:rPr lang="fr-FR" dirty="0"/>
              <a:t>civil</a:t>
            </a:r>
          </a:p>
        </p:txBody>
      </p:sp>
      <p:sp>
        <p:nvSpPr>
          <p:cNvPr id="3" name="Content Placeholder 2"/>
          <p:cNvSpPr>
            <a:spLocks noGrp="1"/>
          </p:cNvSpPr>
          <p:nvPr>
            <p:ph idx="4294967295"/>
          </p:nvPr>
        </p:nvSpPr>
        <p:spPr>
          <a:xfrm>
            <a:off x="685800" y="1600200"/>
            <a:ext cx="8077200" cy="4419600"/>
          </a:xfrm>
          <a:prstGeom prst="rect">
            <a:avLst/>
          </a:prstGeom>
        </p:spPr>
        <p:txBody>
          <a:bodyPr rtlCol="0"/>
          <a:lstStyle/>
          <a:p>
            <a:pPr marL="0" indent="0" rtl="0">
              <a:buNone/>
            </a:pPr>
            <a:r>
              <a:rPr lang="fr-FR" dirty="0">
                <a:solidFill>
                  <a:schemeClr val="bg1">
                    <a:lumMod val="65000"/>
                  </a:schemeClr>
                </a:solidFill>
              </a:rPr>
              <a:t>Diapositive avec les types </a:t>
            </a:r>
            <a:r>
              <a:rPr lang="fr-FR" dirty="0" smtClean="0">
                <a:solidFill>
                  <a:schemeClr val="bg1">
                    <a:lumMod val="65000"/>
                  </a:schemeClr>
                </a:solidFill>
              </a:rPr>
              <a:t>des actes officiels </a:t>
            </a:r>
            <a:r>
              <a:rPr lang="fr-FR" dirty="0">
                <a:solidFill>
                  <a:schemeClr val="bg1">
                    <a:lumMod val="65000"/>
                  </a:schemeClr>
                </a:solidFill>
              </a:rPr>
              <a:t>pour le pays où le cours est enseigné ou pour comparaison si les étudiants viennent de pays différents. </a:t>
            </a:r>
            <a:endParaRPr lang="en-US" dirty="0">
              <a:solidFill>
                <a:schemeClr val="bg1">
                  <a:lumMod val="65000"/>
                </a:schemeClr>
              </a:solidFill>
            </a:endParaRPr>
          </a:p>
        </p:txBody>
      </p:sp>
    </p:spTree>
    <p:extLst>
      <p:ext uri="{BB962C8B-B14F-4D97-AF65-F5344CB8AC3E}">
        <p14:creationId xmlns:p14="http://schemas.microsoft.com/office/powerpoint/2010/main" val="170023810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FETP_Template[1]">
  <a:themeElements>
    <a:clrScheme name="1_BWPP Template May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WPP Template May 05">
      <a:majorFont>
        <a:latin typeface="Franklin Gothic Medium Cond"/>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lnDef>
  </a:objectDefaults>
  <a:extraClrSchemeLst>
    <a:extraClrScheme>
      <a:clrScheme name="1_BWPP Template May 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WPP Template May 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WPP Template May 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WPP Template May 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WPP Template May 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WPP Template May 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WPP Template May 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from erin</Template>
  <TotalTime>9684</TotalTime>
  <Words>1298</Words>
  <Application>Microsoft Office PowerPoint</Application>
  <PresentationFormat>On-screen Show (4:3)</PresentationFormat>
  <Paragraphs>211</Paragraphs>
  <Slides>14</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Franklin Gothic Medium</vt:lpstr>
      <vt:lpstr>Franklin Gothic Medium Cond</vt:lpstr>
      <vt:lpstr>Times New Roman</vt:lpstr>
      <vt:lpstr>Wingdings</vt:lpstr>
      <vt:lpstr>FETP_Template[1]</vt:lpstr>
      <vt:lpstr>Office Theme</vt:lpstr>
      <vt:lpstr>Aperçu général des systèmes d’enregistrement des faits d’état civil et de statistiques d’état civil      </vt:lpstr>
      <vt:lpstr>Aperçu général</vt:lpstr>
      <vt:lpstr>Systèmes d’enregistrement des faits d’état civil</vt:lpstr>
      <vt:lpstr>Système de statistiques de l’état civil</vt:lpstr>
      <vt:lpstr>Relation</vt:lpstr>
      <vt:lpstr>Débattre </vt:lpstr>
      <vt:lpstr>Types des actes d'état civil </vt:lpstr>
      <vt:lpstr>Types des actes d'état civil</vt:lpstr>
      <vt:lpstr>Types des actes d'état civil</vt:lpstr>
      <vt:lpstr>Usages des actes d'état civil</vt:lpstr>
      <vt:lpstr>Débattre</vt:lpstr>
      <vt:lpstr>Révision</vt:lpstr>
      <vt:lpstr>Révision</vt:lpstr>
      <vt:lpstr>Questions - Choisir le terme correspondant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REGISTRATION  AND  VITAL STATISTICS  SYSTEMS</dc:title>
  <dc:creator>Dorothy</dc:creator>
  <cp:lastModifiedBy>Nichols, Erin K. (CDC/OPHSS/NCHS)</cp:lastModifiedBy>
  <cp:revision>1150</cp:revision>
  <cp:lastPrinted>2012-02-09T18:08:01Z</cp:lastPrinted>
  <dcterms:created xsi:type="dcterms:W3CDTF">2011-08-26T21:42:09Z</dcterms:created>
  <dcterms:modified xsi:type="dcterms:W3CDTF">2016-10-07T18:01:45Z</dcterms:modified>
</cp:coreProperties>
</file>