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15"/>
  </p:notesMasterIdLst>
  <p:handoutMasterIdLst>
    <p:handoutMasterId r:id="rId16"/>
  </p:handoutMasterIdLst>
  <p:sldIdLst>
    <p:sldId id="537" r:id="rId2"/>
    <p:sldId id="539" r:id="rId3"/>
    <p:sldId id="565" r:id="rId4"/>
    <p:sldId id="573" r:id="rId5"/>
    <p:sldId id="551" r:id="rId6"/>
    <p:sldId id="540" r:id="rId7"/>
    <p:sldId id="566" r:id="rId8"/>
    <p:sldId id="567" r:id="rId9"/>
    <p:sldId id="568" r:id="rId10"/>
    <p:sldId id="569" r:id="rId11"/>
    <p:sldId id="570" r:id="rId12"/>
    <p:sldId id="574" r:id="rId13"/>
    <p:sldId id="572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garet Warner" initials="MMW9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94"/>
    <a:srgbClr val="77933C"/>
    <a:srgbClr val="000080"/>
    <a:srgbClr val="000099"/>
    <a:srgbClr val="008080"/>
    <a:srgbClr val="AEAECA"/>
    <a:srgbClr val="66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82948" autoAdjust="0"/>
  </p:normalViewPr>
  <p:slideViewPr>
    <p:cSldViewPr>
      <p:cViewPr>
        <p:scale>
          <a:sx n="75" d="100"/>
          <a:sy n="75" d="100"/>
        </p:scale>
        <p:origin x="-2664" y="-13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2334ABE-0E0D-4E3A-B3B4-94384A54C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1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34EB6BF-3253-47F4-9BB9-CE3EB8C20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96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5F44A-F252-4FE3-B353-2278DD850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3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E180F-13A8-457A-8EBD-D50FADB00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81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A4BF8-66FB-49D0-8A03-D20727C09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20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639B0-D5ED-48C4-A4B0-A2F9E9C79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7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AAE2E-A126-4402-A241-457BFF862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1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917BA-848C-48E1-86EA-702EC538B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3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11AEF-68D6-4991-8ABF-2F6DAC2FE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7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23384-B870-4908-A95C-A058F1130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3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51FD-D903-4035-8066-C2E7DCC1B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1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9A941-C3FA-4679-9C34-272C35C4D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2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DF4FC-3D1A-45D2-B328-0A9511FAE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8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66EB5B0-C9A4-4B09-8008-A0DDF65B9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5638800"/>
            <a:ext cx="9144000" cy="12192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686800" cy="1524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atin typeface="+mn-lt"/>
              </a:rPr>
              <a:t>Multiple Cause of Death: </a:t>
            </a:r>
            <a:br>
              <a:rPr lang="en-US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>An Update on Recommendations for </a:t>
            </a:r>
            <a:br>
              <a:rPr lang="en-US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>Selecting a Main Injury</a:t>
            </a: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894" y="3886200"/>
            <a:ext cx="6248400" cy="1600200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ea typeface="+mj-ea"/>
                <a:cs typeface="+mj-cs"/>
              </a:rPr>
              <a:t>Wellington, New Zealand </a:t>
            </a:r>
            <a:r>
              <a:rPr lang="en-US" sz="2400" b="1" dirty="0">
                <a:solidFill>
                  <a:schemeClr val="tx1"/>
                </a:solidFill>
                <a:ea typeface="+mj-ea"/>
                <a:cs typeface="+mj-cs"/>
              </a:rPr>
              <a:t/>
            </a:r>
            <a:br>
              <a:rPr lang="en-US" sz="2400" b="1" dirty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en-US" sz="2400" b="1" dirty="0" smtClean="0">
                <a:solidFill>
                  <a:schemeClr val="tx1"/>
                </a:solidFill>
                <a:ea typeface="+mj-ea"/>
                <a:cs typeface="+mj-cs"/>
              </a:rPr>
              <a:t>29 September 2012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Holly Hedegaard, MD, MSPH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Office of Analysis and Epidemiology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455613" y="5805488"/>
            <a:ext cx="7521575" cy="966787"/>
            <a:chOff x="287" y="3201"/>
            <a:chExt cx="4738" cy="609"/>
          </a:xfrm>
        </p:grpSpPr>
        <p:sp>
          <p:nvSpPr>
            <p:cNvPr id="2056" name="Text Box 6"/>
            <p:cNvSpPr txBox="1">
              <a:spLocks noChangeArrowheads="1"/>
            </p:cNvSpPr>
            <p:nvPr/>
          </p:nvSpPr>
          <p:spPr bwMode="auto">
            <a:xfrm>
              <a:off x="1029" y="3201"/>
              <a:ext cx="3996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b="1">
                  <a:latin typeface="Swis721 BT"/>
                </a:rPr>
                <a:t>U.S. DEPARTMENT OF HEALTH AND HUMAN SERVICES</a:t>
              </a:r>
            </a:p>
            <a:p>
              <a:pPr>
                <a:lnSpc>
                  <a:spcPct val="90000"/>
                </a:lnSpc>
              </a:pPr>
              <a:r>
                <a:rPr lang="en-US" b="1">
                  <a:latin typeface="Swis721 BT"/>
                </a:rPr>
                <a:t>Centers for Disease Control and Prevention</a:t>
              </a:r>
            </a:p>
            <a:p>
              <a:pPr>
                <a:lnSpc>
                  <a:spcPct val="90000"/>
                </a:lnSpc>
              </a:pPr>
              <a:r>
                <a:rPr lang="en-US" b="1">
                  <a:latin typeface="Swis721 BT"/>
                </a:rPr>
                <a:t>National Center for Health Statistics</a:t>
              </a:r>
            </a:p>
          </p:txBody>
        </p:sp>
        <p:grpSp>
          <p:nvGrpSpPr>
            <p:cNvPr id="2057" name="Group 7"/>
            <p:cNvGrpSpPr>
              <a:grpSpLocks/>
            </p:cNvGrpSpPr>
            <p:nvPr/>
          </p:nvGrpSpPr>
          <p:grpSpPr bwMode="auto">
            <a:xfrm>
              <a:off x="287" y="3729"/>
              <a:ext cx="1561" cy="67"/>
              <a:chOff x="226" y="1710"/>
              <a:chExt cx="5989" cy="259"/>
            </a:xfrm>
          </p:grpSpPr>
          <p:sp>
            <p:nvSpPr>
              <p:cNvPr id="2059" name="Freeform 8"/>
              <p:cNvSpPr>
                <a:spLocks noEditPoints="1"/>
              </p:cNvSpPr>
              <p:nvPr/>
            </p:nvSpPr>
            <p:spPr bwMode="auto">
              <a:xfrm>
                <a:off x="226" y="1739"/>
                <a:ext cx="1316" cy="230"/>
              </a:xfrm>
              <a:custGeom>
                <a:avLst/>
                <a:gdLst>
                  <a:gd name="T0" fmla="*/ 0 w 3948"/>
                  <a:gd name="T1" fmla="*/ 0 h 691"/>
                  <a:gd name="T2" fmla="*/ 0 w 3948"/>
                  <a:gd name="T3" fmla="*/ 0 h 691"/>
                  <a:gd name="T4" fmla="*/ 0 w 3948"/>
                  <a:gd name="T5" fmla="*/ 0 h 691"/>
                  <a:gd name="T6" fmla="*/ 0 w 3948"/>
                  <a:gd name="T7" fmla="*/ 0 h 691"/>
                  <a:gd name="T8" fmla="*/ 0 w 3948"/>
                  <a:gd name="T9" fmla="*/ 0 h 691"/>
                  <a:gd name="T10" fmla="*/ 0 w 3948"/>
                  <a:gd name="T11" fmla="*/ 0 h 691"/>
                  <a:gd name="T12" fmla="*/ 0 w 3948"/>
                  <a:gd name="T13" fmla="*/ 0 h 691"/>
                  <a:gd name="T14" fmla="*/ 0 w 3948"/>
                  <a:gd name="T15" fmla="*/ 0 h 691"/>
                  <a:gd name="T16" fmla="*/ 0 w 3948"/>
                  <a:gd name="T17" fmla="*/ 0 h 691"/>
                  <a:gd name="T18" fmla="*/ 0 w 3948"/>
                  <a:gd name="T19" fmla="*/ 0 h 691"/>
                  <a:gd name="T20" fmla="*/ 0 w 3948"/>
                  <a:gd name="T21" fmla="*/ 0 h 691"/>
                  <a:gd name="T22" fmla="*/ 0 w 3948"/>
                  <a:gd name="T23" fmla="*/ 0 h 691"/>
                  <a:gd name="T24" fmla="*/ 0 w 3948"/>
                  <a:gd name="T25" fmla="*/ 0 h 691"/>
                  <a:gd name="T26" fmla="*/ 0 w 3948"/>
                  <a:gd name="T27" fmla="*/ 0 h 691"/>
                  <a:gd name="T28" fmla="*/ 0 w 3948"/>
                  <a:gd name="T29" fmla="*/ 0 h 691"/>
                  <a:gd name="T30" fmla="*/ 0 w 3948"/>
                  <a:gd name="T31" fmla="*/ 0 h 691"/>
                  <a:gd name="T32" fmla="*/ 0 w 3948"/>
                  <a:gd name="T33" fmla="*/ 0 h 691"/>
                  <a:gd name="T34" fmla="*/ 0 w 3948"/>
                  <a:gd name="T35" fmla="*/ 0 h 691"/>
                  <a:gd name="T36" fmla="*/ 0 w 3948"/>
                  <a:gd name="T37" fmla="*/ 0 h 691"/>
                  <a:gd name="T38" fmla="*/ 0 w 3948"/>
                  <a:gd name="T39" fmla="*/ 0 h 691"/>
                  <a:gd name="T40" fmla="*/ 0 w 3948"/>
                  <a:gd name="T41" fmla="*/ 0 h 691"/>
                  <a:gd name="T42" fmla="*/ 0 w 3948"/>
                  <a:gd name="T43" fmla="*/ 0 h 691"/>
                  <a:gd name="T44" fmla="*/ 0 w 3948"/>
                  <a:gd name="T45" fmla="*/ 0 h 691"/>
                  <a:gd name="T46" fmla="*/ 0 w 3948"/>
                  <a:gd name="T47" fmla="*/ 0 h 691"/>
                  <a:gd name="T48" fmla="*/ 0 w 3948"/>
                  <a:gd name="T49" fmla="*/ 0 h 691"/>
                  <a:gd name="T50" fmla="*/ 0 w 3948"/>
                  <a:gd name="T51" fmla="*/ 0 h 691"/>
                  <a:gd name="T52" fmla="*/ 0 w 3948"/>
                  <a:gd name="T53" fmla="*/ 0 h 691"/>
                  <a:gd name="T54" fmla="*/ 0 w 3948"/>
                  <a:gd name="T55" fmla="*/ 0 h 691"/>
                  <a:gd name="T56" fmla="*/ 0 w 3948"/>
                  <a:gd name="T57" fmla="*/ 0 h 691"/>
                  <a:gd name="T58" fmla="*/ 0 w 3948"/>
                  <a:gd name="T59" fmla="*/ 0 h 691"/>
                  <a:gd name="T60" fmla="*/ 0 w 3948"/>
                  <a:gd name="T61" fmla="*/ 0 h 691"/>
                  <a:gd name="T62" fmla="*/ 0 w 3948"/>
                  <a:gd name="T63" fmla="*/ 0 h 691"/>
                  <a:gd name="T64" fmla="*/ 0 w 3948"/>
                  <a:gd name="T65" fmla="*/ 0 h 691"/>
                  <a:gd name="T66" fmla="*/ 0 w 3948"/>
                  <a:gd name="T67" fmla="*/ 0 h 691"/>
                  <a:gd name="T68" fmla="*/ 0 w 3948"/>
                  <a:gd name="T69" fmla="*/ 0 h 691"/>
                  <a:gd name="T70" fmla="*/ 0 w 3948"/>
                  <a:gd name="T71" fmla="*/ 0 h 691"/>
                  <a:gd name="T72" fmla="*/ 0 w 3948"/>
                  <a:gd name="T73" fmla="*/ 0 h 691"/>
                  <a:gd name="T74" fmla="*/ 0 w 3948"/>
                  <a:gd name="T75" fmla="*/ 0 h 691"/>
                  <a:gd name="T76" fmla="*/ 0 w 3948"/>
                  <a:gd name="T77" fmla="*/ 0 h 691"/>
                  <a:gd name="T78" fmla="*/ 0 w 3948"/>
                  <a:gd name="T79" fmla="*/ 0 h 691"/>
                  <a:gd name="T80" fmla="*/ 0 w 3948"/>
                  <a:gd name="T81" fmla="*/ 0 h 691"/>
                  <a:gd name="T82" fmla="*/ 0 w 3948"/>
                  <a:gd name="T83" fmla="*/ 0 h 691"/>
                  <a:gd name="T84" fmla="*/ 0 w 3948"/>
                  <a:gd name="T85" fmla="*/ 0 h 691"/>
                  <a:gd name="T86" fmla="*/ 0 w 3948"/>
                  <a:gd name="T87" fmla="*/ 0 h 691"/>
                  <a:gd name="T88" fmla="*/ 0 w 3948"/>
                  <a:gd name="T89" fmla="*/ 0 h 691"/>
                  <a:gd name="T90" fmla="*/ 0 w 3948"/>
                  <a:gd name="T91" fmla="*/ 0 h 691"/>
                  <a:gd name="T92" fmla="*/ 0 w 3948"/>
                  <a:gd name="T93" fmla="*/ 0 h 691"/>
                  <a:gd name="T94" fmla="*/ 0 w 3948"/>
                  <a:gd name="T95" fmla="*/ 0 h 691"/>
                  <a:gd name="T96" fmla="*/ 0 w 3948"/>
                  <a:gd name="T97" fmla="*/ 0 h 691"/>
                  <a:gd name="T98" fmla="*/ 0 w 3948"/>
                  <a:gd name="T99" fmla="*/ 0 h 691"/>
                  <a:gd name="T100" fmla="*/ 0 w 3948"/>
                  <a:gd name="T101" fmla="*/ 0 h 691"/>
                  <a:gd name="T102" fmla="*/ 0 w 3948"/>
                  <a:gd name="T103" fmla="*/ 0 h 691"/>
                  <a:gd name="T104" fmla="*/ 0 w 3948"/>
                  <a:gd name="T105" fmla="*/ 0 h 691"/>
                  <a:gd name="T106" fmla="*/ 0 w 3948"/>
                  <a:gd name="T107" fmla="*/ 0 h 691"/>
                  <a:gd name="T108" fmla="*/ 0 w 3948"/>
                  <a:gd name="T109" fmla="*/ 0 h 691"/>
                  <a:gd name="T110" fmla="*/ 0 w 3948"/>
                  <a:gd name="T111" fmla="*/ 0 h 691"/>
                  <a:gd name="T112" fmla="*/ 0 w 3948"/>
                  <a:gd name="T113" fmla="*/ 0 h 691"/>
                  <a:gd name="T114" fmla="*/ 0 w 3948"/>
                  <a:gd name="T115" fmla="*/ 0 h 691"/>
                  <a:gd name="T116" fmla="*/ 0 w 3948"/>
                  <a:gd name="T117" fmla="*/ 0 h 691"/>
                  <a:gd name="T118" fmla="*/ 0 w 3948"/>
                  <a:gd name="T119" fmla="*/ 0 h 691"/>
                  <a:gd name="T120" fmla="*/ 0 w 3948"/>
                  <a:gd name="T121" fmla="*/ 0 h 691"/>
                  <a:gd name="T122" fmla="*/ 0 w 3948"/>
                  <a:gd name="T123" fmla="*/ 0 h 69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948"/>
                  <a:gd name="T187" fmla="*/ 0 h 691"/>
                  <a:gd name="T188" fmla="*/ 3948 w 3948"/>
                  <a:gd name="T189" fmla="*/ 691 h 691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948" h="691">
                    <a:moveTo>
                      <a:pt x="579" y="226"/>
                    </a:moveTo>
                    <a:lnTo>
                      <a:pt x="581" y="221"/>
                    </a:lnTo>
                    <a:lnTo>
                      <a:pt x="582" y="217"/>
                    </a:lnTo>
                    <a:lnTo>
                      <a:pt x="583" y="213"/>
                    </a:lnTo>
                    <a:lnTo>
                      <a:pt x="583" y="210"/>
                    </a:lnTo>
                    <a:lnTo>
                      <a:pt x="582" y="204"/>
                    </a:lnTo>
                    <a:lnTo>
                      <a:pt x="578" y="198"/>
                    </a:lnTo>
                    <a:lnTo>
                      <a:pt x="573" y="191"/>
                    </a:lnTo>
                    <a:lnTo>
                      <a:pt x="565" y="185"/>
                    </a:lnTo>
                    <a:lnTo>
                      <a:pt x="556" y="180"/>
                    </a:lnTo>
                    <a:lnTo>
                      <a:pt x="544" y="174"/>
                    </a:lnTo>
                    <a:lnTo>
                      <a:pt x="529" y="169"/>
                    </a:lnTo>
                    <a:lnTo>
                      <a:pt x="512" y="163"/>
                    </a:lnTo>
                    <a:lnTo>
                      <a:pt x="494" y="157"/>
                    </a:lnTo>
                    <a:lnTo>
                      <a:pt x="476" y="153"/>
                    </a:lnTo>
                    <a:lnTo>
                      <a:pt x="457" y="149"/>
                    </a:lnTo>
                    <a:lnTo>
                      <a:pt x="438" y="146"/>
                    </a:lnTo>
                    <a:lnTo>
                      <a:pt x="419" y="144"/>
                    </a:lnTo>
                    <a:lnTo>
                      <a:pt x="398" y="142"/>
                    </a:lnTo>
                    <a:lnTo>
                      <a:pt x="377" y="140"/>
                    </a:lnTo>
                    <a:lnTo>
                      <a:pt x="356" y="140"/>
                    </a:lnTo>
                    <a:lnTo>
                      <a:pt x="339" y="140"/>
                    </a:lnTo>
                    <a:lnTo>
                      <a:pt x="322" y="142"/>
                    </a:lnTo>
                    <a:lnTo>
                      <a:pt x="307" y="143"/>
                    </a:lnTo>
                    <a:lnTo>
                      <a:pt x="292" y="145"/>
                    </a:lnTo>
                    <a:lnTo>
                      <a:pt x="278" y="148"/>
                    </a:lnTo>
                    <a:lnTo>
                      <a:pt x="265" y="151"/>
                    </a:lnTo>
                    <a:lnTo>
                      <a:pt x="254" y="155"/>
                    </a:lnTo>
                    <a:lnTo>
                      <a:pt x="243" y="160"/>
                    </a:lnTo>
                    <a:lnTo>
                      <a:pt x="232" y="164"/>
                    </a:lnTo>
                    <a:lnTo>
                      <a:pt x="223" y="170"/>
                    </a:lnTo>
                    <a:lnTo>
                      <a:pt x="216" y="175"/>
                    </a:lnTo>
                    <a:lnTo>
                      <a:pt x="210" y="181"/>
                    </a:lnTo>
                    <a:lnTo>
                      <a:pt x="205" y="186"/>
                    </a:lnTo>
                    <a:lnTo>
                      <a:pt x="202" y="193"/>
                    </a:lnTo>
                    <a:lnTo>
                      <a:pt x="200" y="201"/>
                    </a:lnTo>
                    <a:lnTo>
                      <a:pt x="200" y="208"/>
                    </a:lnTo>
                    <a:lnTo>
                      <a:pt x="200" y="213"/>
                    </a:lnTo>
                    <a:lnTo>
                      <a:pt x="202" y="218"/>
                    </a:lnTo>
                    <a:lnTo>
                      <a:pt x="205" y="223"/>
                    </a:lnTo>
                    <a:lnTo>
                      <a:pt x="210" y="228"/>
                    </a:lnTo>
                    <a:lnTo>
                      <a:pt x="216" y="231"/>
                    </a:lnTo>
                    <a:lnTo>
                      <a:pt x="222" y="236"/>
                    </a:lnTo>
                    <a:lnTo>
                      <a:pt x="231" y="239"/>
                    </a:lnTo>
                    <a:lnTo>
                      <a:pt x="240" y="243"/>
                    </a:lnTo>
                    <a:lnTo>
                      <a:pt x="264" y="249"/>
                    </a:lnTo>
                    <a:lnTo>
                      <a:pt x="292" y="254"/>
                    </a:lnTo>
                    <a:lnTo>
                      <a:pt x="326" y="257"/>
                    </a:lnTo>
                    <a:lnTo>
                      <a:pt x="364" y="259"/>
                    </a:lnTo>
                    <a:lnTo>
                      <a:pt x="376" y="260"/>
                    </a:lnTo>
                    <a:lnTo>
                      <a:pt x="387" y="260"/>
                    </a:lnTo>
                    <a:lnTo>
                      <a:pt x="396" y="262"/>
                    </a:lnTo>
                    <a:lnTo>
                      <a:pt x="404" y="262"/>
                    </a:lnTo>
                    <a:lnTo>
                      <a:pt x="440" y="264"/>
                    </a:lnTo>
                    <a:lnTo>
                      <a:pt x="475" y="268"/>
                    </a:lnTo>
                    <a:lnTo>
                      <a:pt x="506" y="273"/>
                    </a:lnTo>
                    <a:lnTo>
                      <a:pt x="536" y="280"/>
                    </a:lnTo>
                    <a:lnTo>
                      <a:pt x="561" y="286"/>
                    </a:lnTo>
                    <a:lnTo>
                      <a:pt x="585" y="295"/>
                    </a:lnTo>
                    <a:lnTo>
                      <a:pt x="596" y="300"/>
                    </a:lnTo>
                    <a:lnTo>
                      <a:pt x="606" y="304"/>
                    </a:lnTo>
                    <a:lnTo>
                      <a:pt x="615" y="310"/>
                    </a:lnTo>
                    <a:lnTo>
                      <a:pt x="624" y="315"/>
                    </a:lnTo>
                    <a:lnTo>
                      <a:pt x="632" y="321"/>
                    </a:lnTo>
                    <a:lnTo>
                      <a:pt x="640" y="327"/>
                    </a:lnTo>
                    <a:lnTo>
                      <a:pt x="647" y="333"/>
                    </a:lnTo>
                    <a:lnTo>
                      <a:pt x="654" y="340"/>
                    </a:lnTo>
                    <a:lnTo>
                      <a:pt x="660" y="348"/>
                    </a:lnTo>
                    <a:lnTo>
                      <a:pt x="666" y="356"/>
                    </a:lnTo>
                    <a:lnTo>
                      <a:pt x="670" y="364"/>
                    </a:lnTo>
                    <a:lnTo>
                      <a:pt x="675" y="371"/>
                    </a:lnTo>
                    <a:lnTo>
                      <a:pt x="679" y="380"/>
                    </a:lnTo>
                    <a:lnTo>
                      <a:pt x="683" y="389"/>
                    </a:lnTo>
                    <a:lnTo>
                      <a:pt x="685" y="398"/>
                    </a:lnTo>
                    <a:lnTo>
                      <a:pt x="687" y="408"/>
                    </a:lnTo>
                    <a:lnTo>
                      <a:pt x="689" y="419"/>
                    </a:lnTo>
                    <a:lnTo>
                      <a:pt x="691" y="430"/>
                    </a:lnTo>
                    <a:lnTo>
                      <a:pt x="692" y="440"/>
                    </a:lnTo>
                    <a:lnTo>
                      <a:pt x="692" y="451"/>
                    </a:lnTo>
                    <a:lnTo>
                      <a:pt x="692" y="463"/>
                    </a:lnTo>
                    <a:lnTo>
                      <a:pt x="691" y="475"/>
                    </a:lnTo>
                    <a:lnTo>
                      <a:pt x="688" y="486"/>
                    </a:lnTo>
                    <a:lnTo>
                      <a:pt x="686" y="497"/>
                    </a:lnTo>
                    <a:lnTo>
                      <a:pt x="683" y="508"/>
                    </a:lnTo>
                    <a:lnTo>
                      <a:pt x="679" y="518"/>
                    </a:lnTo>
                    <a:lnTo>
                      <a:pt x="675" y="528"/>
                    </a:lnTo>
                    <a:lnTo>
                      <a:pt x="669" y="539"/>
                    </a:lnTo>
                    <a:lnTo>
                      <a:pt x="664" y="547"/>
                    </a:lnTo>
                    <a:lnTo>
                      <a:pt x="657" y="558"/>
                    </a:lnTo>
                    <a:lnTo>
                      <a:pt x="649" y="567"/>
                    </a:lnTo>
                    <a:lnTo>
                      <a:pt x="641" y="576"/>
                    </a:lnTo>
                    <a:lnTo>
                      <a:pt x="633" y="583"/>
                    </a:lnTo>
                    <a:lnTo>
                      <a:pt x="623" y="592"/>
                    </a:lnTo>
                    <a:lnTo>
                      <a:pt x="613" y="600"/>
                    </a:lnTo>
                    <a:lnTo>
                      <a:pt x="602" y="608"/>
                    </a:lnTo>
                    <a:lnTo>
                      <a:pt x="591" y="615"/>
                    </a:lnTo>
                    <a:lnTo>
                      <a:pt x="579" y="621"/>
                    </a:lnTo>
                    <a:lnTo>
                      <a:pt x="567" y="628"/>
                    </a:lnTo>
                    <a:lnTo>
                      <a:pt x="554" y="634"/>
                    </a:lnTo>
                    <a:lnTo>
                      <a:pt x="540" y="639"/>
                    </a:lnTo>
                    <a:lnTo>
                      <a:pt x="527" y="645"/>
                    </a:lnTo>
                    <a:lnTo>
                      <a:pt x="513" y="650"/>
                    </a:lnTo>
                    <a:lnTo>
                      <a:pt x="499" y="653"/>
                    </a:lnTo>
                    <a:lnTo>
                      <a:pt x="468" y="660"/>
                    </a:lnTo>
                    <a:lnTo>
                      <a:pt x="436" y="664"/>
                    </a:lnTo>
                    <a:lnTo>
                      <a:pt x="402" y="667"/>
                    </a:lnTo>
                    <a:lnTo>
                      <a:pt x="366" y="669"/>
                    </a:lnTo>
                    <a:lnTo>
                      <a:pt x="325" y="667"/>
                    </a:lnTo>
                    <a:lnTo>
                      <a:pt x="284" y="665"/>
                    </a:lnTo>
                    <a:lnTo>
                      <a:pt x="244" y="661"/>
                    </a:lnTo>
                    <a:lnTo>
                      <a:pt x="205" y="655"/>
                    </a:lnTo>
                    <a:lnTo>
                      <a:pt x="167" y="648"/>
                    </a:lnTo>
                    <a:lnTo>
                      <a:pt x="130" y="639"/>
                    </a:lnTo>
                    <a:lnTo>
                      <a:pt x="94" y="629"/>
                    </a:lnTo>
                    <a:lnTo>
                      <a:pt x="58" y="618"/>
                    </a:lnTo>
                    <a:lnTo>
                      <a:pt x="46" y="614"/>
                    </a:lnTo>
                    <a:lnTo>
                      <a:pt x="39" y="613"/>
                    </a:lnTo>
                    <a:lnTo>
                      <a:pt x="35" y="613"/>
                    </a:lnTo>
                    <a:lnTo>
                      <a:pt x="30" y="616"/>
                    </a:lnTo>
                    <a:lnTo>
                      <a:pt x="25" y="621"/>
                    </a:lnTo>
                    <a:lnTo>
                      <a:pt x="16" y="632"/>
                    </a:lnTo>
                    <a:lnTo>
                      <a:pt x="0" y="624"/>
                    </a:lnTo>
                    <a:lnTo>
                      <a:pt x="88" y="432"/>
                    </a:lnTo>
                    <a:lnTo>
                      <a:pt x="103" y="440"/>
                    </a:lnTo>
                    <a:lnTo>
                      <a:pt x="102" y="442"/>
                    </a:lnTo>
                    <a:lnTo>
                      <a:pt x="101" y="444"/>
                    </a:lnTo>
                    <a:lnTo>
                      <a:pt x="100" y="447"/>
                    </a:lnTo>
                    <a:lnTo>
                      <a:pt x="100" y="450"/>
                    </a:lnTo>
                    <a:lnTo>
                      <a:pt x="100" y="454"/>
                    </a:lnTo>
                    <a:lnTo>
                      <a:pt x="101" y="459"/>
                    </a:lnTo>
                    <a:lnTo>
                      <a:pt x="102" y="463"/>
                    </a:lnTo>
                    <a:lnTo>
                      <a:pt x="104" y="468"/>
                    </a:lnTo>
                    <a:lnTo>
                      <a:pt x="111" y="477"/>
                    </a:lnTo>
                    <a:lnTo>
                      <a:pt x="120" y="485"/>
                    </a:lnTo>
                    <a:lnTo>
                      <a:pt x="131" y="493"/>
                    </a:lnTo>
                    <a:lnTo>
                      <a:pt x="146" y="502"/>
                    </a:lnTo>
                    <a:lnTo>
                      <a:pt x="162" y="509"/>
                    </a:lnTo>
                    <a:lnTo>
                      <a:pt x="181" y="517"/>
                    </a:lnTo>
                    <a:lnTo>
                      <a:pt x="202" y="524"/>
                    </a:lnTo>
                    <a:lnTo>
                      <a:pt x="223" y="531"/>
                    </a:lnTo>
                    <a:lnTo>
                      <a:pt x="246" y="536"/>
                    </a:lnTo>
                    <a:lnTo>
                      <a:pt x="268" y="541"/>
                    </a:lnTo>
                    <a:lnTo>
                      <a:pt x="292" y="544"/>
                    </a:lnTo>
                    <a:lnTo>
                      <a:pt x="316" y="546"/>
                    </a:lnTo>
                    <a:lnTo>
                      <a:pt x="341" y="547"/>
                    </a:lnTo>
                    <a:lnTo>
                      <a:pt x="366" y="547"/>
                    </a:lnTo>
                    <a:lnTo>
                      <a:pt x="384" y="547"/>
                    </a:lnTo>
                    <a:lnTo>
                      <a:pt x="401" y="546"/>
                    </a:lnTo>
                    <a:lnTo>
                      <a:pt x="417" y="545"/>
                    </a:lnTo>
                    <a:lnTo>
                      <a:pt x="431" y="543"/>
                    </a:lnTo>
                    <a:lnTo>
                      <a:pt x="445" y="540"/>
                    </a:lnTo>
                    <a:lnTo>
                      <a:pt x="458" y="536"/>
                    </a:lnTo>
                    <a:lnTo>
                      <a:pt x="469" y="532"/>
                    </a:lnTo>
                    <a:lnTo>
                      <a:pt x="481" y="527"/>
                    </a:lnTo>
                    <a:lnTo>
                      <a:pt x="491" y="522"/>
                    </a:lnTo>
                    <a:lnTo>
                      <a:pt x="499" y="515"/>
                    </a:lnTo>
                    <a:lnTo>
                      <a:pt x="506" y="509"/>
                    </a:lnTo>
                    <a:lnTo>
                      <a:pt x="512" y="503"/>
                    </a:lnTo>
                    <a:lnTo>
                      <a:pt x="517" y="495"/>
                    </a:lnTo>
                    <a:lnTo>
                      <a:pt x="520" y="487"/>
                    </a:lnTo>
                    <a:lnTo>
                      <a:pt x="522" y="479"/>
                    </a:lnTo>
                    <a:lnTo>
                      <a:pt x="522" y="470"/>
                    </a:lnTo>
                    <a:lnTo>
                      <a:pt x="522" y="462"/>
                    </a:lnTo>
                    <a:lnTo>
                      <a:pt x="520" y="454"/>
                    </a:lnTo>
                    <a:lnTo>
                      <a:pt x="517" y="448"/>
                    </a:lnTo>
                    <a:lnTo>
                      <a:pt x="512" y="441"/>
                    </a:lnTo>
                    <a:lnTo>
                      <a:pt x="505" y="435"/>
                    </a:lnTo>
                    <a:lnTo>
                      <a:pt x="497" y="430"/>
                    </a:lnTo>
                    <a:lnTo>
                      <a:pt x="488" y="424"/>
                    </a:lnTo>
                    <a:lnTo>
                      <a:pt x="478" y="420"/>
                    </a:lnTo>
                    <a:lnTo>
                      <a:pt x="467" y="415"/>
                    </a:lnTo>
                    <a:lnTo>
                      <a:pt x="454" y="412"/>
                    </a:lnTo>
                    <a:lnTo>
                      <a:pt x="440" y="408"/>
                    </a:lnTo>
                    <a:lnTo>
                      <a:pt x="424" y="405"/>
                    </a:lnTo>
                    <a:lnTo>
                      <a:pt x="408" y="403"/>
                    </a:lnTo>
                    <a:lnTo>
                      <a:pt x="389" y="401"/>
                    </a:lnTo>
                    <a:lnTo>
                      <a:pt x="368" y="399"/>
                    </a:lnTo>
                    <a:lnTo>
                      <a:pt x="348" y="398"/>
                    </a:lnTo>
                    <a:lnTo>
                      <a:pt x="336" y="397"/>
                    </a:lnTo>
                    <a:lnTo>
                      <a:pt x="328" y="397"/>
                    </a:lnTo>
                    <a:lnTo>
                      <a:pt x="292" y="395"/>
                    </a:lnTo>
                    <a:lnTo>
                      <a:pt x="259" y="392"/>
                    </a:lnTo>
                    <a:lnTo>
                      <a:pt x="228" y="387"/>
                    </a:lnTo>
                    <a:lnTo>
                      <a:pt x="200" y="382"/>
                    </a:lnTo>
                    <a:lnTo>
                      <a:pt x="174" y="375"/>
                    </a:lnTo>
                    <a:lnTo>
                      <a:pt x="149" y="367"/>
                    </a:lnTo>
                    <a:lnTo>
                      <a:pt x="128" y="358"/>
                    </a:lnTo>
                    <a:lnTo>
                      <a:pt x="109" y="348"/>
                    </a:lnTo>
                    <a:lnTo>
                      <a:pt x="100" y="342"/>
                    </a:lnTo>
                    <a:lnTo>
                      <a:pt x="92" y="336"/>
                    </a:lnTo>
                    <a:lnTo>
                      <a:pt x="84" y="330"/>
                    </a:lnTo>
                    <a:lnTo>
                      <a:pt x="77" y="323"/>
                    </a:lnTo>
                    <a:lnTo>
                      <a:pt x="71" y="315"/>
                    </a:lnTo>
                    <a:lnTo>
                      <a:pt x="65" y="309"/>
                    </a:lnTo>
                    <a:lnTo>
                      <a:pt x="60" y="301"/>
                    </a:lnTo>
                    <a:lnTo>
                      <a:pt x="55" y="293"/>
                    </a:lnTo>
                    <a:lnTo>
                      <a:pt x="51" y="285"/>
                    </a:lnTo>
                    <a:lnTo>
                      <a:pt x="47" y="276"/>
                    </a:lnTo>
                    <a:lnTo>
                      <a:pt x="44" y="267"/>
                    </a:lnTo>
                    <a:lnTo>
                      <a:pt x="40" y="258"/>
                    </a:lnTo>
                    <a:lnTo>
                      <a:pt x="39" y="249"/>
                    </a:lnTo>
                    <a:lnTo>
                      <a:pt x="37" y="239"/>
                    </a:lnTo>
                    <a:lnTo>
                      <a:pt x="37" y="229"/>
                    </a:lnTo>
                    <a:lnTo>
                      <a:pt x="36" y="218"/>
                    </a:lnTo>
                    <a:lnTo>
                      <a:pt x="37" y="208"/>
                    </a:lnTo>
                    <a:lnTo>
                      <a:pt x="38" y="197"/>
                    </a:lnTo>
                    <a:lnTo>
                      <a:pt x="39" y="186"/>
                    </a:lnTo>
                    <a:lnTo>
                      <a:pt x="42" y="176"/>
                    </a:lnTo>
                    <a:lnTo>
                      <a:pt x="45" y="166"/>
                    </a:lnTo>
                    <a:lnTo>
                      <a:pt x="48" y="157"/>
                    </a:lnTo>
                    <a:lnTo>
                      <a:pt x="53" y="147"/>
                    </a:lnTo>
                    <a:lnTo>
                      <a:pt x="57" y="138"/>
                    </a:lnTo>
                    <a:lnTo>
                      <a:pt x="63" y="130"/>
                    </a:lnTo>
                    <a:lnTo>
                      <a:pt x="70" y="121"/>
                    </a:lnTo>
                    <a:lnTo>
                      <a:pt x="76" y="112"/>
                    </a:lnTo>
                    <a:lnTo>
                      <a:pt x="84" y="105"/>
                    </a:lnTo>
                    <a:lnTo>
                      <a:pt x="92" y="97"/>
                    </a:lnTo>
                    <a:lnTo>
                      <a:pt x="101" y="90"/>
                    </a:lnTo>
                    <a:lnTo>
                      <a:pt x="111" y="82"/>
                    </a:lnTo>
                    <a:lnTo>
                      <a:pt x="121" y="75"/>
                    </a:lnTo>
                    <a:lnTo>
                      <a:pt x="131" y="69"/>
                    </a:lnTo>
                    <a:lnTo>
                      <a:pt x="143" y="62"/>
                    </a:lnTo>
                    <a:lnTo>
                      <a:pt x="155" y="56"/>
                    </a:lnTo>
                    <a:lnTo>
                      <a:pt x="167" y="51"/>
                    </a:lnTo>
                    <a:lnTo>
                      <a:pt x="192" y="42"/>
                    </a:lnTo>
                    <a:lnTo>
                      <a:pt x="219" y="34"/>
                    </a:lnTo>
                    <a:lnTo>
                      <a:pt x="248" y="28"/>
                    </a:lnTo>
                    <a:lnTo>
                      <a:pt x="278" y="24"/>
                    </a:lnTo>
                    <a:lnTo>
                      <a:pt x="311" y="22"/>
                    </a:lnTo>
                    <a:lnTo>
                      <a:pt x="345" y="21"/>
                    </a:lnTo>
                    <a:lnTo>
                      <a:pt x="366" y="21"/>
                    </a:lnTo>
                    <a:lnTo>
                      <a:pt x="389" y="22"/>
                    </a:lnTo>
                    <a:lnTo>
                      <a:pt x="411" y="24"/>
                    </a:lnTo>
                    <a:lnTo>
                      <a:pt x="433" y="27"/>
                    </a:lnTo>
                    <a:lnTo>
                      <a:pt x="456" y="31"/>
                    </a:lnTo>
                    <a:lnTo>
                      <a:pt x="479" y="35"/>
                    </a:lnTo>
                    <a:lnTo>
                      <a:pt x="503" y="41"/>
                    </a:lnTo>
                    <a:lnTo>
                      <a:pt x="527" y="46"/>
                    </a:lnTo>
                    <a:lnTo>
                      <a:pt x="568" y="59"/>
                    </a:lnTo>
                    <a:lnTo>
                      <a:pt x="600" y="66"/>
                    </a:lnTo>
                    <a:lnTo>
                      <a:pt x="619" y="71"/>
                    </a:lnTo>
                    <a:lnTo>
                      <a:pt x="628" y="73"/>
                    </a:lnTo>
                    <a:lnTo>
                      <a:pt x="638" y="72"/>
                    </a:lnTo>
                    <a:lnTo>
                      <a:pt x="646" y="70"/>
                    </a:lnTo>
                    <a:lnTo>
                      <a:pt x="651" y="65"/>
                    </a:lnTo>
                    <a:lnTo>
                      <a:pt x="656" y="58"/>
                    </a:lnTo>
                    <a:lnTo>
                      <a:pt x="672" y="65"/>
                    </a:lnTo>
                    <a:lnTo>
                      <a:pt x="594" y="234"/>
                    </a:lnTo>
                    <a:lnTo>
                      <a:pt x="579" y="226"/>
                    </a:lnTo>
                    <a:close/>
                    <a:moveTo>
                      <a:pt x="1025" y="422"/>
                    </a:moveTo>
                    <a:lnTo>
                      <a:pt x="1236" y="422"/>
                    </a:lnTo>
                    <a:lnTo>
                      <a:pt x="1127" y="145"/>
                    </a:lnTo>
                    <a:lnTo>
                      <a:pt x="1025" y="422"/>
                    </a:lnTo>
                    <a:close/>
                    <a:moveTo>
                      <a:pt x="1290" y="661"/>
                    </a:moveTo>
                    <a:lnTo>
                      <a:pt x="1290" y="644"/>
                    </a:lnTo>
                    <a:lnTo>
                      <a:pt x="1300" y="641"/>
                    </a:lnTo>
                    <a:lnTo>
                      <a:pt x="1307" y="636"/>
                    </a:lnTo>
                    <a:lnTo>
                      <a:pt x="1310" y="634"/>
                    </a:lnTo>
                    <a:lnTo>
                      <a:pt x="1312" y="630"/>
                    </a:lnTo>
                    <a:lnTo>
                      <a:pt x="1313" y="627"/>
                    </a:lnTo>
                    <a:lnTo>
                      <a:pt x="1313" y="623"/>
                    </a:lnTo>
                    <a:lnTo>
                      <a:pt x="1313" y="618"/>
                    </a:lnTo>
                    <a:lnTo>
                      <a:pt x="1312" y="613"/>
                    </a:lnTo>
                    <a:lnTo>
                      <a:pt x="1309" y="605"/>
                    </a:lnTo>
                    <a:lnTo>
                      <a:pt x="1306" y="595"/>
                    </a:lnTo>
                    <a:lnTo>
                      <a:pt x="1280" y="527"/>
                    </a:lnTo>
                    <a:lnTo>
                      <a:pt x="988" y="527"/>
                    </a:lnTo>
                    <a:lnTo>
                      <a:pt x="962" y="595"/>
                    </a:lnTo>
                    <a:lnTo>
                      <a:pt x="960" y="600"/>
                    </a:lnTo>
                    <a:lnTo>
                      <a:pt x="958" y="606"/>
                    </a:lnTo>
                    <a:lnTo>
                      <a:pt x="957" y="610"/>
                    </a:lnTo>
                    <a:lnTo>
                      <a:pt x="957" y="616"/>
                    </a:lnTo>
                    <a:lnTo>
                      <a:pt x="958" y="620"/>
                    </a:lnTo>
                    <a:lnTo>
                      <a:pt x="959" y="626"/>
                    </a:lnTo>
                    <a:lnTo>
                      <a:pt x="960" y="630"/>
                    </a:lnTo>
                    <a:lnTo>
                      <a:pt x="963" y="634"/>
                    </a:lnTo>
                    <a:lnTo>
                      <a:pt x="967" y="637"/>
                    </a:lnTo>
                    <a:lnTo>
                      <a:pt x="971" y="639"/>
                    </a:lnTo>
                    <a:lnTo>
                      <a:pt x="976" y="642"/>
                    </a:lnTo>
                    <a:lnTo>
                      <a:pt x="983" y="644"/>
                    </a:lnTo>
                    <a:lnTo>
                      <a:pt x="983" y="661"/>
                    </a:lnTo>
                    <a:lnTo>
                      <a:pt x="768" y="661"/>
                    </a:lnTo>
                    <a:lnTo>
                      <a:pt x="768" y="644"/>
                    </a:lnTo>
                    <a:lnTo>
                      <a:pt x="775" y="639"/>
                    </a:lnTo>
                    <a:lnTo>
                      <a:pt x="783" y="633"/>
                    </a:lnTo>
                    <a:lnTo>
                      <a:pt x="789" y="626"/>
                    </a:lnTo>
                    <a:lnTo>
                      <a:pt x="796" y="617"/>
                    </a:lnTo>
                    <a:lnTo>
                      <a:pt x="803" y="607"/>
                    </a:lnTo>
                    <a:lnTo>
                      <a:pt x="810" y="595"/>
                    </a:lnTo>
                    <a:lnTo>
                      <a:pt x="815" y="582"/>
                    </a:lnTo>
                    <a:lnTo>
                      <a:pt x="821" y="568"/>
                    </a:lnTo>
                    <a:lnTo>
                      <a:pt x="822" y="562"/>
                    </a:lnTo>
                    <a:lnTo>
                      <a:pt x="824" y="558"/>
                    </a:lnTo>
                    <a:lnTo>
                      <a:pt x="989" y="105"/>
                    </a:lnTo>
                    <a:lnTo>
                      <a:pt x="994" y="92"/>
                    </a:lnTo>
                    <a:lnTo>
                      <a:pt x="997" y="81"/>
                    </a:lnTo>
                    <a:lnTo>
                      <a:pt x="999" y="73"/>
                    </a:lnTo>
                    <a:lnTo>
                      <a:pt x="1001" y="68"/>
                    </a:lnTo>
                    <a:lnTo>
                      <a:pt x="1001" y="63"/>
                    </a:lnTo>
                    <a:lnTo>
                      <a:pt x="999" y="59"/>
                    </a:lnTo>
                    <a:lnTo>
                      <a:pt x="998" y="56"/>
                    </a:lnTo>
                    <a:lnTo>
                      <a:pt x="996" y="53"/>
                    </a:lnTo>
                    <a:lnTo>
                      <a:pt x="994" y="52"/>
                    </a:lnTo>
                    <a:lnTo>
                      <a:pt x="990" y="50"/>
                    </a:lnTo>
                    <a:lnTo>
                      <a:pt x="987" y="49"/>
                    </a:lnTo>
                    <a:lnTo>
                      <a:pt x="983" y="47"/>
                    </a:lnTo>
                    <a:lnTo>
                      <a:pt x="983" y="32"/>
                    </a:lnTo>
                    <a:lnTo>
                      <a:pt x="1296" y="32"/>
                    </a:lnTo>
                    <a:lnTo>
                      <a:pt x="1296" y="47"/>
                    </a:lnTo>
                    <a:lnTo>
                      <a:pt x="1291" y="49"/>
                    </a:lnTo>
                    <a:lnTo>
                      <a:pt x="1288" y="50"/>
                    </a:lnTo>
                    <a:lnTo>
                      <a:pt x="1285" y="52"/>
                    </a:lnTo>
                    <a:lnTo>
                      <a:pt x="1282" y="53"/>
                    </a:lnTo>
                    <a:lnTo>
                      <a:pt x="1280" y="56"/>
                    </a:lnTo>
                    <a:lnTo>
                      <a:pt x="1279" y="59"/>
                    </a:lnTo>
                    <a:lnTo>
                      <a:pt x="1278" y="63"/>
                    </a:lnTo>
                    <a:lnTo>
                      <a:pt x="1278" y="68"/>
                    </a:lnTo>
                    <a:lnTo>
                      <a:pt x="1279" y="72"/>
                    </a:lnTo>
                    <a:lnTo>
                      <a:pt x="1281" y="81"/>
                    </a:lnTo>
                    <a:lnTo>
                      <a:pt x="1285" y="92"/>
                    </a:lnTo>
                    <a:lnTo>
                      <a:pt x="1289" y="105"/>
                    </a:lnTo>
                    <a:lnTo>
                      <a:pt x="1490" y="609"/>
                    </a:lnTo>
                    <a:lnTo>
                      <a:pt x="1490" y="610"/>
                    </a:lnTo>
                    <a:lnTo>
                      <a:pt x="1490" y="611"/>
                    </a:lnTo>
                    <a:lnTo>
                      <a:pt x="1492" y="617"/>
                    </a:lnTo>
                    <a:lnTo>
                      <a:pt x="1496" y="623"/>
                    </a:lnTo>
                    <a:lnTo>
                      <a:pt x="1499" y="628"/>
                    </a:lnTo>
                    <a:lnTo>
                      <a:pt x="1502" y="633"/>
                    </a:lnTo>
                    <a:lnTo>
                      <a:pt x="1507" y="636"/>
                    </a:lnTo>
                    <a:lnTo>
                      <a:pt x="1511" y="639"/>
                    </a:lnTo>
                    <a:lnTo>
                      <a:pt x="1516" y="642"/>
                    </a:lnTo>
                    <a:lnTo>
                      <a:pt x="1520" y="644"/>
                    </a:lnTo>
                    <a:lnTo>
                      <a:pt x="1520" y="661"/>
                    </a:lnTo>
                    <a:lnTo>
                      <a:pt x="1290" y="661"/>
                    </a:lnTo>
                    <a:close/>
                    <a:moveTo>
                      <a:pt x="1635" y="661"/>
                    </a:moveTo>
                    <a:lnTo>
                      <a:pt x="1635" y="644"/>
                    </a:lnTo>
                    <a:lnTo>
                      <a:pt x="1644" y="642"/>
                    </a:lnTo>
                    <a:lnTo>
                      <a:pt x="1651" y="639"/>
                    </a:lnTo>
                    <a:lnTo>
                      <a:pt x="1655" y="637"/>
                    </a:lnTo>
                    <a:lnTo>
                      <a:pt x="1660" y="634"/>
                    </a:lnTo>
                    <a:lnTo>
                      <a:pt x="1662" y="629"/>
                    </a:lnTo>
                    <a:lnTo>
                      <a:pt x="1663" y="625"/>
                    </a:lnTo>
                    <a:lnTo>
                      <a:pt x="1664" y="618"/>
                    </a:lnTo>
                    <a:lnTo>
                      <a:pt x="1665" y="609"/>
                    </a:lnTo>
                    <a:lnTo>
                      <a:pt x="1665" y="83"/>
                    </a:lnTo>
                    <a:lnTo>
                      <a:pt x="1664" y="75"/>
                    </a:lnTo>
                    <a:lnTo>
                      <a:pt x="1663" y="69"/>
                    </a:lnTo>
                    <a:lnTo>
                      <a:pt x="1662" y="63"/>
                    </a:lnTo>
                    <a:lnTo>
                      <a:pt x="1660" y="59"/>
                    </a:lnTo>
                    <a:lnTo>
                      <a:pt x="1655" y="56"/>
                    </a:lnTo>
                    <a:lnTo>
                      <a:pt x="1651" y="53"/>
                    </a:lnTo>
                    <a:lnTo>
                      <a:pt x="1644" y="51"/>
                    </a:lnTo>
                    <a:lnTo>
                      <a:pt x="1635" y="47"/>
                    </a:lnTo>
                    <a:lnTo>
                      <a:pt x="1635" y="32"/>
                    </a:lnTo>
                    <a:lnTo>
                      <a:pt x="2218" y="32"/>
                    </a:lnTo>
                    <a:lnTo>
                      <a:pt x="2226" y="31"/>
                    </a:lnTo>
                    <a:lnTo>
                      <a:pt x="2232" y="31"/>
                    </a:lnTo>
                    <a:lnTo>
                      <a:pt x="2238" y="28"/>
                    </a:lnTo>
                    <a:lnTo>
                      <a:pt x="2243" y="26"/>
                    </a:lnTo>
                    <a:lnTo>
                      <a:pt x="2245" y="22"/>
                    </a:lnTo>
                    <a:lnTo>
                      <a:pt x="2248" y="16"/>
                    </a:lnTo>
                    <a:lnTo>
                      <a:pt x="2251" y="9"/>
                    </a:lnTo>
                    <a:lnTo>
                      <a:pt x="2254" y="0"/>
                    </a:lnTo>
                    <a:lnTo>
                      <a:pt x="2269" y="0"/>
                    </a:lnTo>
                    <a:lnTo>
                      <a:pt x="2269" y="210"/>
                    </a:lnTo>
                    <a:lnTo>
                      <a:pt x="2254" y="210"/>
                    </a:lnTo>
                    <a:lnTo>
                      <a:pt x="2250" y="201"/>
                    </a:lnTo>
                    <a:lnTo>
                      <a:pt x="2248" y="194"/>
                    </a:lnTo>
                    <a:lnTo>
                      <a:pt x="2245" y="189"/>
                    </a:lnTo>
                    <a:lnTo>
                      <a:pt x="2241" y="185"/>
                    </a:lnTo>
                    <a:lnTo>
                      <a:pt x="2238" y="183"/>
                    </a:lnTo>
                    <a:lnTo>
                      <a:pt x="2232" y="182"/>
                    </a:lnTo>
                    <a:lnTo>
                      <a:pt x="2226" y="181"/>
                    </a:lnTo>
                    <a:lnTo>
                      <a:pt x="2218" y="181"/>
                    </a:lnTo>
                    <a:lnTo>
                      <a:pt x="1843" y="181"/>
                    </a:lnTo>
                    <a:lnTo>
                      <a:pt x="1843" y="287"/>
                    </a:lnTo>
                    <a:lnTo>
                      <a:pt x="2089" y="287"/>
                    </a:lnTo>
                    <a:lnTo>
                      <a:pt x="2097" y="286"/>
                    </a:lnTo>
                    <a:lnTo>
                      <a:pt x="2103" y="285"/>
                    </a:lnTo>
                    <a:lnTo>
                      <a:pt x="2109" y="283"/>
                    </a:lnTo>
                    <a:lnTo>
                      <a:pt x="2113" y="281"/>
                    </a:lnTo>
                    <a:lnTo>
                      <a:pt x="2117" y="277"/>
                    </a:lnTo>
                    <a:lnTo>
                      <a:pt x="2120" y="272"/>
                    </a:lnTo>
                    <a:lnTo>
                      <a:pt x="2122" y="265"/>
                    </a:lnTo>
                    <a:lnTo>
                      <a:pt x="2125" y="257"/>
                    </a:lnTo>
                    <a:lnTo>
                      <a:pt x="2141" y="257"/>
                    </a:lnTo>
                    <a:lnTo>
                      <a:pt x="2141" y="452"/>
                    </a:lnTo>
                    <a:lnTo>
                      <a:pt x="2125" y="452"/>
                    </a:lnTo>
                    <a:lnTo>
                      <a:pt x="2122" y="444"/>
                    </a:lnTo>
                    <a:lnTo>
                      <a:pt x="2119" y="438"/>
                    </a:lnTo>
                    <a:lnTo>
                      <a:pt x="2117" y="432"/>
                    </a:lnTo>
                    <a:lnTo>
                      <a:pt x="2113" y="429"/>
                    </a:lnTo>
                    <a:lnTo>
                      <a:pt x="2109" y="425"/>
                    </a:lnTo>
                    <a:lnTo>
                      <a:pt x="2103" y="424"/>
                    </a:lnTo>
                    <a:lnTo>
                      <a:pt x="2097" y="423"/>
                    </a:lnTo>
                    <a:lnTo>
                      <a:pt x="2089" y="422"/>
                    </a:lnTo>
                    <a:lnTo>
                      <a:pt x="1843" y="422"/>
                    </a:lnTo>
                    <a:lnTo>
                      <a:pt x="1843" y="609"/>
                    </a:lnTo>
                    <a:lnTo>
                      <a:pt x="1843" y="617"/>
                    </a:lnTo>
                    <a:lnTo>
                      <a:pt x="1844" y="624"/>
                    </a:lnTo>
                    <a:lnTo>
                      <a:pt x="1846" y="629"/>
                    </a:lnTo>
                    <a:lnTo>
                      <a:pt x="1848" y="633"/>
                    </a:lnTo>
                    <a:lnTo>
                      <a:pt x="1852" y="636"/>
                    </a:lnTo>
                    <a:lnTo>
                      <a:pt x="1857" y="639"/>
                    </a:lnTo>
                    <a:lnTo>
                      <a:pt x="1865" y="642"/>
                    </a:lnTo>
                    <a:lnTo>
                      <a:pt x="1873" y="644"/>
                    </a:lnTo>
                    <a:lnTo>
                      <a:pt x="1873" y="661"/>
                    </a:lnTo>
                    <a:lnTo>
                      <a:pt x="1635" y="661"/>
                    </a:lnTo>
                    <a:close/>
                    <a:moveTo>
                      <a:pt x="3000" y="513"/>
                    </a:moveTo>
                    <a:lnTo>
                      <a:pt x="3008" y="512"/>
                    </a:lnTo>
                    <a:lnTo>
                      <a:pt x="3015" y="512"/>
                    </a:lnTo>
                    <a:lnTo>
                      <a:pt x="3020" y="509"/>
                    </a:lnTo>
                    <a:lnTo>
                      <a:pt x="3024" y="507"/>
                    </a:lnTo>
                    <a:lnTo>
                      <a:pt x="3027" y="504"/>
                    </a:lnTo>
                    <a:lnTo>
                      <a:pt x="3030" y="498"/>
                    </a:lnTo>
                    <a:lnTo>
                      <a:pt x="3033" y="491"/>
                    </a:lnTo>
                    <a:lnTo>
                      <a:pt x="3035" y="482"/>
                    </a:lnTo>
                    <a:lnTo>
                      <a:pt x="3052" y="482"/>
                    </a:lnTo>
                    <a:lnTo>
                      <a:pt x="3052" y="691"/>
                    </a:lnTo>
                    <a:lnTo>
                      <a:pt x="3035" y="691"/>
                    </a:lnTo>
                    <a:lnTo>
                      <a:pt x="3033" y="682"/>
                    </a:lnTo>
                    <a:lnTo>
                      <a:pt x="3030" y="675"/>
                    </a:lnTo>
                    <a:lnTo>
                      <a:pt x="3027" y="671"/>
                    </a:lnTo>
                    <a:lnTo>
                      <a:pt x="3024" y="666"/>
                    </a:lnTo>
                    <a:lnTo>
                      <a:pt x="3021" y="664"/>
                    </a:lnTo>
                    <a:lnTo>
                      <a:pt x="3015" y="663"/>
                    </a:lnTo>
                    <a:lnTo>
                      <a:pt x="3008" y="662"/>
                    </a:lnTo>
                    <a:lnTo>
                      <a:pt x="3000" y="661"/>
                    </a:lnTo>
                    <a:lnTo>
                      <a:pt x="2431" y="661"/>
                    </a:lnTo>
                    <a:lnTo>
                      <a:pt x="2431" y="644"/>
                    </a:lnTo>
                    <a:lnTo>
                      <a:pt x="2440" y="642"/>
                    </a:lnTo>
                    <a:lnTo>
                      <a:pt x="2447" y="639"/>
                    </a:lnTo>
                    <a:lnTo>
                      <a:pt x="2452" y="637"/>
                    </a:lnTo>
                    <a:lnTo>
                      <a:pt x="2456" y="634"/>
                    </a:lnTo>
                    <a:lnTo>
                      <a:pt x="2458" y="629"/>
                    </a:lnTo>
                    <a:lnTo>
                      <a:pt x="2460" y="625"/>
                    </a:lnTo>
                    <a:lnTo>
                      <a:pt x="2461" y="618"/>
                    </a:lnTo>
                    <a:lnTo>
                      <a:pt x="2461" y="609"/>
                    </a:lnTo>
                    <a:lnTo>
                      <a:pt x="2461" y="83"/>
                    </a:lnTo>
                    <a:lnTo>
                      <a:pt x="2461" y="75"/>
                    </a:lnTo>
                    <a:lnTo>
                      <a:pt x="2460" y="69"/>
                    </a:lnTo>
                    <a:lnTo>
                      <a:pt x="2458" y="63"/>
                    </a:lnTo>
                    <a:lnTo>
                      <a:pt x="2456" y="59"/>
                    </a:lnTo>
                    <a:lnTo>
                      <a:pt x="2452" y="56"/>
                    </a:lnTo>
                    <a:lnTo>
                      <a:pt x="2447" y="53"/>
                    </a:lnTo>
                    <a:lnTo>
                      <a:pt x="2440" y="51"/>
                    </a:lnTo>
                    <a:lnTo>
                      <a:pt x="2431" y="47"/>
                    </a:lnTo>
                    <a:lnTo>
                      <a:pt x="2431" y="32"/>
                    </a:lnTo>
                    <a:lnTo>
                      <a:pt x="3002" y="32"/>
                    </a:lnTo>
                    <a:lnTo>
                      <a:pt x="3009" y="31"/>
                    </a:lnTo>
                    <a:lnTo>
                      <a:pt x="3016" y="29"/>
                    </a:lnTo>
                    <a:lnTo>
                      <a:pt x="3021" y="28"/>
                    </a:lnTo>
                    <a:lnTo>
                      <a:pt x="3025" y="25"/>
                    </a:lnTo>
                    <a:lnTo>
                      <a:pt x="3029" y="22"/>
                    </a:lnTo>
                    <a:lnTo>
                      <a:pt x="3031" y="16"/>
                    </a:lnTo>
                    <a:lnTo>
                      <a:pt x="3033" y="9"/>
                    </a:lnTo>
                    <a:lnTo>
                      <a:pt x="3035" y="0"/>
                    </a:lnTo>
                    <a:lnTo>
                      <a:pt x="3052" y="0"/>
                    </a:lnTo>
                    <a:lnTo>
                      <a:pt x="3052" y="210"/>
                    </a:lnTo>
                    <a:lnTo>
                      <a:pt x="3035" y="210"/>
                    </a:lnTo>
                    <a:lnTo>
                      <a:pt x="3033" y="201"/>
                    </a:lnTo>
                    <a:lnTo>
                      <a:pt x="3031" y="194"/>
                    </a:lnTo>
                    <a:lnTo>
                      <a:pt x="3027" y="190"/>
                    </a:lnTo>
                    <a:lnTo>
                      <a:pt x="3024" y="185"/>
                    </a:lnTo>
                    <a:lnTo>
                      <a:pt x="3021" y="183"/>
                    </a:lnTo>
                    <a:lnTo>
                      <a:pt x="3015" y="182"/>
                    </a:lnTo>
                    <a:lnTo>
                      <a:pt x="3009" y="181"/>
                    </a:lnTo>
                    <a:lnTo>
                      <a:pt x="3002" y="181"/>
                    </a:lnTo>
                    <a:lnTo>
                      <a:pt x="2639" y="181"/>
                    </a:lnTo>
                    <a:lnTo>
                      <a:pt x="2639" y="268"/>
                    </a:lnTo>
                    <a:lnTo>
                      <a:pt x="2857" y="268"/>
                    </a:lnTo>
                    <a:lnTo>
                      <a:pt x="2865" y="268"/>
                    </a:lnTo>
                    <a:lnTo>
                      <a:pt x="2871" y="267"/>
                    </a:lnTo>
                    <a:lnTo>
                      <a:pt x="2876" y="266"/>
                    </a:lnTo>
                    <a:lnTo>
                      <a:pt x="2880" y="263"/>
                    </a:lnTo>
                    <a:lnTo>
                      <a:pt x="2884" y="259"/>
                    </a:lnTo>
                    <a:lnTo>
                      <a:pt x="2887" y="254"/>
                    </a:lnTo>
                    <a:lnTo>
                      <a:pt x="2889" y="247"/>
                    </a:lnTo>
                    <a:lnTo>
                      <a:pt x="2893" y="239"/>
                    </a:lnTo>
                    <a:lnTo>
                      <a:pt x="2910" y="239"/>
                    </a:lnTo>
                    <a:lnTo>
                      <a:pt x="2910" y="434"/>
                    </a:lnTo>
                    <a:lnTo>
                      <a:pt x="2893" y="434"/>
                    </a:lnTo>
                    <a:lnTo>
                      <a:pt x="2889" y="426"/>
                    </a:lnTo>
                    <a:lnTo>
                      <a:pt x="2886" y="419"/>
                    </a:lnTo>
                    <a:lnTo>
                      <a:pt x="2884" y="414"/>
                    </a:lnTo>
                    <a:lnTo>
                      <a:pt x="2880" y="411"/>
                    </a:lnTo>
                    <a:lnTo>
                      <a:pt x="2876" y="407"/>
                    </a:lnTo>
                    <a:lnTo>
                      <a:pt x="2870" y="406"/>
                    </a:lnTo>
                    <a:lnTo>
                      <a:pt x="2865" y="405"/>
                    </a:lnTo>
                    <a:lnTo>
                      <a:pt x="2857" y="405"/>
                    </a:lnTo>
                    <a:lnTo>
                      <a:pt x="2639" y="405"/>
                    </a:lnTo>
                    <a:lnTo>
                      <a:pt x="2639" y="513"/>
                    </a:lnTo>
                    <a:lnTo>
                      <a:pt x="3000" y="513"/>
                    </a:lnTo>
                    <a:close/>
                    <a:moveTo>
                      <a:pt x="3257" y="661"/>
                    </a:moveTo>
                    <a:lnTo>
                      <a:pt x="3257" y="644"/>
                    </a:lnTo>
                    <a:lnTo>
                      <a:pt x="3266" y="642"/>
                    </a:lnTo>
                    <a:lnTo>
                      <a:pt x="3272" y="639"/>
                    </a:lnTo>
                    <a:lnTo>
                      <a:pt x="3277" y="637"/>
                    </a:lnTo>
                    <a:lnTo>
                      <a:pt x="3281" y="634"/>
                    </a:lnTo>
                    <a:lnTo>
                      <a:pt x="3283" y="629"/>
                    </a:lnTo>
                    <a:lnTo>
                      <a:pt x="3285" y="625"/>
                    </a:lnTo>
                    <a:lnTo>
                      <a:pt x="3286" y="618"/>
                    </a:lnTo>
                    <a:lnTo>
                      <a:pt x="3287" y="609"/>
                    </a:lnTo>
                    <a:lnTo>
                      <a:pt x="3287" y="83"/>
                    </a:lnTo>
                    <a:lnTo>
                      <a:pt x="3286" y="75"/>
                    </a:lnTo>
                    <a:lnTo>
                      <a:pt x="3285" y="69"/>
                    </a:lnTo>
                    <a:lnTo>
                      <a:pt x="3283" y="63"/>
                    </a:lnTo>
                    <a:lnTo>
                      <a:pt x="3281" y="59"/>
                    </a:lnTo>
                    <a:lnTo>
                      <a:pt x="3277" y="56"/>
                    </a:lnTo>
                    <a:lnTo>
                      <a:pt x="3272" y="53"/>
                    </a:lnTo>
                    <a:lnTo>
                      <a:pt x="3266" y="51"/>
                    </a:lnTo>
                    <a:lnTo>
                      <a:pt x="3257" y="47"/>
                    </a:lnTo>
                    <a:lnTo>
                      <a:pt x="3257" y="32"/>
                    </a:lnTo>
                    <a:lnTo>
                      <a:pt x="3694" y="32"/>
                    </a:lnTo>
                    <a:lnTo>
                      <a:pt x="3724" y="33"/>
                    </a:lnTo>
                    <a:lnTo>
                      <a:pt x="3751" y="35"/>
                    </a:lnTo>
                    <a:lnTo>
                      <a:pt x="3775" y="38"/>
                    </a:lnTo>
                    <a:lnTo>
                      <a:pt x="3799" y="44"/>
                    </a:lnTo>
                    <a:lnTo>
                      <a:pt x="3821" y="52"/>
                    </a:lnTo>
                    <a:lnTo>
                      <a:pt x="3842" y="61"/>
                    </a:lnTo>
                    <a:lnTo>
                      <a:pt x="3852" y="66"/>
                    </a:lnTo>
                    <a:lnTo>
                      <a:pt x="3861" y="72"/>
                    </a:lnTo>
                    <a:lnTo>
                      <a:pt x="3870" y="78"/>
                    </a:lnTo>
                    <a:lnTo>
                      <a:pt x="3878" y="84"/>
                    </a:lnTo>
                    <a:lnTo>
                      <a:pt x="3885" y="91"/>
                    </a:lnTo>
                    <a:lnTo>
                      <a:pt x="3893" y="98"/>
                    </a:lnTo>
                    <a:lnTo>
                      <a:pt x="3900" y="105"/>
                    </a:lnTo>
                    <a:lnTo>
                      <a:pt x="3907" y="112"/>
                    </a:lnTo>
                    <a:lnTo>
                      <a:pt x="3912" y="120"/>
                    </a:lnTo>
                    <a:lnTo>
                      <a:pt x="3918" y="129"/>
                    </a:lnTo>
                    <a:lnTo>
                      <a:pt x="3922" y="138"/>
                    </a:lnTo>
                    <a:lnTo>
                      <a:pt x="3927" y="147"/>
                    </a:lnTo>
                    <a:lnTo>
                      <a:pt x="3930" y="156"/>
                    </a:lnTo>
                    <a:lnTo>
                      <a:pt x="3934" y="166"/>
                    </a:lnTo>
                    <a:lnTo>
                      <a:pt x="3937" y="176"/>
                    </a:lnTo>
                    <a:lnTo>
                      <a:pt x="3939" y="186"/>
                    </a:lnTo>
                    <a:lnTo>
                      <a:pt x="3943" y="208"/>
                    </a:lnTo>
                    <a:lnTo>
                      <a:pt x="3943" y="230"/>
                    </a:lnTo>
                    <a:lnTo>
                      <a:pt x="3943" y="248"/>
                    </a:lnTo>
                    <a:lnTo>
                      <a:pt x="3940" y="266"/>
                    </a:lnTo>
                    <a:lnTo>
                      <a:pt x="3937" y="282"/>
                    </a:lnTo>
                    <a:lnTo>
                      <a:pt x="3933" y="297"/>
                    </a:lnTo>
                    <a:lnTo>
                      <a:pt x="3927" y="313"/>
                    </a:lnTo>
                    <a:lnTo>
                      <a:pt x="3920" y="328"/>
                    </a:lnTo>
                    <a:lnTo>
                      <a:pt x="3912" y="341"/>
                    </a:lnTo>
                    <a:lnTo>
                      <a:pt x="3902" y="354"/>
                    </a:lnTo>
                    <a:lnTo>
                      <a:pt x="3892" y="366"/>
                    </a:lnTo>
                    <a:lnTo>
                      <a:pt x="3880" y="377"/>
                    </a:lnTo>
                    <a:lnTo>
                      <a:pt x="3866" y="387"/>
                    </a:lnTo>
                    <a:lnTo>
                      <a:pt x="3852" y="396"/>
                    </a:lnTo>
                    <a:lnTo>
                      <a:pt x="3836" y="405"/>
                    </a:lnTo>
                    <a:lnTo>
                      <a:pt x="3819" y="413"/>
                    </a:lnTo>
                    <a:lnTo>
                      <a:pt x="3801" y="420"/>
                    </a:lnTo>
                    <a:lnTo>
                      <a:pt x="3781" y="426"/>
                    </a:lnTo>
                    <a:lnTo>
                      <a:pt x="3875" y="573"/>
                    </a:lnTo>
                    <a:lnTo>
                      <a:pt x="3886" y="592"/>
                    </a:lnTo>
                    <a:lnTo>
                      <a:pt x="3898" y="607"/>
                    </a:lnTo>
                    <a:lnTo>
                      <a:pt x="3907" y="619"/>
                    </a:lnTo>
                    <a:lnTo>
                      <a:pt x="3915" y="627"/>
                    </a:lnTo>
                    <a:lnTo>
                      <a:pt x="3922" y="633"/>
                    </a:lnTo>
                    <a:lnTo>
                      <a:pt x="3930" y="638"/>
                    </a:lnTo>
                    <a:lnTo>
                      <a:pt x="3939" y="642"/>
                    </a:lnTo>
                    <a:lnTo>
                      <a:pt x="3948" y="644"/>
                    </a:lnTo>
                    <a:lnTo>
                      <a:pt x="3948" y="661"/>
                    </a:lnTo>
                    <a:lnTo>
                      <a:pt x="3694" y="661"/>
                    </a:lnTo>
                    <a:lnTo>
                      <a:pt x="3696" y="644"/>
                    </a:lnTo>
                    <a:lnTo>
                      <a:pt x="3703" y="641"/>
                    </a:lnTo>
                    <a:lnTo>
                      <a:pt x="3710" y="636"/>
                    </a:lnTo>
                    <a:lnTo>
                      <a:pt x="3712" y="634"/>
                    </a:lnTo>
                    <a:lnTo>
                      <a:pt x="3714" y="630"/>
                    </a:lnTo>
                    <a:lnTo>
                      <a:pt x="3715" y="628"/>
                    </a:lnTo>
                    <a:lnTo>
                      <a:pt x="3715" y="624"/>
                    </a:lnTo>
                    <a:lnTo>
                      <a:pt x="3715" y="619"/>
                    </a:lnTo>
                    <a:lnTo>
                      <a:pt x="3712" y="614"/>
                    </a:lnTo>
                    <a:lnTo>
                      <a:pt x="3709" y="608"/>
                    </a:lnTo>
                    <a:lnTo>
                      <a:pt x="3703" y="600"/>
                    </a:lnTo>
                    <a:lnTo>
                      <a:pt x="3700" y="595"/>
                    </a:lnTo>
                    <a:lnTo>
                      <a:pt x="3697" y="590"/>
                    </a:lnTo>
                    <a:lnTo>
                      <a:pt x="3593" y="429"/>
                    </a:lnTo>
                    <a:lnTo>
                      <a:pt x="3464" y="429"/>
                    </a:lnTo>
                    <a:lnTo>
                      <a:pt x="3464" y="609"/>
                    </a:lnTo>
                    <a:lnTo>
                      <a:pt x="3464" y="617"/>
                    </a:lnTo>
                    <a:lnTo>
                      <a:pt x="3465" y="624"/>
                    </a:lnTo>
                    <a:lnTo>
                      <a:pt x="3468" y="629"/>
                    </a:lnTo>
                    <a:lnTo>
                      <a:pt x="3470" y="633"/>
                    </a:lnTo>
                    <a:lnTo>
                      <a:pt x="3473" y="636"/>
                    </a:lnTo>
                    <a:lnTo>
                      <a:pt x="3479" y="639"/>
                    </a:lnTo>
                    <a:lnTo>
                      <a:pt x="3487" y="642"/>
                    </a:lnTo>
                    <a:lnTo>
                      <a:pt x="3496" y="644"/>
                    </a:lnTo>
                    <a:lnTo>
                      <a:pt x="3496" y="661"/>
                    </a:lnTo>
                    <a:lnTo>
                      <a:pt x="3257" y="661"/>
                    </a:lnTo>
                    <a:close/>
                    <a:moveTo>
                      <a:pt x="3464" y="158"/>
                    </a:moveTo>
                    <a:lnTo>
                      <a:pt x="3464" y="302"/>
                    </a:lnTo>
                    <a:lnTo>
                      <a:pt x="3619" y="302"/>
                    </a:lnTo>
                    <a:lnTo>
                      <a:pt x="3637" y="301"/>
                    </a:lnTo>
                    <a:lnTo>
                      <a:pt x="3653" y="301"/>
                    </a:lnTo>
                    <a:lnTo>
                      <a:pt x="3669" y="299"/>
                    </a:lnTo>
                    <a:lnTo>
                      <a:pt x="3682" y="297"/>
                    </a:lnTo>
                    <a:lnTo>
                      <a:pt x="3696" y="295"/>
                    </a:lnTo>
                    <a:lnTo>
                      <a:pt x="3707" y="292"/>
                    </a:lnTo>
                    <a:lnTo>
                      <a:pt x="3717" y="288"/>
                    </a:lnTo>
                    <a:lnTo>
                      <a:pt x="3726" y="284"/>
                    </a:lnTo>
                    <a:lnTo>
                      <a:pt x="3734" y="280"/>
                    </a:lnTo>
                    <a:lnTo>
                      <a:pt x="3739" y="274"/>
                    </a:lnTo>
                    <a:lnTo>
                      <a:pt x="3745" y="268"/>
                    </a:lnTo>
                    <a:lnTo>
                      <a:pt x="3751" y="262"/>
                    </a:lnTo>
                    <a:lnTo>
                      <a:pt x="3754" y="255"/>
                    </a:lnTo>
                    <a:lnTo>
                      <a:pt x="3756" y="247"/>
                    </a:lnTo>
                    <a:lnTo>
                      <a:pt x="3757" y="238"/>
                    </a:lnTo>
                    <a:lnTo>
                      <a:pt x="3758" y="229"/>
                    </a:lnTo>
                    <a:lnTo>
                      <a:pt x="3757" y="220"/>
                    </a:lnTo>
                    <a:lnTo>
                      <a:pt x="3756" y="211"/>
                    </a:lnTo>
                    <a:lnTo>
                      <a:pt x="3754" y="203"/>
                    </a:lnTo>
                    <a:lnTo>
                      <a:pt x="3751" y="197"/>
                    </a:lnTo>
                    <a:lnTo>
                      <a:pt x="3746" y="190"/>
                    </a:lnTo>
                    <a:lnTo>
                      <a:pt x="3741" y="184"/>
                    </a:lnTo>
                    <a:lnTo>
                      <a:pt x="3735" y="179"/>
                    </a:lnTo>
                    <a:lnTo>
                      <a:pt x="3727" y="174"/>
                    </a:lnTo>
                    <a:lnTo>
                      <a:pt x="3719" y="171"/>
                    </a:lnTo>
                    <a:lnTo>
                      <a:pt x="3709" y="167"/>
                    </a:lnTo>
                    <a:lnTo>
                      <a:pt x="3697" y="165"/>
                    </a:lnTo>
                    <a:lnTo>
                      <a:pt x="3684" y="163"/>
                    </a:lnTo>
                    <a:lnTo>
                      <a:pt x="3669" y="161"/>
                    </a:lnTo>
                    <a:lnTo>
                      <a:pt x="3652" y="160"/>
                    </a:lnTo>
                    <a:lnTo>
                      <a:pt x="3634" y="158"/>
                    </a:lnTo>
                    <a:lnTo>
                      <a:pt x="3615" y="158"/>
                    </a:lnTo>
                    <a:lnTo>
                      <a:pt x="3464" y="1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Freeform 9"/>
              <p:cNvSpPr>
                <a:spLocks noEditPoints="1"/>
              </p:cNvSpPr>
              <p:nvPr/>
            </p:nvSpPr>
            <p:spPr bwMode="auto">
              <a:xfrm>
                <a:off x="1876" y="1738"/>
                <a:ext cx="2293" cy="230"/>
              </a:xfrm>
              <a:custGeom>
                <a:avLst/>
                <a:gdLst>
                  <a:gd name="T0" fmla="*/ 0 w 6877"/>
                  <a:gd name="T1" fmla="*/ 0 h 691"/>
                  <a:gd name="T2" fmla="*/ 0 w 6877"/>
                  <a:gd name="T3" fmla="*/ 0 h 691"/>
                  <a:gd name="T4" fmla="*/ 0 w 6877"/>
                  <a:gd name="T5" fmla="*/ 0 h 691"/>
                  <a:gd name="T6" fmla="*/ 0 w 6877"/>
                  <a:gd name="T7" fmla="*/ 0 h 691"/>
                  <a:gd name="T8" fmla="*/ 0 w 6877"/>
                  <a:gd name="T9" fmla="*/ 0 h 691"/>
                  <a:gd name="T10" fmla="*/ 0 w 6877"/>
                  <a:gd name="T11" fmla="*/ 0 h 691"/>
                  <a:gd name="T12" fmla="*/ 0 w 6877"/>
                  <a:gd name="T13" fmla="*/ 0 h 691"/>
                  <a:gd name="T14" fmla="*/ 0 w 6877"/>
                  <a:gd name="T15" fmla="*/ 0 h 691"/>
                  <a:gd name="T16" fmla="*/ 0 w 6877"/>
                  <a:gd name="T17" fmla="*/ 0 h 691"/>
                  <a:gd name="T18" fmla="*/ 0 w 6877"/>
                  <a:gd name="T19" fmla="*/ 0 h 691"/>
                  <a:gd name="T20" fmla="*/ 0 w 6877"/>
                  <a:gd name="T21" fmla="*/ 0 h 691"/>
                  <a:gd name="T22" fmla="*/ 0 w 6877"/>
                  <a:gd name="T23" fmla="*/ 0 h 691"/>
                  <a:gd name="T24" fmla="*/ 0 w 6877"/>
                  <a:gd name="T25" fmla="*/ 0 h 691"/>
                  <a:gd name="T26" fmla="*/ 0 w 6877"/>
                  <a:gd name="T27" fmla="*/ 0 h 691"/>
                  <a:gd name="T28" fmla="*/ 0 w 6877"/>
                  <a:gd name="T29" fmla="*/ 0 h 691"/>
                  <a:gd name="T30" fmla="*/ 0 w 6877"/>
                  <a:gd name="T31" fmla="*/ 0 h 691"/>
                  <a:gd name="T32" fmla="*/ 0 w 6877"/>
                  <a:gd name="T33" fmla="*/ 0 h 691"/>
                  <a:gd name="T34" fmla="*/ 0 w 6877"/>
                  <a:gd name="T35" fmla="*/ 0 h 691"/>
                  <a:gd name="T36" fmla="*/ 0 w 6877"/>
                  <a:gd name="T37" fmla="*/ 0 h 691"/>
                  <a:gd name="T38" fmla="*/ 0 w 6877"/>
                  <a:gd name="T39" fmla="*/ 0 h 691"/>
                  <a:gd name="T40" fmla="*/ 0 w 6877"/>
                  <a:gd name="T41" fmla="*/ 0 h 691"/>
                  <a:gd name="T42" fmla="*/ 0 w 6877"/>
                  <a:gd name="T43" fmla="*/ 0 h 691"/>
                  <a:gd name="T44" fmla="*/ 0 w 6877"/>
                  <a:gd name="T45" fmla="*/ 0 h 691"/>
                  <a:gd name="T46" fmla="*/ 0 w 6877"/>
                  <a:gd name="T47" fmla="*/ 0 h 691"/>
                  <a:gd name="T48" fmla="*/ 0 w 6877"/>
                  <a:gd name="T49" fmla="*/ 0 h 691"/>
                  <a:gd name="T50" fmla="*/ 0 w 6877"/>
                  <a:gd name="T51" fmla="*/ 0 h 691"/>
                  <a:gd name="T52" fmla="*/ 0 w 6877"/>
                  <a:gd name="T53" fmla="*/ 0 h 691"/>
                  <a:gd name="T54" fmla="*/ 0 w 6877"/>
                  <a:gd name="T55" fmla="*/ 0 h 691"/>
                  <a:gd name="T56" fmla="*/ 0 w 6877"/>
                  <a:gd name="T57" fmla="*/ 0 h 691"/>
                  <a:gd name="T58" fmla="*/ 0 w 6877"/>
                  <a:gd name="T59" fmla="*/ 0 h 691"/>
                  <a:gd name="T60" fmla="*/ 0 w 6877"/>
                  <a:gd name="T61" fmla="*/ 0 h 691"/>
                  <a:gd name="T62" fmla="*/ 0 w 6877"/>
                  <a:gd name="T63" fmla="*/ 0 h 691"/>
                  <a:gd name="T64" fmla="*/ 0 w 6877"/>
                  <a:gd name="T65" fmla="*/ 0 h 691"/>
                  <a:gd name="T66" fmla="*/ 0 w 6877"/>
                  <a:gd name="T67" fmla="*/ 0 h 691"/>
                  <a:gd name="T68" fmla="*/ 0 w 6877"/>
                  <a:gd name="T69" fmla="*/ 0 h 691"/>
                  <a:gd name="T70" fmla="*/ 0 w 6877"/>
                  <a:gd name="T71" fmla="*/ 0 h 691"/>
                  <a:gd name="T72" fmla="*/ 0 w 6877"/>
                  <a:gd name="T73" fmla="*/ 0 h 691"/>
                  <a:gd name="T74" fmla="*/ 0 w 6877"/>
                  <a:gd name="T75" fmla="*/ 0 h 691"/>
                  <a:gd name="T76" fmla="*/ 0 w 6877"/>
                  <a:gd name="T77" fmla="*/ 0 h 691"/>
                  <a:gd name="T78" fmla="*/ 0 w 6877"/>
                  <a:gd name="T79" fmla="*/ 0 h 691"/>
                  <a:gd name="T80" fmla="*/ 0 w 6877"/>
                  <a:gd name="T81" fmla="*/ 0 h 691"/>
                  <a:gd name="T82" fmla="*/ 0 w 6877"/>
                  <a:gd name="T83" fmla="*/ 0 h 691"/>
                  <a:gd name="T84" fmla="*/ 0 w 6877"/>
                  <a:gd name="T85" fmla="*/ 0 h 691"/>
                  <a:gd name="T86" fmla="*/ 0 w 6877"/>
                  <a:gd name="T87" fmla="*/ 0 h 691"/>
                  <a:gd name="T88" fmla="*/ 0 w 6877"/>
                  <a:gd name="T89" fmla="*/ 0 h 691"/>
                  <a:gd name="T90" fmla="*/ 0 w 6877"/>
                  <a:gd name="T91" fmla="*/ 0 h 691"/>
                  <a:gd name="T92" fmla="*/ 0 w 6877"/>
                  <a:gd name="T93" fmla="*/ 0 h 691"/>
                  <a:gd name="T94" fmla="*/ 0 w 6877"/>
                  <a:gd name="T95" fmla="*/ 0 h 691"/>
                  <a:gd name="T96" fmla="*/ 0 w 6877"/>
                  <a:gd name="T97" fmla="*/ 0 h 691"/>
                  <a:gd name="T98" fmla="*/ 0 w 6877"/>
                  <a:gd name="T99" fmla="*/ 0 h 691"/>
                  <a:gd name="T100" fmla="*/ 0 w 6877"/>
                  <a:gd name="T101" fmla="*/ 0 h 691"/>
                  <a:gd name="T102" fmla="*/ 0 w 6877"/>
                  <a:gd name="T103" fmla="*/ 0 h 691"/>
                  <a:gd name="T104" fmla="*/ 0 w 6877"/>
                  <a:gd name="T105" fmla="*/ 0 h 691"/>
                  <a:gd name="T106" fmla="*/ 0 w 6877"/>
                  <a:gd name="T107" fmla="*/ 0 h 691"/>
                  <a:gd name="T108" fmla="*/ 0 w 6877"/>
                  <a:gd name="T109" fmla="*/ 0 h 691"/>
                  <a:gd name="T110" fmla="*/ 0 w 6877"/>
                  <a:gd name="T111" fmla="*/ 0 h 691"/>
                  <a:gd name="T112" fmla="*/ 0 w 6877"/>
                  <a:gd name="T113" fmla="*/ 0 h 691"/>
                  <a:gd name="T114" fmla="*/ 0 w 6877"/>
                  <a:gd name="T115" fmla="*/ 0 h 691"/>
                  <a:gd name="T116" fmla="*/ 0 w 6877"/>
                  <a:gd name="T117" fmla="*/ 0 h 69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877"/>
                  <a:gd name="T178" fmla="*/ 0 h 691"/>
                  <a:gd name="T179" fmla="*/ 6877 w 6877"/>
                  <a:gd name="T180" fmla="*/ 691 h 69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877" h="691">
                    <a:moveTo>
                      <a:pt x="0" y="660"/>
                    </a:moveTo>
                    <a:lnTo>
                      <a:pt x="0" y="644"/>
                    </a:lnTo>
                    <a:lnTo>
                      <a:pt x="9" y="641"/>
                    </a:lnTo>
                    <a:lnTo>
                      <a:pt x="16" y="639"/>
                    </a:lnTo>
                    <a:lnTo>
                      <a:pt x="21" y="636"/>
                    </a:lnTo>
                    <a:lnTo>
                      <a:pt x="25" y="633"/>
                    </a:lnTo>
                    <a:lnTo>
                      <a:pt x="27" y="629"/>
                    </a:lnTo>
                    <a:lnTo>
                      <a:pt x="28" y="623"/>
                    </a:lnTo>
                    <a:lnTo>
                      <a:pt x="29" y="617"/>
                    </a:lnTo>
                    <a:lnTo>
                      <a:pt x="30" y="609"/>
                    </a:lnTo>
                    <a:lnTo>
                      <a:pt x="30" y="83"/>
                    </a:lnTo>
                    <a:lnTo>
                      <a:pt x="29" y="74"/>
                    </a:lnTo>
                    <a:lnTo>
                      <a:pt x="28" y="67"/>
                    </a:lnTo>
                    <a:lnTo>
                      <a:pt x="27" y="63"/>
                    </a:lnTo>
                    <a:lnTo>
                      <a:pt x="25" y="58"/>
                    </a:lnTo>
                    <a:lnTo>
                      <a:pt x="21" y="55"/>
                    </a:lnTo>
                    <a:lnTo>
                      <a:pt x="16" y="53"/>
                    </a:lnTo>
                    <a:lnTo>
                      <a:pt x="9" y="49"/>
                    </a:lnTo>
                    <a:lnTo>
                      <a:pt x="0" y="47"/>
                    </a:lnTo>
                    <a:lnTo>
                      <a:pt x="0" y="31"/>
                    </a:lnTo>
                    <a:lnTo>
                      <a:pt x="239" y="31"/>
                    </a:lnTo>
                    <a:lnTo>
                      <a:pt x="239" y="47"/>
                    </a:lnTo>
                    <a:lnTo>
                      <a:pt x="230" y="49"/>
                    </a:lnTo>
                    <a:lnTo>
                      <a:pt x="222" y="53"/>
                    </a:lnTo>
                    <a:lnTo>
                      <a:pt x="218" y="56"/>
                    </a:lnTo>
                    <a:lnTo>
                      <a:pt x="213" y="58"/>
                    </a:lnTo>
                    <a:lnTo>
                      <a:pt x="211" y="63"/>
                    </a:lnTo>
                    <a:lnTo>
                      <a:pt x="209" y="68"/>
                    </a:lnTo>
                    <a:lnTo>
                      <a:pt x="208" y="75"/>
                    </a:lnTo>
                    <a:lnTo>
                      <a:pt x="208" y="83"/>
                    </a:lnTo>
                    <a:lnTo>
                      <a:pt x="208" y="258"/>
                    </a:lnTo>
                    <a:lnTo>
                      <a:pt x="520" y="258"/>
                    </a:lnTo>
                    <a:lnTo>
                      <a:pt x="520" y="83"/>
                    </a:lnTo>
                    <a:lnTo>
                      <a:pt x="520" y="75"/>
                    </a:lnTo>
                    <a:lnTo>
                      <a:pt x="519" y="68"/>
                    </a:lnTo>
                    <a:lnTo>
                      <a:pt x="517" y="63"/>
                    </a:lnTo>
                    <a:lnTo>
                      <a:pt x="514" y="58"/>
                    </a:lnTo>
                    <a:lnTo>
                      <a:pt x="510" y="56"/>
                    </a:lnTo>
                    <a:lnTo>
                      <a:pt x="504" y="53"/>
                    </a:lnTo>
                    <a:lnTo>
                      <a:pt x="497" y="49"/>
                    </a:lnTo>
                    <a:lnTo>
                      <a:pt x="489" y="47"/>
                    </a:lnTo>
                    <a:lnTo>
                      <a:pt x="489" y="31"/>
                    </a:lnTo>
                    <a:lnTo>
                      <a:pt x="728" y="31"/>
                    </a:lnTo>
                    <a:lnTo>
                      <a:pt x="728" y="47"/>
                    </a:lnTo>
                    <a:lnTo>
                      <a:pt x="719" y="49"/>
                    </a:lnTo>
                    <a:lnTo>
                      <a:pt x="712" y="53"/>
                    </a:lnTo>
                    <a:lnTo>
                      <a:pt x="707" y="55"/>
                    </a:lnTo>
                    <a:lnTo>
                      <a:pt x="704" y="58"/>
                    </a:lnTo>
                    <a:lnTo>
                      <a:pt x="701" y="63"/>
                    </a:lnTo>
                    <a:lnTo>
                      <a:pt x="700" y="67"/>
                    </a:lnTo>
                    <a:lnTo>
                      <a:pt x="698" y="74"/>
                    </a:lnTo>
                    <a:lnTo>
                      <a:pt x="698" y="83"/>
                    </a:lnTo>
                    <a:lnTo>
                      <a:pt x="698" y="609"/>
                    </a:lnTo>
                    <a:lnTo>
                      <a:pt x="698" y="617"/>
                    </a:lnTo>
                    <a:lnTo>
                      <a:pt x="700" y="623"/>
                    </a:lnTo>
                    <a:lnTo>
                      <a:pt x="701" y="629"/>
                    </a:lnTo>
                    <a:lnTo>
                      <a:pt x="704" y="633"/>
                    </a:lnTo>
                    <a:lnTo>
                      <a:pt x="707" y="636"/>
                    </a:lnTo>
                    <a:lnTo>
                      <a:pt x="712" y="639"/>
                    </a:lnTo>
                    <a:lnTo>
                      <a:pt x="719" y="641"/>
                    </a:lnTo>
                    <a:lnTo>
                      <a:pt x="728" y="644"/>
                    </a:lnTo>
                    <a:lnTo>
                      <a:pt x="728" y="660"/>
                    </a:lnTo>
                    <a:lnTo>
                      <a:pt x="489" y="660"/>
                    </a:lnTo>
                    <a:lnTo>
                      <a:pt x="489" y="644"/>
                    </a:lnTo>
                    <a:lnTo>
                      <a:pt x="497" y="641"/>
                    </a:lnTo>
                    <a:lnTo>
                      <a:pt x="504" y="638"/>
                    </a:lnTo>
                    <a:lnTo>
                      <a:pt x="510" y="636"/>
                    </a:lnTo>
                    <a:lnTo>
                      <a:pt x="514" y="632"/>
                    </a:lnTo>
                    <a:lnTo>
                      <a:pt x="517" y="628"/>
                    </a:lnTo>
                    <a:lnTo>
                      <a:pt x="519" y="623"/>
                    </a:lnTo>
                    <a:lnTo>
                      <a:pt x="520" y="617"/>
                    </a:lnTo>
                    <a:lnTo>
                      <a:pt x="520" y="609"/>
                    </a:lnTo>
                    <a:lnTo>
                      <a:pt x="520" y="402"/>
                    </a:lnTo>
                    <a:lnTo>
                      <a:pt x="208" y="402"/>
                    </a:lnTo>
                    <a:lnTo>
                      <a:pt x="208" y="609"/>
                    </a:lnTo>
                    <a:lnTo>
                      <a:pt x="208" y="617"/>
                    </a:lnTo>
                    <a:lnTo>
                      <a:pt x="209" y="623"/>
                    </a:lnTo>
                    <a:lnTo>
                      <a:pt x="211" y="628"/>
                    </a:lnTo>
                    <a:lnTo>
                      <a:pt x="213" y="632"/>
                    </a:lnTo>
                    <a:lnTo>
                      <a:pt x="218" y="636"/>
                    </a:lnTo>
                    <a:lnTo>
                      <a:pt x="222" y="638"/>
                    </a:lnTo>
                    <a:lnTo>
                      <a:pt x="230" y="641"/>
                    </a:lnTo>
                    <a:lnTo>
                      <a:pt x="239" y="644"/>
                    </a:lnTo>
                    <a:lnTo>
                      <a:pt x="239" y="660"/>
                    </a:lnTo>
                    <a:lnTo>
                      <a:pt x="0" y="660"/>
                    </a:lnTo>
                    <a:close/>
                    <a:moveTo>
                      <a:pt x="1487" y="511"/>
                    </a:moveTo>
                    <a:lnTo>
                      <a:pt x="1495" y="511"/>
                    </a:lnTo>
                    <a:lnTo>
                      <a:pt x="1501" y="510"/>
                    </a:lnTo>
                    <a:lnTo>
                      <a:pt x="1506" y="509"/>
                    </a:lnTo>
                    <a:lnTo>
                      <a:pt x="1510" y="506"/>
                    </a:lnTo>
                    <a:lnTo>
                      <a:pt x="1514" y="502"/>
                    </a:lnTo>
                    <a:lnTo>
                      <a:pt x="1517" y="498"/>
                    </a:lnTo>
                    <a:lnTo>
                      <a:pt x="1519" y="491"/>
                    </a:lnTo>
                    <a:lnTo>
                      <a:pt x="1522" y="482"/>
                    </a:lnTo>
                    <a:lnTo>
                      <a:pt x="1538" y="482"/>
                    </a:lnTo>
                    <a:lnTo>
                      <a:pt x="1538" y="691"/>
                    </a:lnTo>
                    <a:lnTo>
                      <a:pt x="1522" y="691"/>
                    </a:lnTo>
                    <a:lnTo>
                      <a:pt x="1519" y="682"/>
                    </a:lnTo>
                    <a:lnTo>
                      <a:pt x="1517" y="675"/>
                    </a:lnTo>
                    <a:lnTo>
                      <a:pt x="1514" y="669"/>
                    </a:lnTo>
                    <a:lnTo>
                      <a:pt x="1510" y="666"/>
                    </a:lnTo>
                    <a:lnTo>
                      <a:pt x="1507" y="664"/>
                    </a:lnTo>
                    <a:lnTo>
                      <a:pt x="1501" y="661"/>
                    </a:lnTo>
                    <a:lnTo>
                      <a:pt x="1495" y="660"/>
                    </a:lnTo>
                    <a:lnTo>
                      <a:pt x="1487" y="660"/>
                    </a:lnTo>
                    <a:lnTo>
                      <a:pt x="917" y="660"/>
                    </a:lnTo>
                    <a:lnTo>
                      <a:pt x="917" y="644"/>
                    </a:lnTo>
                    <a:lnTo>
                      <a:pt x="926" y="641"/>
                    </a:lnTo>
                    <a:lnTo>
                      <a:pt x="933" y="639"/>
                    </a:lnTo>
                    <a:lnTo>
                      <a:pt x="939" y="636"/>
                    </a:lnTo>
                    <a:lnTo>
                      <a:pt x="942" y="633"/>
                    </a:lnTo>
                    <a:lnTo>
                      <a:pt x="944" y="629"/>
                    </a:lnTo>
                    <a:lnTo>
                      <a:pt x="947" y="623"/>
                    </a:lnTo>
                    <a:lnTo>
                      <a:pt x="948" y="617"/>
                    </a:lnTo>
                    <a:lnTo>
                      <a:pt x="948" y="609"/>
                    </a:lnTo>
                    <a:lnTo>
                      <a:pt x="948" y="83"/>
                    </a:lnTo>
                    <a:lnTo>
                      <a:pt x="948" y="74"/>
                    </a:lnTo>
                    <a:lnTo>
                      <a:pt x="947" y="67"/>
                    </a:lnTo>
                    <a:lnTo>
                      <a:pt x="944" y="63"/>
                    </a:lnTo>
                    <a:lnTo>
                      <a:pt x="942" y="58"/>
                    </a:lnTo>
                    <a:lnTo>
                      <a:pt x="939" y="55"/>
                    </a:lnTo>
                    <a:lnTo>
                      <a:pt x="933" y="53"/>
                    </a:lnTo>
                    <a:lnTo>
                      <a:pt x="926" y="49"/>
                    </a:lnTo>
                    <a:lnTo>
                      <a:pt x="917" y="47"/>
                    </a:lnTo>
                    <a:lnTo>
                      <a:pt x="917" y="31"/>
                    </a:lnTo>
                    <a:lnTo>
                      <a:pt x="1488" y="31"/>
                    </a:lnTo>
                    <a:lnTo>
                      <a:pt x="1496" y="30"/>
                    </a:lnTo>
                    <a:lnTo>
                      <a:pt x="1503" y="29"/>
                    </a:lnTo>
                    <a:lnTo>
                      <a:pt x="1508" y="27"/>
                    </a:lnTo>
                    <a:lnTo>
                      <a:pt x="1512" y="25"/>
                    </a:lnTo>
                    <a:lnTo>
                      <a:pt x="1515" y="21"/>
                    </a:lnTo>
                    <a:lnTo>
                      <a:pt x="1517" y="16"/>
                    </a:lnTo>
                    <a:lnTo>
                      <a:pt x="1519" y="9"/>
                    </a:lnTo>
                    <a:lnTo>
                      <a:pt x="1522" y="0"/>
                    </a:lnTo>
                    <a:lnTo>
                      <a:pt x="1538" y="0"/>
                    </a:lnTo>
                    <a:lnTo>
                      <a:pt x="1538" y="210"/>
                    </a:lnTo>
                    <a:lnTo>
                      <a:pt x="1522" y="210"/>
                    </a:lnTo>
                    <a:lnTo>
                      <a:pt x="1519" y="201"/>
                    </a:lnTo>
                    <a:lnTo>
                      <a:pt x="1517" y="194"/>
                    </a:lnTo>
                    <a:lnTo>
                      <a:pt x="1514" y="188"/>
                    </a:lnTo>
                    <a:lnTo>
                      <a:pt x="1512" y="185"/>
                    </a:lnTo>
                    <a:lnTo>
                      <a:pt x="1507" y="183"/>
                    </a:lnTo>
                    <a:lnTo>
                      <a:pt x="1503" y="180"/>
                    </a:lnTo>
                    <a:lnTo>
                      <a:pt x="1496" y="180"/>
                    </a:lnTo>
                    <a:lnTo>
                      <a:pt x="1488" y="179"/>
                    </a:lnTo>
                    <a:lnTo>
                      <a:pt x="1125" y="179"/>
                    </a:lnTo>
                    <a:lnTo>
                      <a:pt x="1125" y="268"/>
                    </a:lnTo>
                    <a:lnTo>
                      <a:pt x="1343" y="268"/>
                    </a:lnTo>
                    <a:lnTo>
                      <a:pt x="1351" y="268"/>
                    </a:lnTo>
                    <a:lnTo>
                      <a:pt x="1358" y="267"/>
                    </a:lnTo>
                    <a:lnTo>
                      <a:pt x="1363" y="265"/>
                    </a:lnTo>
                    <a:lnTo>
                      <a:pt x="1367" y="262"/>
                    </a:lnTo>
                    <a:lnTo>
                      <a:pt x="1370" y="259"/>
                    </a:lnTo>
                    <a:lnTo>
                      <a:pt x="1373" y="253"/>
                    </a:lnTo>
                    <a:lnTo>
                      <a:pt x="1377" y="247"/>
                    </a:lnTo>
                    <a:lnTo>
                      <a:pt x="1379" y="239"/>
                    </a:lnTo>
                    <a:lnTo>
                      <a:pt x="1396" y="239"/>
                    </a:lnTo>
                    <a:lnTo>
                      <a:pt x="1396" y="434"/>
                    </a:lnTo>
                    <a:lnTo>
                      <a:pt x="1379" y="434"/>
                    </a:lnTo>
                    <a:lnTo>
                      <a:pt x="1376" y="425"/>
                    </a:lnTo>
                    <a:lnTo>
                      <a:pt x="1373" y="418"/>
                    </a:lnTo>
                    <a:lnTo>
                      <a:pt x="1370" y="414"/>
                    </a:lnTo>
                    <a:lnTo>
                      <a:pt x="1367" y="409"/>
                    </a:lnTo>
                    <a:lnTo>
                      <a:pt x="1362" y="407"/>
                    </a:lnTo>
                    <a:lnTo>
                      <a:pt x="1357" y="406"/>
                    </a:lnTo>
                    <a:lnTo>
                      <a:pt x="1351" y="405"/>
                    </a:lnTo>
                    <a:lnTo>
                      <a:pt x="1343" y="404"/>
                    </a:lnTo>
                    <a:lnTo>
                      <a:pt x="1125" y="404"/>
                    </a:lnTo>
                    <a:lnTo>
                      <a:pt x="1125" y="511"/>
                    </a:lnTo>
                    <a:lnTo>
                      <a:pt x="1487" y="511"/>
                    </a:lnTo>
                    <a:close/>
                    <a:moveTo>
                      <a:pt x="1924" y="422"/>
                    </a:moveTo>
                    <a:lnTo>
                      <a:pt x="2136" y="422"/>
                    </a:lnTo>
                    <a:lnTo>
                      <a:pt x="2026" y="145"/>
                    </a:lnTo>
                    <a:lnTo>
                      <a:pt x="1924" y="422"/>
                    </a:lnTo>
                    <a:close/>
                    <a:moveTo>
                      <a:pt x="2189" y="660"/>
                    </a:moveTo>
                    <a:lnTo>
                      <a:pt x="2189" y="644"/>
                    </a:lnTo>
                    <a:lnTo>
                      <a:pt x="2199" y="640"/>
                    </a:lnTo>
                    <a:lnTo>
                      <a:pt x="2205" y="636"/>
                    </a:lnTo>
                    <a:lnTo>
                      <a:pt x="2209" y="633"/>
                    </a:lnTo>
                    <a:lnTo>
                      <a:pt x="2210" y="630"/>
                    </a:lnTo>
                    <a:lnTo>
                      <a:pt x="2211" y="626"/>
                    </a:lnTo>
                    <a:lnTo>
                      <a:pt x="2211" y="622"/>
                    </a:lnTo>
                    <a:lnTo>
                      <a:pt x="2211" y="618"/>
                    </a:lnTo>
                    <a:lnTo>
                      <a:pt x="2210" y="611"/>
                    </a:lnTo>
                    <a:lnTo>
                      <a:pt x="2208" y="604"/>
                    </a:lnTo>
                    <a:lnTo>
                      <a:pt x="2204" y="594"/>
                    </a:lnTo>
                    <a:lnTo>
                      <a:pt x="2179" y="527"/>
                    </a:lnTo>
                    <a:lnTo>
                      <a:pt x="1887" y="527"/>
                    </a:lnTo>
                    <a:lnTo>
                      <a:pt x="1861" y="594"/>
                    </a:lnTo>
                    <a:lnTo>
                      <a:pt x="1858" y="600"/>
                    </a:lnTo>
                    <a:lnTo>
                      <a:pt x="1856" y="605"/>
                    </a:lnTo>
                    <a:lnTo>
                      <a:pt x="1856" y="610"/>
                    </a:lnTo>
                    <a:lnTo>
                      <a:pt x="1855" y="614"/>
                    </a:lnTo>
                    <a:lnTo>
                      <a:pt x="1856" y="620"/>
                    </a:lnTo>
                    <a:lnTo>
                      <a:pt x="1857" y="624"/>
                    </a:lnTo>
                    <a:lnTo>
                      <a:pt x="1860" y="629"/>
                    </a:lnTo>
                    <a:lnTo>
                      <a:pt x="1862" y="633"/>
                    </a:lnTo>
                    <a:lnTo>
                      <a:pt x="1865" y="637"/>
                    </a:lnTo>
                    <a:lnTo>
                      <a:pt x="1870" y="639"/>
                    </a:lnTo>
                    <a:lnTo>
                      <a:pt x="1874" y="641"/>
                    </a:lnTo>
                    <a:lnTo>
                      <a:pt x="1881" y="644"/>
                    </a:lnTo>
                    <a:lnTo>
                      <a:pt x="1881" y="660"/>
                    </a:lnTo>
                    <a:lnTo>
                      <a:pt x="1666" y="660"/>
                    </a:lnTo>
                    <a:lnTo>
                      <a:pt x="1666" y="644"/>
                    </a:lnTo>
                    <a:lnTo>
                      <a:pt x="1674" y="639"/>
                    </a:lnTo>
                    <a:lnTo>
                      <a:pt x="1681" y="632"/>
                    </a:lnTo>
                    <a:lnTo>
                      <a:pt x="1688" y="626"/>
                    </a:lnTo>
                    <a:lnTo>
                      <a:pt x="1696" y="617"/>
                    </a:lnTo>
                    <a:lnTo>
                      <a:pt x="1701" y="605"/>
                    </a:lnTo>
                    <a:lnTo>
                      <a:pt x="1708" y="594"/>
                    </a:lnTo>
                    <a:lnTo>
                      <a:pt x="1714" y="581"/>
                    </a:lnTo>
                    <a:lnTo>
                      <a:pt x="1719" y="567"/>
                    </a:lnTo>
                    <a:lnTo>
                      <a:pt x="1721" y="562"/>
                    </a:lnTo>
                    <a:lnTo>
                      <a:pt x="1723" y="557"/>
                    </a:lnTo>
                    <a:lnTo>
                      <a:pt x="1889" y="104"/>
                    </a:lnTo>
                    <a:lnTo>
                      <a:pt x="1892" y="92"/>
                    </a:lnTo>
                    <a:lnTo>
                      <a:pt x="1897" y="81"/>
                    </a:lnTo>
                    <a:lnTo>
                      <a:pt x="1898" y="72"/>
                    </a:lnTo>
                    <a:lnTo>
                      <a:pt x="1899" y="66"/>
                    </a:lnTo>
                    <a:lnTo>
                      <a:pt x="1899" y="63"/>
                    </a:lnTo>
                    <a:lnTo>
                      <a:pt x="1898" y="58"/>
                    </a:lnTo>
                    <a:lnTo>
                      <a:pt x="1897" y="55"/>
                    </a:lnTo>
                    <a:lnTo>
                      <a:pt x="1894" y="53"/>
                    </a:lnTo>
                    <a:lnTo>
                      <a:pt x="1892" y="50"/>
                    </a:lnTo>
                    <a:lnTo>
                      <a:pt x="1889" y="49"/>
                    </a:lnTo>
                    <a:lnTo>
                      <a:pt x="1885" y="48"/>
                    </a:lnTo>
                    <a:lnTo>
                      <a:pt x="1881" y="47"/>
                    </a:lnTo>
                    <a:lnTo>
                      <a:pt x="1881" y="31"/>
                    </a:lnTo>
                    <a:lnTo>
                      <a:pt x="2194" y="31"/>
                    </a:lnTo>
                    <a:lnTo>
                      <a:pt x="2194" y="47"/>
                    </a:lnTo>
                    <a:lnTo>
                      <a:pt x="2190" y="48"/>
                    </a:lnTo>
                    <a:lnTo>
                      <a:pt x="2186" y="49"/>
                    </a:lnTo>
                    <a:lnTo>
                      <a:pt x="2183" y="50"/>
                    </a:lnTo>
                    <a:lnTo>
                      <a:pt x="2181" y="53"/>
                    </a:lnTo>
                    <a:lnTo>
                      <a:pt x="2179" y="55"/>
                    </a:lnTo>
                    <a:lnTo>
                      <a:pt x="2177" y="58"/>
                    </a:lnTo>
                    <a:lnTo>
                      <a:pt x="2176" y="63"/>
                    </a:lnTo>
                    <a:lnTo>
                      <a:pt x="2176" y="66"/>
                    </a:lnTo>
                    <a:lnTo>
                      <a:pt x="2177" y="72"/>
                    </a:lnTo>
                    <a:lnTo>
                      <a:pt x="2180" y="81"/>
                    </a:lnTo>
                    <a:lnTo>
                      <a:pt x="2183" y="92"/>
                    </a:lnTo>
                    <a:lnTo>
                      <a:pt x="2188" y="104"/>
                    </a:lnTo>
                    <a:lnTo>
                      <a:pt x="2389" y="609"/>
                    </a:lnTo>
                    <a:lnTo>
                      <a:pt x="2389" y="610"/>
                    </a:lnTo>
                    <a:lnTo>
                      <a:pt x="2389" y="611"/>
                    </a:lnTo>
                    <a:lnTo>
                      <a:pt x="2392" y="617"/>
                    </a:lnTo>
                    <a:lnTo>
                      <a:pt x="2394" y="622"/>
                    </a:lnTo>
                    <a:lnTo>
                      <a:pt x="2398" y="627"/>
                    </a:lnTo>
                    <a:lnTo>
                      <a:pt x="2401" y="631"/>
                    </a:lnTo>
                    <a:lnTo>
                      <a:pt x="2405" y="636"/>
                    </a:lnTo>
                    <a:lnTo>
                      <a:pt x="2410" y="639"/>
                    </a:lnTo>
                    <a:lnTo>
                      <a:pt x="2414" y="641"/>
                    </a:lnTo>
                    <a:lnTo>
                      <a:pt x="2419" y="644"/>
                    </a:lnTo>
                    <a:lnTo>
                      <a:pt x="2419" y="660"/>
                    </a:lnTo>
                    <a:lnTo>
                      <a:pt x="2189" y="660"/>
                    </a:lnTo>
                    <a:close/>
                    <a:moveTo>
                      <a:pt x="3130" y="511"/>
                    </a:moveTo>
                    <a:lnTo>
                      <a:pt x="3136" y="511"/>
                    </a:lnTo>
                    <a:lnTo>
                      <a:pt x="3143" y="510"/>
                    </a:lnTo>
                    <a:lnTo>
                      <a:pt x="3149" y="509"/>
                    </a:lnTo>
                    <a:lnTo>
                      <a:pt x="3152" y="506"/>
                    </a:lnTo>
                    <a:lnTo>
                      <a:pt x="3155" y="502"/>
                    </a:lnTo>
                    <a:lnTo>
                      <a:pt x="3159" y="498"/>
                    </a:lnTo>
                    <a:lnTo>
                      <a:pt x="3161" y="491"/>
                    </a:lnTo>
                    <a:lnTo>
                      <a:pt x="3163" y="482"/>
                    </a:lnTo>
                    <a:lnTo>
                      <a:pt x="3181" y="482"/>
                    </a:lnTo>
                    <a:lnTo>
                      <a:pt x="3181" y="691"/>
                    </a:lnTo>
                    <a:lnTo>
                      <a:pt x="3163" y="691"/>
                    </a:lnTo>
                    <a:lnTo>
                      <a:pt x="3161" y="682"/>
                    </a:lnTo>
                    <a:lnTo>
                      <a:pt x="3159" y="675"/>
                    </a:lnTo>
                    <a:lnTo>
                      <a:pt x="3155" y="669"/>
                    </a:lnTo>
                    <a:lnTo>
                      <a:pt x="3152" y="666"/>
                    </a:lnTo>
                    <a:lnTo>
                      <a:pt x="3149" y="664"/>
                    </a:lnTo>
                    <a:lnTo>
                      <a:pt x="3143" y="661"/>
                    </a:lnTo>
                    <a:lnTo>
                      <a:pt x="3138" y="660"/>
                    </a:lnTo>
                    <a:lnTo>
                      <a:pt x="3130" y="660"/>
                    </a:lnTo>
                    <a:lnTo>
                      <a:pt x="2533" y="660"/>
                    </a:lnTo>
                    <a:lnTo>
                      <a:pt x="2533" y="644"/>
                    </a:lnTo>
                    <a:lnTo>
                      <a:pt x="2542" y="641"/>
                    </a:lnTo>
                    <a:lnTo>
                      <a:pt x="2549" y="639"/>
                    </a:lnTo>
                    <a:lnTo>
                      <a:pt x="2554" y="636"/>
                    </a:lnTo>
                    <a:lnTo>
                      <a:pt x="2558" y="633"/>
                    </a:lnTo>
                    <a:lnTo>
                      <a:pt x="2560" y="629"/>
                    </a:lnTo>
                    <a:lnTo>
                      <a:pt x="2561" y="623"/>
                    </a:lnTo>
                    <a:lnTo>
                      <a:pt x="2563" y="617"/>
                    </a:lnTo>
                    <a:lnTo>
                      <a:pt x="2564" y="609"/>
                    </a:lnTo>
                    <a:lnTo>
                      <a:pt x="2564" y="83"/>
                    </a:lnTo>
                    <a:lnTo>
                      <a:pt x="2563" y="74"/>
                    </a:lnTo>
                    <a:lnTo>
                      <a:pt x="2561" y="67"/>
                    </a:lnTo>
                    <a:lnTo>
                      <a:pt x="2560" y="63"/>
                    </a:lnTo>
                    <a:lnTo>
                      <a:pt x="2558" y="58"/>
                    </a:lnTo>
                    <a:lnTo>
                      <a:pt x="2554" y="55"/>
                    </a:lnTo>
                    <a:lnTo>
                      <a:pt x="2549" y="53"/>
                    </a:lnTo>
                    <a:lnTo>
                      <a:pt x="2542" y="49"/>
                    </a:lnTo>
                    <a:lnTo>
                      <a:pt x="2533" y="47"/>
                    </a:lnTo>
                    <a:lnTo>
                      <a:pt x="2533" y="31"/>
                    </a:lnTo>
                    <a:lnTo>
                      <a:pt x="2773" y="31"/>
                    </a:lnTo>
                    <a:lnTo>
                      <a:pt x="2773" y="47"/>
                    </a:lnTo>
                    <a:lnTo>
                      <a:pt x="2764" y="49"/>
                    </a:lnTo>
                    <a:lnTo>
                      <a:pt x="2756" y="53"/>
                    </a:lnTo>
                    <a:lnTo>
                      <a:pt x="2751" y="56"/>
                    </a:lnTo>
                    <a:lnTo>
                      <a:pt x="2747" y="58"/>
                    </a:lnTo>
                    <a:lnTo>
                      <a:pt x="2744" y="63"/>
                    </a:lnTo>
                    <a:lnTo>
                      <a:pt x="2742" y="68"/>
                    </a:lnTo>
                    <a:lnTo>
                      <a:pt x="2741" y="75"/>
                    </a:lnTo>
                    <a:lnTo>
                      <a:pt x="2741" y="83"/>
                    </a:lnTo>
                    <a:lnTo>
                      <a:pt x="2741" y="511"/>
                    </a:lnTo>
                    <a:lnTo>
                      <a:pt x="3130" y="511"/>
                    </a:lnTo>
                    <a:close/>
                    <a:moveTo>
                      <a:pt x="3614" y="185"/>
                    </a:moveTo>
                    <a:lnTo>
                      <a:pt x="3614" y="609"/>
                    </a:lnTo>
                    <a:lnTo>
                      <a:pt x="3614" y="617"/>
                    </a:lnTo>
                    <a:lnTo>
                      <a:pt x="3615" y="623"/>
                    </a:lnTo>
                    <a:lnTo>
                      <a:pt x="3617" y="629"/>
                    </a:lnTo>
                    <a:lnTo>
                      <a:pt x="3619" y="633"/>
                    </a:lnTo>
                    <a:lnTo>
                      <a:pt x="3623" y="636"/>
                    </a:lnTo>
                    <a:lnTo>
                      <a:pt x="3628" y="639"/>
                    </a:lnTo>
                    <a:lnTo>
                      <a:pt x="3635" y="641"/>
                    </a:lnTo>
                    <a:lnTo>
                      <a:pt x="3643" y="644"/>
                    </a:lnTo>
                    <a:lnTo>
                      <a:pt x="3643" y="660"/>
                    </a:lnTo>
                    <a:lnTo>
                      <a:pt x="3405" y="660"/>
                    </a:lnTo>
                    <a:lnTo>
                      <a:pt x="3405" y="644"/>
                    </a:lnTo>
                    <a:lnTo>
                      <a:pt x="3413" y="641"/>
                    </a:lnTo>
                    <a:lnTo>
                      <a:pt x="3420" y="638"/>
                    </a:lnTo>
                    <a:lnTo>
                      <a:pt x="3425" y="636"/>
                    </a:lnTo>
                    <a:lnTo>
                      <a:pt x="3428" y="631"/>
                    </a:lnTo>
                    <a:lnTo>
                      <a:pt x="3431" y="628"/>
                    </a:lnTo>
                    <a:lnTo>
                      <a:pt x="3433" y="622"/>
                    </a:lnTo>
                    <a:lnTo>
                      <a:pt x="3434" y="617"/>
                    </a:lnTo>
                    <a:lnTo>
                      <a:pt x="3434" y="609"/>
                    </a:lnTo>
                    <a:lnTo>
                      <a:pt x="3434" y="185"/>
                    </a:lnTo>
                    <a:lnTo>
                      <a:pt x="3246" y="185"/>
                    </a:lnTo>
                    <a:lnTo>
                      <a:pt x="3239" y="186"/>
                    </a:lnTo>
                    <a:lnTo>
                      <a:pt x="3232" y="187"/>
                    </a:lnTo>
                    <a:lnTo>
                      <a:pt x="3226" y="188"/>
                    </a:lnTo>
                    <a:lnTo>
                      <a:pt x="3223" y="192"/>
                    </a:lnTo>
                    <a:lnTo>
                      <a:pt x="3219" y="195"/>
                    </a:lnTo>
                    <a:lnTo>
                      <a:pt x="3216" y="201"/>
                    </a:lnTo>
                    <a:lnTo>
                      <a:pt x="3213" y="207"/>
                    </a:lnTo>
                    <a:lnTo>
                      <a:pt x="3211" y="215"/>
                    </a:lnTo>
                    <a:lnTo>
                      <a:pt x="3195" y="215"/>
                    </a:lnTo>
                    <a:lnTo>
                      <a:pt x="3195" y="0"/>
                    </a:lnTo>
                    <a:lnTo>
                      <a:pt x="3211" y="0"/>
                    </a:lnTo>
                    <a:lnTo>
                      <a:pt x="3213" y="9"/>
                    </a:lnTo>
                    <a:lnTo>
                      <a:pt x="3216" y="16"/>
                    </a:lnTo>
                    <a:lnTo>
                      <a:pt x="3218" y="21"/>
                    </a:lnTo>
                    <a:lnTo>
                      <a:pt x="3222" y="25"/>
                    </a:lnTo>
                    <a:lnTo>
                      <a:pt x="3226" y="28"/>
                    </a:lnTo>
                    <a:lnTo>
                      <a:pt x="3232" y="29"/>
                    </a:lnTo>
                    <a:lnTo>
                      <a:pt x="3237" y="30"/>
                    </a:lnTo>
                    <a:lnTo>
                      <a:pt x="3246" y="31"/>
                    </a:lnTo>
                    <a:lnTo>
                      <a:pt x="3801" y="31"/>
                    </a:lnTo>
                    <a:lnTo>
                      <a:pt x="3809" y="30"/>
                    </a:lnTo>
                    <a:lnTo>
                      <a:pt x="3816" y="29"/>
                    </a:lnTo>
                    <a:lnTo>
                      <a:pt x="3821" y="28"/>
                    </a:lnTo>
                    <a:lnTo>
                      <a:pt x="3826" y="25"/>
                    </a:lnTo>
                    <a:lnTo>
                      <a:pt x="3828" y="21"/>
                    </a:lnTo>
                    <a:lnTo>
                      <a:pt x="3831" y="16"/>
                    </a:lnTo>
                    <a:lnTo>
                      <a:pt x="3834" y="9"/>
                    </a:lnTo>
                    <a:lnTo>
                      <a:pt x="3836" y="0"/>
                    </a:lnTo>
                    <a:lnTo>
                      <a:pt x="3853" y="0"/>
                    </a:lnTo>
                    <a:lnTo>
                      <a:pt x="3853" y="215"/>
                    </a:lnTo>
                    <a:lnTo>
                      <a:pt x="3836" y="215"/>
                    </a:lnTo>
                    <a:lnTo>
                      <a:pt x="3834" y="207"/>
                    </a:lnTo>
                    <a:lnTo>
                      <a:pt x="3831" y="201"/>
                    </a:lnTo>
                    <a:lnTo>
                      <a:pt x="3828" y="195"/>
                    </a:lnTo>
                    <a:lnTo>
                      <a:pt x="3825" y="192"/>
                    </a:lnTo>
                    <a:lnTo>
                      <a:pt x="3821" y="188"/>
                    </a:lnTo>
                    <a:lnTo>
                      <a:pt x="3816" y="187"/>
                    </a:lnTo>
                    <a:lnTo>
                      <a:pt x="3809" y="186"/>
                    </a:lnTo>
                    <a:lnTo>
                      <a:pt x="3801" y="185"/>
                    </a:lnTo>
                    <a:lnTo>
                      <a:pt x="3614" y="185"/>
                    </a:lnTo>
                    <a:close/>
                    <a:moveTo>
                      <a:pt x="4019" y="660"/>
                    </a:moveTo>
                    <a:lnTo>
                      <a:pt x="4019" y="644"/>
                    </a:lnTo>
                    <a:lnTo>
                      <a:pt x="4028" y="641"/>
                    </a:lnTo>
                    <a:lnTo>
                      <a:pt x="4035" y="639"/>
                    </a:lnTo>
                    <a:lnTo>
                      <a:pt x="4040" y="636"/>
                    </a:lnTo>
                    <a:lnTo>
                      <a:pt x="4044" y="633"/>
                    </a:lnTo>
                    <a:lnTo>
                      <a:pt x="4046" y="629"/>
                    </a:lnTo>
                    <a:lnTo>
                      <a:pt x="4048" y="623"/>
                    </a:lnTo>
                    <a:lnTo>
                      <a:pt x="4049" y="617"/>
                    </a:lnTo>
                    <a:lnTo>
                      <a:pt x="4049" y="609"/>
                    </a:lnTo>
                    <a:lnTo>
                      <a:pt x="4049" y="83"/>
                    </a:lnTo>
                    <a:lnTo>
                      <a:pt x="4049" y="74"/>
                    </a:lnTo>
                    <a:lnTo>
                      <a:pt x="4048" y="67"/>
                    </a:lnTo>
                    <a:lnTo>
                      <a:pt x="4046" y="63"/>
                    </a:lnTo>
                    <a:lnTo>
                      <a:pt x="4044" y="58"/>
                    </a:lnTo>
                    <a:lnTo>
                      <a:pt x="4040" y="55"/>
                    </a:lnTo>
                    <a:lnTo>
                      <a:pt x="4035" y="53"/>
                    </a:lnTo>
                    <a:lnTo>
                      <a:pt x="4028" y="49"/>
                    </a:lnTo>
                    <a:lnTo>
                      <a:pt x="4019" y="47"/>
                    </a:lnTo>
                    <a:lnTo>
                      <a:pt x="4019" y="31"/>
                    </a:lnTo>
                    <a:lnTo>
                      <a:pt x="4258" y="31"/>
                    </a:lnTo>
                    <a:lnTo>
                      <a:pt x="4258" y="47"/>
                    </a:lnTo>
                    <a:lnTo>
                      <a:pt x="4249" y="49"/>
                    </a:lnTo>
                    <a:lnTo>
                      <a:pt x="4242" y="53"/>
                    </a:lnTo>
                    <a:lnTo>
                      <a:pt x="4237" y="56"/>
                    </a:lnTo>
                    <a:lnTo>
                      <a:pt x="4232" y="58"/>
                    </a:lnTo>
                    <a:lnTo>
                      <a:pt x="4230" y="63"/>
                    </a:lnTo>
                    <a:lnTo>
                      <a:pt x="4228" y="68"/>
                    </a:lnTo>
                    <a:lnTo>
                      <a:pt x="4227" y="75"/>
                    </a:lnTo>
                    <a:lnTo>
                      <a:pt x="4227" y="83"/>
                    </a:lnTo>
                    <a:lnTo>
                      <a:pt x="4227" y="258"/>
                    </a:lnTo>
                    <a:lnTo>
                      <a:pt x="4539" y="258"/>
                    </a:lnTo>
                    <a:lnTo>
                      <a:pt x="4539" y="83"/>
                    </a:lnTo>
                    <a:lnTo>
                      <a:pt x="4539" y="75"/>
                    </a:lnTo>
                    <a:lnTo>
                      <a:pt x="4538" y="68"/>
                    </a:lnTo>
                    <a:lnTo>
                      <a:pt x="4536" y="63"/>
                    </a:lnTo>
                    <a:lnTo>
                      <a:pt x="4533" y="58"/>
                    </a:lnTo>
                    <a:lnTo>
                      <a:pt x="4529" y="56"/>
                    </a:lnTo>
                    <a:lnTo>
                      <a:pt x="4523" y="53"/>
                    </a:lnTo>
                    <a:lnTo>
                      <a:pt x="4516" y="49"/>
                    </a:lnTo>
                    <a:lnTo>
                      <a:pt x="4508" y="47"/>
                    </a:lnTo>
                    <a:lnTo>
                      <a:pt x="4508" y="31"/>
                    </a:lnTo>
                    <a:lnTo>
                      <a:pt x="4747" y="31"/>
                    </a:lnTo>
                    <a:lnTo>
                      <a:pt x="4747" y="47"/>
                    </a:lnTo>
                    <a:lnTo>
                      <a:pt x="4739" y="49"/>
                    </a:lnTo>
                    <a:lnTo>
                      <a:pt x="4732" y="53"/>
                    </a:lnTo>
                    <a:lnTo>
                      <a:pt x="4726" y="55"/>
                    </a:lnTo>
                    <a:lnTo>
                      <a:pt x="4723" y="58"/>
                    </a:lnTo>
                    <a:lnTo>
                      <a:pt x="4720" y="63"/>
                    </a:lnTo>
                    <a:lnTo>
                      <a:pt x="4719" y="67"/>
                    </a:lnTo>
                    <a:lnTo>
                      <a:pt x="4717" y="74"/>
                    </a:lnTo>
                    <a:lnTo>
                      <a:pt x="4717" y="83"/>
                    </a:lnTo>
                    <a:lnTo>
                      <a:pt x="4717" y="609"/>
                    </a:lnTo>
                    <a:lnTo>
                      <a:pt x="4717" y="617"/>
                    </a:lnTo>
                    <a:lnTo>
                      <a:pt x="4719" y="623"/>
                    </a:lnTo>
                    <a:lnTo>
                      <a:pt x="4720" y="629"/>
                    </a:lnTo>
                    <a:lnTo>
                      <a:pt x="4723" y="633"/>
                    </a:lnTo>
                    <a:lnTo>
                      <a:pt x="4726" y="636"/>
                    </a:lnTo>
                    <a:lnTo>
                      <a:pt x="4732" y="639"/>
                    </a:lnTo>
                    <a:lnTo>
                      <a:pt x="4739" y="641"/>
                    </a:lnTo>
                    <a:lnTo>
                      <a:pt x="4747" y="644"/>
                    </a:lnTo>
                    <a:lnTo>
                      <a:pt x="4747" y="660"/>
                    </a:lnTo>
                    <a:lnTo>
                      <a:pt x="4508" y="660"/>
                    </a:lnTo>
                    <a:lnTo>
                      <a:pt x="4508" y="644"/>
                    </a:lnTo>
                    <a:lnTo>
                      <a:pt x="4516" y="641"/>
                    </a:lnTo>
                    <a:lnTo>
                      <a:pt x="4523" y="638"/>
                    </a:lnTo>
                    <a:lnTo>
                      <a:pt x="4529" y="636"/>
                    </a:lnTo>
                    <a:lnTo>
                      <a:pt x="4533" y="632"/>
                    </a:lnTo>
                    <a:lnTo>
                      <a:pt x="4536" y="628"/>
                    </a:lnTo>
                    <a:lnTo>
                      <a:pt x="4538" y="623"/>
                    </a:lnTo>
                    <a:lnTo>
                      <a:pt x="4539" y="617"/>
                    </a:lnTo>
                    <a:lnTo>
                      <a:pt x="4539" y="609"/>
                    </a:lnTo>
                    <a:lnTo>
                      <a:pt x="4539" y="402"/>
                    </a:lnTo>
                    <a:lnTo>
                      <a:pt x="4227" y="402"/>
                    </a:lnTo>
                    <a:lnTo>
                      <a:pt x="4227" y="609"/>
                    </a:lnTo>
                    <a:lnTo>
                      <a:pt x="4227" y="617"/>
                    </a:lnTo>
                    <a:lnTo>
                      <a:pt x="4228" y="623"/>
                    </a:lnTo>
                    <a:lnTo>
                      <a:pt x="4230" y="628"/>
                    </a:lnTo>
                    <a:lnTo>
                      <a:pt x="4232" y="632"/>
                    </a:lnTo>
                    <a:lnTo>
                      <a:pt x="4237" y="636"/>
                    </a:lnTo>
                    <a:lnTo>
                      <a:pt x="4242" y="638"/>
                    </a:lnTo>
                    <a:lnTo>
                      <a:pt x="4249" y="641"/>
                    </a:lnTo>
                    <a:lnTo>
                      <a:pt x="4258" y="644"/>
                    </a:lnTo>
                    <a:lnTo>
                      <a:pt x="4258" y="660"/>
                    </a:lnTo>
                    <a:lnTo>
                      <a:pt x="4019" y="660"/>
                    </a:lnTo>
                    <a:close/>
                    <a:moveTo>
                      <a:pt x="4934" y="660"/>
                    </a:moveTo>
                    <a:lnTo>
                      <a:pt x="4934" y="644"/>
                    </a:lnTo>
                    <a:lnTo>
                      <a:pt x="4943" y="641"/>
                    </a:lnTo>
                    <a:lnTo>
                      <a:pt x="4950" y="639"/>
                    </a:lnTo>
                    <a:lnTo>
                      <a:pt x="4956" y="636"/>
                    </a:lnTo>
                    <a:lnTo>
                      <a:pt x="4959" y="633"/>
                    </a:lnTo>
                    <a:lnTo>
                      <a:pt x="4961" y="629"/>
                    </a:lnTo>
                    <a:lnTo>
                      <a:pt x="4963" y="623"/>
                    </a:lnTo>
                    <a:lnTo>
                      <a:pt x="4965" y="617"/>
                    </a:lnTo>
                    <a:lnTo>
                      <a:pt x="4965" y="609"/>
                    </a:lnTo>
                    <a:lnTo>
                      <a:pt x="4965" y="83"/>
                    </a:lnTo>
                    <a:lnTo>
                      <a:pt x="4965" y="74"/>
                    </a:lnTo>
                    <a:lnTo>
                      <a:pt x="4963" y="67"/>
                    </a:lnTo>
                    <a:lnTo>
                      <a:pt x="4961" y="63"/>
                    </a:lnTo>
                    <a:lnTo>
                      <a:pt x="4959" y="58"/>
                    </a:lnTo>
                    <a:lnTo>
                      <a:pt x="4956" y="55"/>
                    </a:lnTo>
                    <a:lnTo>
                      <a:pt x="4950" y="53"/>
                    </a:lnTo>
                    <a:lnTo>
                      <a:pt x="4943" y="49"/>
                    </a:lnTo>
                    <a:lnTo>
                      <a:pt x="4934" y="47"/>
                    </a:lnTo>
                    <a:lnTo>
                      <a:pt x="4934" y="31"/>
                    </a:lnTo>
                    <a:lnTo>
                      <a:pt x="5173" y="31"/>
                    </a:lnTo>
                    <a:lnTo>
                      <a:pt x="5173" y="47"/>
                    </a:lnTo>
                    <a:lnTo>
                      <a:pt x="5164" y="49"/>
                    </a:lnTo>
                    <a:lnTo>
                      <a:pt x="5158" y="53"/>
                    </a:lnTo>
                    <a:lnTo>
                      <a:pt x="5152" y="56"/>
                    </a:lnTo>
                    <a:lnTo>
                      <a:pt x="5148" y="58"/>
                    </a:lnTo>
                    <a:lnTo>
                      <a:pt x="5145" y="63"/>
                    </a:lnTo>
                    <a:lnTo>
                      <a:pt x="5144" y="68"/>
                    </a:lnTo>
                    <a:lnTo>
                      <a:pt x="5143" y="75"/>
                    </a:lnTo>
                    <a:lnTo>
                      <a:pt x="5142" y="83"/>
                    </a:lnTo>
                    <a:lnTo>
                      <a:pt x="5142" y="609"/>
                    </a:lnTo>
                    <a:lnTo>
                      <a:pt x="5143" y="617"/>
                    </a:lnTo>
                    <a:lnTo>
                      <a:pt x="5144" y="623"/>
                    </a:lnTo>
                    <a:lnTo>
                      <a:pt x="5145" y="628"/>
                    </a:lnTo>
                    <a:lnTo>
                      <a:pt x="5148" y="632"/>
                    </a:lnTo>
                    <a:lnTo>
                      <a:pt x="5152" y="636"/>
                    </a:lnTo>
                    <a:lnTo>
                      <a:pt x="5158" y="638"/>
                    </a:lnTo>
                    <a:lnTo>
                      <a:pt x="5164" y="641"/>
                    </a:lnTo>
                    <a:lnTo>
                      <a:pt x="5173" y="644"/>
                    </a:lnTo>
                    <a:lnTo>
                      <a:pt x="5173" y="660"/>
                    </a:lnTo>
                    <a:lnTo>
                      <a:pt x="4934" y="660"/>
                    </a:lnTo>
                    <a:close/>
                    <a:moveTo>
                      <a:pt x="5930" y="511"/>
                    </a:moveTo>
                    <a:lnTo>
                      <a:pt x="5938" y="511"/>
                    </a:lnTo>
                    <a:lnTo>
                      <a:pt x="5945" y="510"/>
                    </a:lnTo>
                    <a:lnTo>
                      <a:pt x="5949" y="509"/>
                    </a:lnTo>
                    <a:lnTo>
                      <a:pt x="5954" y="506"/>
                    </a:lnTo>
                    <a:lnTo>
                      <a:pt x="5957" y="502"/>
                    </a:lnTo>
                    <a:lnTo>
                      <a:pt x="5959" y="498"/>
                    </a:lnTo>
                    <a:lnTo>
                      <a:pt x="5963" y="491"/>
                    </a:lnTo>
                    <a:lnTo>
                      <a:pt x="5965" y="482"/>
                    </a:lnTo>
                    <a:lnTo>
                      <a:pt x="5982" y="482"/>
                    </a:lnTo>
                    <a:lnTo>
                      <a:pt x="5982" y="691"/>
                    </a:lnTo>
                    <a:lnTo>
                      <a:pt x="5965" y="691"/>
                    </a:lnTo>
                    <a:lnTo>
                      <a:pt x="5963" y="682"/>
                    </a:lnTo>
                    <a:lnTo>
                      <a:pt x="5959" y="675"/>
                    </a:lnTo>
                    <a:lnTo>
                      <a:pt x="5957" y="669"/>
                    </a:lnTo>
                    <a:lnTo>
                      <a:pt x="5954" y="666"/>
                    </a:lnTo>
                    <a:lnTo>
                      <a:pt x="5950" y="664"/>
                    </a:lnTo>
                    <a:lnTo>
                      <a:pt x="5945" y="661"/>
                    </a:lnTo>
                    <a:lnTo>
                      <a:pt x="5938" y="660"/>
                    </a:lnTo>
                    <a:lnTo>
                      <a:pt x="5930" y="660"/>
                    </a:lnTo>
                    <a:lnTo>
                      <a:pt x="5361" y="660"/>
                    </a:lnTo>
                    <a:lnTo>
                      <a:pt x="5361" y="644"/>
                    </a:lnTo>
                    <a:lnTo>
                      <a:pt x="5370" y="641"/>
                    </a:lnTo>
                    <a:lnTo>
                      <a:pt x="5377" y="639"/>
                    </a:lnTo>
                    <a:lnTo>
                      <a:pt x="5382" y="636"/>
                    </a:lnTo>
                    <a:lnTo>
                      <a:pt x="5386" y="633"/>
                    </a:lnTo>
                    <a:lnTo>
                      <a:pt x="5388" y="629"/>
                    </a:lnTo>
                    <a:lnTo>
                      <a:pt x="5389" y="623"/>
                    </a:lnTo>
                    <a:lnTo>
                      <a:pt x="5390" y="617"/>
                    </a:lnTo>
                    <a:lnTo>
                      <a:pt x="5391" y="609"/>
                    </a:lnTo>
                    <a:lnTo>
                      <a:pt x="5391" y="83"/>
                    </a:lnTo>
                    <a:lnTo>
                      <a:pt x="5390" y="74"/>
                    </a:lnTo>
                    <a:lnTo>
                      <a:pt x="5389" y="67"/>
                    </a:lnTo>
                    <a:lnTo>
                      <a:pt x="5388" y="63"/>
                    </a:lnTo>
                    <a:lnTo>
                      <a:pt x="5386" y="58"/>
                    </a:lnTo>
                    <a:lnTo>
                      <a:pt x="5382" y="55"/>
                    </a:lnTo>
                    <a:lnTo>
                      <a:pt x="5377" y="53"/>
                    </a:lnTo>
                    <a:lnTo>
                      <a:pt x="5370" y="49"/>
                    </a:lnTo>
                    <a:lnTo>
                      <a:pt x="5361" y="47"/>
                    </a:lnTo>
                    <a:lnTo>
                      <a:pt x="5361" y="31"/>
                    </a:lnTo>
                    <a:lnTo>
                      <a:pt x="5931" y="31"/>
                    </a:lnTo>
                    <a:lnTo>
                      <a:pt x="5939" y="30"/>
                    </a:lnTo>
                    <a:lnTo>
                      <a:pt x="5946" y="29"/>
                    </a:lnTo>
                    <a:lnTo>
                      <a:pt x="5950" y="27"/>
                    </a:lnTo>
                    <a:lnTo>
                      <a:pt x="5955" y="25"/>
                    </a:lnTo>
                    <a:lnTo>
                      <a:pt x="5958" y="21"/>
                    </a:lnTo>
                    <a:lnTo>
                      <a:pt x="5961" y="16"/>
                    </a:lnTo>
                    <a:lnTo>
                      <a:pt x="5963" y="9"/>
                    </a:lnTo>
                    <a:lnTo>
                      <a:pt x="5965" y="0"/>
                    </a:lnTo>
                    <a:lnTo>
                      <a:pt x="5982" y="0"/>
                    </a:lnTo>
                    <a:lnTo>
                      <a:pt x="5982" y="210"/>
                    </a:lnTo>
                    <a:lnTo>
                      <a:pt x="5965" y="210"/>
                    </a:lnTo>
                    <a:lnTo>
                      <a:pt x="5963" y="201"/>
                    </a:lnTo>
                    <a:lnTo>
                      <a:pt x="5961" y="194"/>
                    </a:lnTo>
                    <a:lnTo>
                      <a:pt x="5957" y="188"/>
                    </a:lnTo>
                    <a:lnTo>
                      <a:pt x="5954" y="185"/>
                    </a:lnTo>
                    <a:lnTo>
                      <a:pt x="5950" y="183"/>
                    </a:lnTo>
                    <a:lnTo>
                      <a:pt x="5945" y="180"/>
                    </a:lnTo>
                    <a:lnTo>
                      <a:pt x="5939" y="180"/>
                    </a:lnTo>
                    <a:lnTo>
                      <a:pt x="5931" y="179"/>
                    </a:lnTo>
                    <a:lnTo>
                      <a:pt x="5569" y="179"/>
                    </a:lnTo>
                    <a:lnTo>
                      <a:pt x="5569" y="268"/>
                    </a:lnTo>
                    <a:lnTo>
                      <a:pt x="5787" y="268"/>
                    </a:lnTo>
                    <a:lnTo>
                      <a:pt x="5794" y="268"/>
                    </a:lnTo>
                    <a:lnTo>
                      <a:pt x="5800" y="267"/>
                    </a:lnTo>
                    <a:lnTo>
                      <a:pt x="5806" y="265"/>
                    </a:lnTo>
                    <a:lnTo>
                      <a:pt x="5810" y="262"/>
                    </a:lnTo>
                    <a:lnTo>
                      <a:pt x="5813" y="259"/>
                    </a:lnTo>
                    <a:lnTo>
                      <a:pt x="5817" y="253"/>
                    </a:lnTo>
                    <a:lnTo>
                      <a:pt x="5819" y="247"/>
                    </a:lnTo>
                    <a:lnTo>
                      <a:pt x="5822" y="239"/>
                    </a:lnTo>
                    <a:lnTo>
                      <a:pt x="5839" y="239"/>
                    </a:lnTo>
                    <a:lnTo>
                      <a:pt x="5839" y="434"/>
                    </a:lnTo>
                    <a:lnTo>
                      <a:pt x="5821" y="434"/>
                    </a:lnTo>
                    <a:lnTo>
                      <a:pt x="5819" y="425"/>
                    </a:lnTo>
                    <a:lnTo>
                      <a:pt x="5816" y="418"/>
                    </a:lnTo>
                    <a:lnTo>
                      <a:pt x="5813" y="414"/>
                    </a:lnTo>
                    <a:lnTo>
                      <a:pt x="5810" y="409"/>
                    </a:lnTo>
                    <a:lnTo>
                      <a:pt x="5806" y="407"/>
                    </a:lnTo>
                    <a:lnTo>
                      <a:pt x="5800" y="406"/>
                    </a:lnTo>
                    <a:lnTo>
                      <a:pt x="5793" y="405"/>
                    </a:lnTo>
                    <a:lnTo>
                      <a:pt x="5787" y="404"/>
                    </a:lnTo>
                    <a:lnTo>
                      <a:pt x="5569" y="404"/>
                    </a:lnTo>
                    <a:lnTo>
                      <a:pt x="5569" y="511"/>
                    </a:lnTo>
                    <a:lnTo>
                      <a:pt x="5930" y="511"/>
                    </a:lnTo>
                    <a:close/>
                    <a:moveTo>
                      <a:pt x="6186" y="660"/>
                    </a:moveTo>
                    <a:lnTo>
                      <a:pt x="6186" y="644"/>
                    </a:lnTo>
                    <a:lnTo>
                      <a:pt x="6194" y="641"/>
                    </a:lnTo>
                    <a:lnTo>
                      <a:pt x="6202" y="639"/>
                    </a:lnTo>
                    <a:lnTo>
                      <a:pt x="6207" y="636"/>
                    </a:lnTo>
                    <a:lnTo>
                      <a:pt x="6210" y="633"/>
                    </a:lnTo>
                    <a:lnTo>
                      <a:pt x="6213" y="629"/>
                    </a:lnTo>
                    <a:lnTo>
                      <a:pt x="6214" y="623"/>
                    </a:lnTo>
                    <a:lnTo>
                      <a:pt x="6215" y="617"/>
                    </a:lnTo>
                    <a:lnTo>
                      <a:pt x="6215" y="609"/>
                    </a:lnTo>
                    <a:lnTo>
                      <a:pt x="6215" y="83"/>
                    </a:lnTo>
                    <a:lnTo>
                      <a:pt x="6215" y="74"/>
                    </a:lnTo>
                    <a:lnTo>
                      <a:pt x="6214" y="67"/>
                    </a:lnTo>
                    <a:lnTo>
                      <a:pt x="6213" y="63"/>
                    </a:lnTo>
                    <a:lnTo>
                      <a:pt x="6210" y="58"/>
                    </a:lnTo>
                    <a:lnTo>
                      <a:pt x="6207" y="55"/>
                    </a:lnTo>
                    <a:lnTo>
                      <a:pt x="6202" y="53"/>
                    </a:lnTo>
                    <a:lnTo>
                      <a:pt x="6194" y="49"/>
                    </a:lnTo>
                    <a:lnTo>
                      <a:pt x="6186" y="47"/>
                    </a:lnTo>
                    <a:lnTo>
                      <a:pt x="6186" y="31"/>
                    </a:lnTo>
                    <a:lnTo>
                      <a:pt x="6624" y="31"/>
                    </a:lnTo>
                    <a:lnTo>
                      <a:pt x="6652" y="31"/>
                    </a:lnTo>
                    <a:lnTo>
                      <a:pt x="6679" y="34"/>
                    </a:lnTo>
                    <a:lnTo>
                      <a:pt x="6705" y="38"/>
                    </a:lnTo>
                    <a:lnTo>
                      <a:pt x="6729" y="44"/>
                    </a:lnTo>
                    <a:lnTo>
                      <a:pt x="6751" y="52"/>
                    </a:lnTo>
                    <a:lnTo>
                      <a:pt x="6771" y="61"/>
                    </a:lnTo>
                    <a:lnTo>
                      <a:pt x="6781" y="65"/>
                    </a:lnTo>
                    <a:lnTo>
                      <a:pt x="6790" y="71"/>
                    </a:lnTo>
                    <a:lnTo>
                      <a:pt x="6799" y="77"/>
                    </a:lnTo>
                    <a:lnTo>
                      <a:pt x="6807" y="83"/>
                    </a:lnTo>
                    <a:lnTo>
                      <a:pt x="6815" y="90"/>
                    </a:lnTo>
                    <a:lnTo>
                      <a:pt x="6823" y="98"/>
                    </a:lnTo>
                    <a:lnTo>
                      <a:pt x="6830" y="104"/>
                    </a:lnTo>
                    <a:lnTo>
                      <a:pt x="6836" y="112"/>
                    </a:lnTo>
                    <a:lnTo>
                      <a:pt x="6842" y="120"/>
                    </a:lnTo>
                    <a:lnTo>
                      <a:pt x="6848" y="129"/>
                    </a:lnTo>
                    <a:lnTo>
                      <a:pt x="6852" y="137"/>
                    </a:lnTo>
                    <a:lnTo>
                      <a:pt x="6857" y="146"/>
                    </a:lnTo>
                    <a:lnTo>
                      <a:pt x="6860" y="156"/>
                    </a:lnTo>
                    <a:lnTo>
                      <a:pt x="6863" y="165"/>
                    </a:lnTo>
                    <a:lnTo>
                      <a:pt x="6867" y="175"/>
                    </a:lnTo>
                    <a:lnTo>
                      <a:pt x="6869" y="186"/>
                    </a:lnTo>
                    <a:lnTo>
                      <a:pt x="6871" y="207"/>
                    </a:lnTo>
                    <a:lnTo>
                      <a:pt x="6872" y="230"/>
                    </a:lnTo>
                    <a:lnTo>
                      <a:pt x="6872" y="248"/>
                    </a:lnTo>
                    <a:lnTo>
                      <a:pt x="6870" y="266"/>
                    </a:lnTo>
                    <a:lnTo>
                      <a:pt x="6867" y="281"/>
                    </a:lnTo>
                    <a:lnTo>
                      <a:pt x="6862" y="297"/>
                    </a:lnTo>
                    <a:lnTo>
                      <a:pt x="6857" y="313"/>
                    </a:lnTo>
                    <a:lnTo>
                      <a:pt x="6850" y="326"/>
                    </a:lnTo>
                    <a:lnTo>
                      <a:pt x="6842" y="340"/>
                    </a:lnTo>
                    <a:lnTo>
                      <a:pt x="6832" y="353"/>
                    </a:lnTo>
                    <a:lnTo>
                      <a:pt x="6821" y="364"/>
                    </a:lnTo>
                    <a:lnTo>
                      <a:pt x="6810" y="376"/>
                    </a:lnTo>
                    <a:lnTo>
                      <a:pt x="6796" y="387"/>
                    </a:lnTo>
                    <a:lnTo>
                      <a:pt x="6781" y="396"/>
                    </a:lnTo>
                    <a:lnTo>
                      <a:pt x="6766" y="405"/>
                    </a:lnTo>
                    <a:lnTo>
                      <a:pt x="6749" y="413"/>
                    </a:lnTo>
                    <a:lnTo>
                      <a:pt x="6731" y="419"/>
                    </a:lnTo>
                    <a:lnTo>
                      <a:pt x="6711" y="426"/>
                    </a:lnTo>
                    <a:lnTo>
                      <a:pt x="6805" y="573"/>
                    </a:lnTo>
                    <a:lnTo>
                      <a:pt x="6816" y="591"/>
                    </a:lnTo>
                    <a:lnTo>
                      <a:pt x="6826" y="607"/>
                    </a:lnTo>
                    <a:lnTo>
                      <a:pt x="6836" y="618"/>
                    </a:lnTo>
                    <a:lnTo>
                      <a:pt x="6844" y="627"/>
                    </a:lnTo>
                    <a:lnTo>
                      <a:pt x="6852" y="632"/>
                    </a:lnTo>
                    <a:lnTo>
                      <a:pt x="6860" y="637"/>
                    </a:lnTo>
                    <a:lnTo>
                      <a:pt x="6869" y="641"/>
                    </a:lnTo>
                    <a:lnTo>
                      <a:pt x="6877" y="644"/>
                    </a:lnTo>
                    <a:lnTo>
                      <a:pt x="6877" y="660"/>
                    </a:lnTo>
                    <a:lnTo>
                      <a:pt x="6624" y="660"/>
                    </a:lnTo>
                    <a:lnTo>
                      <a:pt x="6624" y="644"/>
                    </a:lnTo>
                    <a:lnTo>
                      <a:pt x="6633" y="640"/>
                    </a:lnTo>
                    <a:lnTo>
                      <a:pt x="6640" y="636"/>
                    </a:lnTo>
                    <a:lnTo>
                      <a:pt x="6642" y="633"/>
                    </a:lnTo>
                    <a:lnTo>
                      <a:pt x="6643" y="630"/>
                    </a:lnTo>
                    <a:lnTo>
                      <a:pt x="6644" y="627"/>
                    </a:lnTo>
                    <a:lnTo>
                      <a:pt x="6644" y="623"/>
                    </a:lnTo>
                    <a:lnTo>
                      <a:pt x="6643" y="619"/>
                    </a:lnTo>
                    <a:lnTo>
                      <a:pt x="6642" y="613"/>
                    </a:lnTo>
                    <a:lnTo>
                      <a:pt x="6639" y="607"/>
                    </a:lnTo>
                    <a:lnTo>
                      <a:pt x="6633" y="600"/>
                    </a:lnTo>
                    <a:lnTo>
                      <a:pt x="6630" y="594"/>
                    </a:lnTo>
                    <a:lnTo>
                      <a:pt x="6626" y="590"/>
                    </a:lnTo>
                    <a:lnTo>
                      <a:pt x="6523" y="428"/>
                    </a:lnTo>
                    <a:lnTo>
                      <a:pt x="6394" y="428"/>
                    </a:lnTo>
                    <a:lnTo>
                      <a:pt x="6394" y="609"/>
                    </a:lnTo>
                    <a:lnTo>
                      <a:pt x="6394" y="617"/>
                    </a:lnTo>
                    <a:lnTo>
                      <a:pt x="6395" y="623"/>
                    </a:lnTo>
                    <a:lnTo>
                      <a:pt x="6397" y="628"/>
                    </a:lnTo>
                    <a:lnTo>
                      <a:pt x="6400" y="632"/>
                    </a:lnTo>
                    <a:lnTo>
                      <a:pt x="6403" y="636"/>
                    </a:lnTo>
                    <a:lnTo>
                      <a:pt x="6409" y="638"/>
                    </a:lnTo>
                    <a:lnTo>
                      <a:pt x="6416" y="641"/>
                    </a:lnTo>
                    <a:lnTo>
                      <a:pt x="6424" y="644"/>
                    </a:lnTo>
                    <a:lnTo>
                      <a:pt x="6424" y="660"/>
                    </a:lnTo>
                    <a:lnTo>
                      <a:pt x="6186" y="660"/>
                    </a:lnTo>
                    <a:close/>
                    <a:moveTo>
                      <a:pt x="6394" y="158"/>
                    </a:moveTo>
                    <a:lnTo>
                      <a:pt x="6394" y="300"/>
                    </a:lnTo>
                    <a:lnTo>
                      <a:pt x="6549" y="300"/>
                    </a:lnTo>
                    <a:lnTo>
                      <a:pt x="6566" y="300"/>
                    </a:lnTo>
                    <a:lnTo>
                      <a:pt x="6583" y="299"/>
                    </a:lnTo>
                    <a:lnTo>
                      <a:pt x="6598" y="298"/>
                    </a:lnTo>
                    <a:lnTo>
                      <a:pt x="6612" y="296"/>
                    </a:lnTo>
                    <a:lnTo>
                      <a:pt x="6624" y="294"/>
                    </a:lnTo>
                    <a:lnTo>
                      <a:pt x="6637" y="291"/>
                    </a:lnTo>
                    <a:lnTo>
                      <a:pt x="6647" y="288"/>
                    </a:lnTo>
                    <a:lnTo>
                      <a:pt x="6656" y="284"/>
                    </a:lnTo>
                    <a:lnTo>
                      <a:pt x="6662" y="279"/>
                    </a:lnTo>
                    <a:lnTo>
                      <a:pt x="6669" y="274"/>
                    </a:lnTo>
                    <a:lnTo>
                      <a:pt x="6675" y="268"/>
                    </a:lnTo>
                    <a:lnTo>
                      <a:pt x="6679" y="261"/>
                    </a:lnTo>
                    <a:lnTo>
                      <a:pt x="6684" y="254"/>
                    </a:lnTo>
                    <a:lnTo>
                      <a:pt x="6686" y="247"/>
                    </a:lnTo>
                    <a:lnTo>
                      <a:pt x="6687" y="238"/>
                    </a:lnTo>
                    <a:lnTo>
                      <a:pt x="6688" y="229"/>
                    </a:lnTo>
                    <a:lnTo>
                      <a:pt x="6687" y="220"/>
                    </a:lnTo>
                    <a:lnTo>
                      <a:pt x="6686" y="211"/>
                    </a:lnTo>
                    <a:lnTo>
                      <a:pt x="6684" y="203"/>
                    </a:lnTo>
                    <a:lnTo>
                      <a:pt x="6680" y="195"/>
                    </a:lnTo>
                    <a:lnTo>
                      <a:pt x="6676" y="189"/>
                    </a:lnTo>
                    <a:lnTo>
                      <a:pt x="6670" y="183"/>
                    </a:lnTo>
                    <a:lnTo>
                      <a:pt x="6665" y="178"/>
                    </a:lnTo>
                    <a:lnTo>
                      <a:pt x="6657" y="174"/>
                    </a:lnTo>
                    <a:lnTo>
                      <a:pt x="6649" y="170"/>
                    </a:lnTo>
                    <a:lnTo>
                      <a:pt x="6639" y="167"/>
                    </a:lnTo>
                    <a:lnTo>
                      <a:pt x="6626" y="164"/>
                    </a:lnTo>
                    <a:lnTo>
                      <a:pt x="6613" y="161"/>
                    </a:lnTo>
                    <a:lnTo>
                      <a:pt x="6598" y="160"/>
                    </a:lnTo>
                    <a:lnTo>
                      <a:pt x="6582" y="159"/>
                    </a:lnTo>
                    <a:lnTo>
                      <a:pt x="6564" y="158"/>
                    </a:lnTo>
                    <a:lnTo>
                      <a:pt x="6543" y="158"/>
                    </a:lnTo>
                    <a:lnTo>
                      <a:pt x="6394" y="1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Freeform 10"/>
              <p:cNvSpPr>
                <a:spLocks noEditPoints="1"/>
              </p:cNvSpPr>
              <p:nvPr/>
            </p:nvSpPr>
            <p:spPr bwMode="auto">
              <a:xfrm>
                <a:off x="4471" y="1738"/>
                <a:ext cx="1566" cy="230"/>
              </a:xfrm>
              <a:custGeom>
                <a:avLst/>
                <a:gdLst>
                  <a:gd name="T0" fmla="*/ 0 w 4697"/>
                  <a:gd name="T1" fmla="*/ 0 h 691"/>
                  <a:gd name="T2" fmla="*/ 0 w 4697"/>
                  <a:gd name="T3" fmla="*/ 0 h 691"/>
                  <a:gd name="T4" fmla="*/ 0 w 4697"/>
                  <a:gd name="T5" fmla="*/ 0 h 691"/>
                  <a:gd name="T6" fmla="*/ 0 w 4697"/>
                  <a:gd name="T7" fmla="*/ 0 h 691"/>
                  <a:gd name="T8" fmla="*/ 0 w 4697"/>
                  <a:gd name="T9" fmla="*/ 0 h 691"/>
                  <a:gd name="T10" fmla="*/ 0 w 4697"/>
                  <a:gd name="T11" fmla="*/ 0 h 691"/>
                  <a:gd name="T12" fmla="*/ 0 w 4697"/>
                  <a:gd name="T13" fmla="*/ 0 h 691"/>
                  <a:gd name="T14" fmla="*/ 0 w 4697"/>
                  <a:gd name="T15" fmla="*/ 0 h 691"/>
                  <a:gd name="T16" fmla="*/ 0 w 4697"/>
                  <a:gd name="T17" fmla="*/ 0 h 691"/>
                  <a:gd name="T18" fmla="*/ 0 w 4697"/>
                  <a:gd name="T19" fmla="*/ 0 h 691"/>
                  <a:gd name="T20" fmla="*/ 0 w 4697"/>
                  <a:gd name="T21" fmla="*/ 0 h 691"/>
                  <a:gd name="T22" fmla="*/ 0 w 4697"/>
                  <a:gd name="T23" fmla="*/ 0 h 691"/>
                  <a:gd name="T24" fmla="*/ 0 w 4697"/>
                  <a:gd name="T25" fmla="*/ 0 h 691"/>
                  <a:gd name="T26" fmla="*/ 0 w 4697"/>
                  <a:gd name="T27" fmla="*/ 0 h 691"/>
                  <a:gd name="T28" fmla="*/ 0 w 4697"/>
                  <a:gd name="T29" fmla="*/ 0 h 691"/>
                  <a:gd name="T30" fmla="*/ 0 w 4697"/>
                  <a:gd name="T31" fmla="*/ 0 h 691"/>
                  <a:gd name="T32" fmla="*/ 0 w 4697"/>
                  <a:gd name="T33" fmla="*/ 0 h 691"/>
                  <a:gd name="T34" fmla="*/ 0 w 4697"/>
                  <a:gd name="T35" fmla="*/ 0 h 691"/>
                  <a:gd name="T36" fmla="*/ 0 w 4697"/>
                  <a:gd name="T37" fmla="*/ 0 h 691"/>
                  <a:gd name="T38" fmla="*/ 0 w 4697"/>
                  <a:gd name="T39" fmla="*/ 0 h 691"/>
                  <a:gd name="T40" fmla="*/ 0 w 4697"/>
                  <a:gd name="T41" fmla="*/ 0 h 691"/>
                  <a:gd name="T42" fmla="*/ 0 w 4697"/>
                  <a:gd name="T43" fmla="*/ 0 h 691"/>
                  <a:gd name="T44" fmla="*/ 0 w 4697"/>
                  <a:gd name="T45" fmla="*/ 0 h 691"/>
                  <a:gd name="T46" fmla="*/ 0 w 4697"/>
                  <a:gd name="T47" fmla="*/ 0 h 691"/>
                  <a:gd name="T48" fmla="*/ 0 w 4697"/>
                  <a:gd name="T49" fmla="*/ 0 h 691"/>
                  <a:gd name="T50" fmla="*/ 0 w 4697"/>
                  <a:gd name="T51" fmla="*/ 0 h 691"/>
                  <a:gd name="T52" fmla="*/ 0 w 4697"/>
                  <a:gd name="T53" fmla="*/ 0 h 691"/>
                  <a:gd name="T54" fmla="*/ 0 w 4697"/>
                  <a:gd name="T55" fmla="*/ 0 h 691"/>
                  <a:gd name="T56" fmla="*/ 0 w 4697"/>
                  <a:gd name="T57" fmla="*/ 0 h 691"/>
                  <a:gd name="T58" fmla="*/ 0 w 4697"/>
                  <a:gd name="T59" fmla="*/ 0 h 691"/>
                  <a:gd name="T60" fmla="*/ 0 w 4697"/>
                  <a:gd name="T61" fmla="*/ 0 h 691"/>
                  <a:gd name="T62" fmla="*/ 0 w 4697"/>
                  <a:gd name="T63" fmla="*/ 0 h 691"/>
                  <a:gd name="T64" fmla="*/ 0 w 4697"/>
                  <a:gd name="T65" fmla="*/ 0 h 691"/>
                  <a:gd name="T66" fmla="*/ 0 w 4697"/>
                  <a:gd name="T67" fmla="*/ 0 h 691"/>
                  <a:gd name="T68" fmla="*/ 0 w 4697"/>
                  <a:gd name="T69" fmla="*/ 0 h 691"/>
                  <a:gd name="T70" fmla="*/ 0 w 4697"/>
                  <a:gd name="T71" fmla="*/ 0 h 691"/>
                  <a:gd name="T72" fmla="*/ 0 w 4697"/>
                  <a:gd name="T73" fmla="*/ 0 h 691"/>
                  <a:gd name="T74" fmla="*/ 0 w 4697"/>
                  <a:gd name="T75" fmla="*/ 0 h 691"/>
                  <a:gd name="T76" fmla="*/ 0 w 4697"/>
                  <a:gd name="T77" fmla="*/ 0 h 691"/>
                  <a:gd name="T78" fmla="*/ 0 w 4697"/>
                  <a:gd name="T79" fmla="*/ 0 h 691"/>
                  <a:gd name="T80" fmla="*/ 0 w 4697"/>
                  <a:gd name="T81" fmla="*/ 0 h 691"/>
                  <a:gd name="T82" fmla="*/ 0 w 4697"/>
                  <a:gd name="T83" fmla="*/ 0 h 691"/>
                  <a:gd name="T84" fmla="*/ 0 w 4697"/>
                  <a:gd name="T85" fmla="*/ 0 h 691"/>
                  <a:gd name="T86" fmla="*/ 0 w 4697"/>
                  <a:gd name="T87" fmla="*/ 0 h 691"/>
                  <a:gd name="T88" fmla="*/ 0 w 4697"/>
                  <a:gd name="T89" fmla="*/ 0 h 691"/>
                  <a:gd name="T90" fmla="*/ 0 w 4697"/>
                  <a:gd name="T91" fmla="*/ 0 h 691"/>
                  <a:gd name="T92" fmla="*/ 0 w 4697"/>
                  <a:gd name="T93" fmla="*/ 0 h 691"/>
                  <a:gd name="T94" fmla="*/ 0 w 4697"/>
                  <a:gd name="T95" fmla="*/ 0 h 691"/>
                  <a:gd name="T96" fmla="*/ 0 w 4697"/>
                  <a:gd name="T97" fmla="*/ 0 h 691"/>
                  <a:gd name="T98" fmla="*/ 0 w 4697"/>
                  <a:gd name="T99" fmla="*/ 0 h 691"/>
                  <a:gd name="T100" fmla="*/ 0 w 4697"/>
                  <a:gd name="T101" fmla="*/ 0 h 691"/>
                  <a:gd name="T102" fmla="*/ 0 w 4697"/>
                  <a:gd name="T103" fmla="*/ 0 h 691"/>
                  <a:gd name="T104" fmla="*/ 0 w 4697"/>
                  <a:gd name="T105" fmla="*/ 0 h 691"/>
                  <a:gd name="T106" fmla="*/ 0 w 4697"/>
                  <a:gd name="T107" fmla="*/ 0 h 691"/>
                  <a:gd name="T108" fmla="*/ 0 w 4697"/>
                  <a:gd name="T109" fmla="*/ 0 h 691"/>
                  <a:gd name="T110" fmla="*/ 0 w 4697"/>
                  <a:gd name="T111" fmla="*/ 0 h 691"/>
                  <a:gd name="T112" fmla="*/ 0 w 4697"/>
                  <a:gd name="T113" fmla="*/ 0 h 691"/>
                  <a:gd name="T114" fmla="*/ 0 w 4697"/>
                  <a:gd name="T115" fmla="*/ 0 h 691"/>
                  <a:gd name="T116" fmla="*/ 0 w 4697"/>
                  <a:gd name="T117" fmla="*/ 0 h 69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4697"/>
                  <a:gd name="T178" fmla="*/ 0 h 691"/>
                  <a:gd name="T179" fmla="*/ 4697 w 4697"/>
                  <a:gd name="T180" fmla="*/ 691 h 69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4697" h="691">
                    <a:moveTo>
                      <a:pt x="0" y="660"/>
                    </a:moveTo>
                    <a:lnTo>
                      <a:pt x="0" y="644"/>
                    </a:lnTo>
                    <a:lnTo>
                      <a:pt x="8" y="641"/>
                    </a:lnTo>
                    <a:lnTo>
                      <a:pt x="15" y="639"/>
                    </a:lnTo>
                    <a:lnTo>
                      <a:pt x="20" y="636"/>
                    </a:lnTo>
                    <a:lnTo>
                      <a:pt x="24" y="633"/>
                    </a:lnTo>
                    <a:lnTo>
                      <a:pt x="27" y="629"/>
                    </a:lnTo>
                    <a:lnTo>
                      <a:pt x="28" y="623"/>
                    </a:lnTo>
                    <a:lnTo>
                      <a:pt x="29" y="617"/>
                    </a:lnTo>
                    <a:lnTo>
                      <a:pt x="29" y="609"/>
                    </a:lnTo>
                    <a:lnTo>
                      <a:pt x="29" y="83"/>
                    </a:lnTo>
                    <a:lnTo>
                      <a:pt x="29" y="74"/>
                    </a:lnTo>
                    <a:lnTo>
                      <a:pt x="28" y="67"/>
                    </a:lnTo>
                    <a:lnTo>
                      <a:pt x="27" y="63"/>
                    </a:lnTo>
                    <a:lnTo>
                      <a:pt x="24" y="58"/>
                    </a:lnTo>
                    <a:lnTo>
                      <a:pt x="20" y="55"/>
                    </a:lnTo>
                    <a:lnTo>
                      <a:pt x="15" y="53"/>
                    </a:lnTo>
                    <a:lnTo>
                      <a:pt x="8" y="49"/>
                    </a:lnTo>
                    <a:lnTo>
                      <a:pt x="0" y="47"/>
                    </a:lnTo>
                    <a:lnTo>
                      <a:pt x="0" y="31"/>
                    </a:lnTo>
                    <a:lnTo>
                      <a:pt x="400" y="31"/>
                    </a:lnTo>
                    <a:lnTo>
                      <a:pt x="428" y="31"/>
                    </a:lnTo>
                    <a:lnTo>
                      <a:pt x="455" y="34"/>
                    </a:lnTo>
                    <a:lnTo>
                      <a:pt x="481" y="38"/>
                    </a:lnTo>
                    <a:lnTo>
                      <a:pt x="504" y="44"/>
                    </a:lnTo>
                    <a:lnTo>
                      <a:pt x="526" y="52"/>
                    </a:lnTo>
                    <a:lnTo>
                      <a:pt x="546" y="61"/>
                    </a:lnTo>
                    <a:lnTo>
                      <a:pt x="556" y="65"/>
                    </a:lnTo>
                    <a:lnTo>
                      <a:pt x="565" y="71"/>
                    </a:lnTo>
                    <a:lnTo>
                      <a:pt x="574" y="77"/>
                    </a:lnTo>
                    <a:lnTo>
                      <a:pt x="582" y="83"/>
                    </a:lnTo>
                    <a:lnTo>
                      <a:pt x="590" y="90"/>
                    </a:lnTo>
                    <a:lnTo>
                      <a:pt x="598" y="98"/>
                    </a:lnTo>
                    <a:lnTo>
                      <a:pt x="604" y="104"/>
                    </a:lnTo>
                    <a:lnTo>
                      <a:pt x="611" y="112"/>
                    </a:lnTo>
                    <a:lnTo>
                      <a:pt x="617" y="120"/>
                    </a:lnTo>
                    <a:lnTo>
                      <a:pt x="622" y="129"/>
                    </a:lnTo>
                    <a:lnTo>
                      <a:pt x="627" y="137"/>
                    </a:lnTo>
                    <a:lnTo>
                      <a:pt x="631" y="146"/>
                    </a:lnTo>
                    <a:lnTo>
                      <a:pt x="635" y="156"/>
                    </a:lnTo>
                    <a:lnTo>
                      <a:pt x="638" y="165"/>
                    </a:lnTo>
                    <a:lnTo>
                      <a:pt x="641" y="175"/>
                    </a:lnTo>
                    <a:lnTo>
                      <a:pt x="644" y="186"/>
                    </a:lnTo>
                    <a:lnTo>
                      <a:pt x="646" y="207"/>
                    </a:lnTo>
                    <a:lnTo>
                      <a:pt x="647" y="230"/>
                    </a:lnTo>
                    <a:lnTo>
                      <a:pt x="647" y="242"/>
                    </a:lnTo>
                    <a:lnTo>
                      <a:pt x="646" y="254"/>
                    </a:lnTo>
                    <a:lnTo>
                      <a:pt x="644" y="267"/>
                    </a:lnTo>
                    <a:lnTo>
                      <a:pt x="641" y="279"/>
                    </a:lnTo>
                    <a:lnTo>
                      <a:pt x="639" y="290"/>
                    </a:lnTo>
                    <a:lnTo>
                      <a:pt x="635" y="302"/>
                    </a:lnTo>
                    <a:lnTo>
                      <a:pt x="630" y="313"/>
                    </a:lnTo>
                    <a:lnTo>
                      <a:pt x="626" y="323"/>
                    </a:lnTo>
                    <a:lnTo>
                      <a:pt x="620" y="334"/>
                    </a:lnTo>
                    <a:lnTo>
                      <a:pt x="613" y="343"/>
                    </a:lnTo>
                    <a:lnTo>
                      <a:pt x="607" y="353"/>
                    </a:lnTo>
                    <a:lnTo>
                      <a:pt x="600" y="361"/>
                    </a:lnTo>
                    <a:lnTo>
                      <a:pt x="592" y="370"/>
                    </a:lnTo>
                    <a:lnTo>
                      <a:pt x="583" y="377"/>
                    </a:lnTo>
                    <a:lnTo>
                      <a:pt x="574" y="385"/>
                    </a:lnTo>
                    <a:lnTo>
                      <a:pt x="565" y="390"/>
                    </a:lnTo>
                    <a:lnTo>
                      <a:pt x="548" y="400"/>
                    </a:lnTo>
                    <a:lnTo>
                      <a:pt x="530" y="408"/>
                    </a:lnTo>
                    <a:lnTo>
                      <a:pt x="510" y="415"/>
                    </a:lnTo>
                    <a:lnTo>
                      <a:pt x="488" y="419"/>
                    </a:lnTo>
                    <a:lnTo>
                      <a:pt x="463" y="424"/>
                    </a:lnTo>
                    <a:lnTo>
                      <a:pt x="433" y="426"/>
                    </a:lnTo>
                    <a:lnTo>
                      <a:pt x="397" y="427"/>
                    </a:lnTo>
                    <a:lnTo>
                      <a:pt x="355" y="428"/>
                    </a:lnTo>
                    <a:lnTo>
                      <a:pt x="208" y="428"/>
                    </a:lnTo>
                    <a:lnTo>
                      <a:pt x="208" y="609"/>
                    </a:lnTo>
                    <a:lnTo>
                      <a:pt x="208" y="617"/>
                    </a:lnTo>
                    <a:lnTo>
                      <a:pt x="209" y="623"/>
                    </a:lnTo>
                    <a:lnTo>
                      <a:pt x="211" y="628"/>
                    </a:lnTo>
                    <a:lnTo>
                      <a:pt x="214" y="632"/>
                    </a:lnTo>
                    <a:lnTo>
                      <a:pt x="217" y="636"/>
                    </a:lnTo>
                    <a:lnTo>
                      <a:pt x="223" y="638"/>
                    </a:lnTo>
                    <a:lnTo>
                      <a:pt x="229" y="641"/>
                    </a:lnTo>
                    <a:lnTo>
                      <a:pt x="238" y="644"/>
                    </a:lnTo>
                    <a:lnTo>
                      <a:pt x="238" y="660"/>
                    </a:lnTo>
                    <a:lnTo>
                      <a:pt x="0" y="660"/>
                    </a:lnTo>
                    <a:close/>
                    <a:moveTo>
                      <a:pt x="208" y="158"/>
                    </a:moveTo>
                    <a:lnTo>
                      <a:pt x="208" y="300"/>
                    </a:lnTo>
                    <a:lnTo>
                      <a:pt x="344" y="300"/>
                    </a:lnTo>
                    <a:lnTo>
                      <a:pt x="362" y="300"/>
                    </a:lnTo>
                    <a:lnTo>
                      <a:pt x="378" y="299"/>
                    </a:lnTo>
                    <a:lnTo>
                      <a:pt x="393" y="298"/>
                    </a:lnTo>
                    <a:lnTo>
                      <a:pt x="407" y="296"/>
                    </a:lnTo>
                    <a:lnTo>
                      <a:pt x="419" y="294"/>
                    </a:lnTo>
                    <a:lnTo>
                      <a:pt x="430" y="291"/>
                    </a:lnTo>
                    <a:lnTo>
                      <a:pt x="440" y="288"/>
                    </a:lnTo>
                    <a:lnTo>
                      <a:pt x="449" y="284"/>
                    </a:lnTo>
                    <a:lnTo>
                      <a:pt x="457" y="279"/>
                    </a:lnTo>
                    <a:lnTo>
                      <a:pt x="464" y="274"/>
                    </a:lnTo>
                    <a:lnTo>
                      <a:pt x="470" y="268"/>
                    </a:lnTo>
                    <a:lnTo>
                      <a:pt x="474" y="261"/>
                    </a:lnTo>
                    <a:lnTo>
                      <a:pt x="477" y="254"/>
                    </a:lnTo>
                    <a:lnTo>
                      <a:pt x="481" y="247"/>
                    </a:lnTo>
                    <a:lnTo>
                      <a:pt x="482" y="238"/>
                    </a:lnTo>
                    <a:lnTo>
                      <a:pt x="483" y="229"/>
                    </a:lnTo>
                    <a:lnTo>
                      <a:pt x="482" y="220"/>
                    </a:lnTo>
                    <a:lnTo>
                      <a:pt x="481" y="211"/>
                    </a:lnTo>
                    <a:lnTo>
                      <a:pt x="479" y="203"/>
                    </a:lnTo>
                    <a:lnTo>
                      <a:pt x="475" y="195"/>
                    </a:lnTo>
                    <a:lnTo>
                      <a:pt x="471" y="189"/>
                    </a:lnTo>
                    <a:lnTo>
                      <a:pt x="465" y="183"/>
                    </a:lnTo>
                    <a:lnTo>
                      <a:pt x="458" y="178"/>
                    </a:lnTo>
                    <a:lnTo>
                      <a:pt x="452" y="174"/>
                    </a:lnTo>
                    <a:lnTo>
                      <a:pt x="443" y="170"/>
                    </a:lnTo>
                    <a:lnTo>
                      <a:pt x="433" y="167"/>
                    </a:lnTo>
                    <a:lnTo>
                      <a:pt x="421" y="164"/>
                    </a:lnTo>
                    <a:lnTo>
                      <a:pt x="408" y="161"/>
                    </a:lnTo>
                    <a:lnTo>
                      <a:pt x="393" y="160"/>
                    </a:lnTo>
                    <a:lnTo>
                      <a:pt x="376" y="159"/>
                    </a:lnTo>
                    <a:lnTo>
                      <a:pt x="358" y="158"/>
                    </a:lnTo>
                    <a:lnTo>
                      <a:pt x="338" y="158"/>
                    </a:lnTo>
                    <a:lnTo>
                      <a:pt x="208" y="158"/>
                    </a:lnTo>
                    <a:close/>
                    <a:moveTo>
                      <a:pt x="1365" y="511"/>
                    </a:moveTo>
                    <a:lnTo>
                      <a:pt x="1372" y="511"/>
                    </a:lnTo>
                    <a:lnTo>
                      <a:pt x="1378" y="510"/>
                    </a:lnTo>
                    <a:lnTo>
                      <a:pt x="1384" y="509"/>
                    </a:lnTo>
                    <a:lnTo>
                      <a:pt x="1388" y="506"/>
                    </a:lnTo>
                    <a:lnTo>
                      <a:pt x="1390" y="502"/>
                    </a:lnTo>
                    <a:lnTo>
                      <a:pt x="1394" y="498"/>
                    </a:lnTo>
                    <a:lnTo>
                      <a:pt x="1396" y="491"/>
                    </a:lnTo>
                    <a:lnTo>
                      <a:pt x="1399" y="482"/>
                    </a:lnTo>
                    <a:lnTo>
                      <a:pt x="1416" y="482"/>
                    </a:lnTo>
                    <a:lnTo>
                      <a:pt x="1416" y="691"/>
                    </a:lnTo>
                    <a:lnTo>
                      <a:pt x="1399" y="691"/>
                    </a:lnTo>
                    <a:lnTo>
                      <a:pt x="1397" y="682"/>
                    </a:lnTo>
                    <a:lnTo>
                      <a:pt x="1394" y="675"/>
                    </a:lnTo>
                    <a:lnTo>
                      <a:pt x="1392" y="669"/>
                    </a:lnTo>
                    <a:lnTo>
                      <a:pt x="1388" y="666"/>
                    </a:lnTo>
                    <a:lnTo>
                      <a:pt x="1384" y="664"/>
                    </a:lnTo>
                    <a:lnTo>
                      <a:pt x="1379" y="661"/>
                    </a:lnTo>
                    <a:lnTo>
                      <a:pt x="1372" y="660"/>
                    </a:lnTo>
                    <a:lnTo>
                      <a:pt x="1365" y="660"/>
                    </a:lnTo>
                    <a:lnTo>
                      <a:pt x="795" y="660"/>
                    </a:lnTo>
                    <a:lnTo>
                      <a:pt x="795" y="644"/>
                    </a:lnTo>
                    <a:lnTo>
                      <a:pt x="804" y="641"/>
                    </a:lnTo>
                    <a:lnTo>
                      <a:pt x="811" y="639"/>
                    </a:lnTo>
                    <a:lnTo>
                      <a:pt x="815" y="636"/>
                    </a:lnTo>
                    <a:lnTo>
                      <a:pt x="820" y="633"/>
                    </a:lnTo>
                    <a:lnTo>
                      <a:pt x="822" y="629"/>
                    </a:lnTo>
                    <a:lnTo>
                      <a:pt x="823" y="623"/>
                    </a:lnTo>
                    <a:lnTo>
                      <a:pt x="824" y="617"/>
                    </a:lnTo>
                    <a:lnTo>
                      <a:pt x="824" y="609"/>
                    </a:lnTo>
                    <a:lnTo>
                      <a:pt x="824" y="83"/>
                    </a:lnTo>
                    <a:lnTo>
                      <a:pt x="824" y="74"/>
                    </a:lnTo>
                    <a:lnTo>
                      <a:pt x="823" y="67"/>
                    </a:lnTo>
                    <a:lnTo>
                      <a:pt x="822" y="63"/>
                    </a:lnTo>
                    <a:lnTo>
                      <a:pt x="820" y="58"/>
                    </a:lnTo>
                    <a:lnTo>
                      <a:pt x="815" y="55"/>
                    </a:lnTo>
                    <a:lnTo>
                      <a:pt x="811" y="53"/>
                    </a:lnTo>
                    <a:lnTo>
                      <a:pt x="804" y="49"/>
                    </a:lnTo>
                    <a:lnTo>
                      <a:pt x="795" y="47"/>
                    </a:lnTo>
                    <a:lnTo>
                      <a:pt x="795" y="31"/>
                    </a:lnTo>
                    <a:lnTo>
                      <a:pt x="1366" y="31"/>
                    </a:lnTo>
                    <a:lnTo>
                      <a:pt x="1374" y="30"/>
                    </a:lnTo>
                    <a:lnTo>
                      <a:pt x="1379" y="29"/>
                    </a:lnTo>
                    <a:lnTo>
                      <a:pt x="1385" y="27"/>
                    </a:lnTo>
                    <a:lnTo>
                      <a:pt x="1389" y="25"/>
                    </a:lnTo>
                    <a:lnTo>
                      <a:pt x="1392" y="21"/>
                    </a:lnTo>
                    <a:lnTo>
                      <a:pt x="1395" y="16"/>
                    </a:lnTo>
                    <a:lnTo>
                      <a:pt x="1397" y="9"/>
                    </a:lnTo>
                    <a:lnTo>
                      <a:pt x="1399" y="0"/>
                    </a:lnTo>
                    <a:lnTo>
                      <a:pt x="1416" y="0"/>
                    </a:lnTo>
                    <a:lnTo>
                      <a:pt x="1416" y="210"/>
                    </a:lnTo>
                    <a:lnTo>
                      <a:pt x="1399" y="210"/>
                    </a:lnTo>
                    <a:lnTo>
                      <a:pt x="1397" y="201"/>
                    </a:lnTo>
                    <a:lnTo>
                      <a:pt x="1394" y="194"/>
                    </a:lnTo>
                    <a:lnTo>
                      <a:pt x="1392" y="188"/>
                    </a:lnTo>
                    <a:lnTo>
                      <a:pt x="1388" y="185"/>
                    </a:lnTo>
                    <a:lnTo>
                      <a:pt x="1385" y="183"/>
                    </a:lnTo>
                    <a:lnTo>
                      <a:pt x="1379" y="180"/>
                    </a:lnTo>
                    <a:lnTo>
                      <a:pt x="1374" y="180"/>
                    </a:lnTo>
                    <a:lnTo>
                      <a:pt x="1366" y="179"/>
                    </a:lnTo>
                    <a:lnTo>
                      <a:pt x="1003" y="179"/>
                    </a:lnTo>
                    <a:lnTo>
                      <a:pt x="1003" y="268"/>
                    </a:lnTo>
                    <a:lnTo>
                      <a:pt x="1220" y="268"/>
                    </a:lnTo>
                    <a:lnTo>
                      <a:pt x="1228" y="268"/>
                    </a:lnTo>
                    <a:lnTo>
                      <a:pt x="1234" y="267"/>
                    </a:lnTo>
                    <a:lnTo>
                      <a:pt x="1240" y="265"/>
                    </a:lnTo>
                    <a:lnTo>
                      <a:pt x="1244" y="262"/>
                    </a:lnTo>
                    <a:lnTo>
                      <a:pt x="1247" y="259"/>
                    </a:lnTo>
                    <a:lnTo>
                      <a:pt x="1250" y="253"/>
                    </a:lnTo>
                    <a:lnTo>
                      <a:pt x="1253" y="247"/>
                    </a:lnTo>
                    <a:lnTo>
                      <a:pt x="1257" y="239"/>
                    </a:lnTo>
                    <a:lnTo>
                      <a:pt x="1273" y="239"/>
                    </a:lnTo>
                    <a:lnTo>
                      <a:pt x="1273" y="434"/>
                    </a:lnTo>
                    <a:lnTo>
                      <a:pt x="1256" y="434"/>
                    </a:lnTo>
                    <a:lnTo>
                      <a:pt x="1253" y="425"/>
                    </a:lnTo>
                    <a:lnTo>
                      <a:pt x="1250" y="418"/>
                    </a:lnTo>
                    <a:lnTo>
                      <a:pt x="1247" y="414"/>
                    </a:lnTo>
                    <a:lnTo>
                      <a:pt x="1243" y="409"/>
                    </a:lnTo>
                    <a:lnTo>
                      <a:pt x="1240" y="407"/>
                    </a:lnTo>
                    <a:lnTo>
                      <a:pt x="1234" y="406"/>
                    </a:lnTo>
                    <a:lnTo>
                      <a:pt x="1228" y="405"/>
                    </a:lnTo>
                    <a:lnTo>
                      <a:pt x="1220" y="404"/>
                    </a:lnTo>
                    <a:lnTo>
                      <a:pt x="1003" y="404"/>
                    </a:lnTo>
                    <a:lnTo>
                      <a:pt x="1003" y="511"/>
                    </a:lnTo>
                    <a:lnTo>
                      <a:pt x="1365" y="511"/>
                    </a:lnTo>
                    <a:close/>
                    <a:moveTo>
                      <a:pt x="1952" y="672"/>
                    </a:moveTo>
                    <a:lnTo>
                      <a:pt x="1932" y="670"/>
                    </a:lnTo>
                    <a:lnTo>
                      <a:pt x="1913" y="669"/>
                    </a:lnTo>
                    <a:lnTo>
                      <a:pt x="1894" y="668"/>
                    </a:lnTo>
                    <a:lnTo>
                      <a:pt x="1874" y="665"/>
                    </a:lnTo>
                    <a:lnTo>
                      <a:pt x="1856" y="663"/>
                    </a:lnTo>
                    <a:lnTo>
                      <a:pt x="1838" y="658"/>
                    </a:lnTo>
                    <a:lnTo>
                      <a:pt x="1822" y="654"/>
                    </a:lnTo>
                    <a:lnTo>
                      <a:pt x="1805" y="648"/>
                    </a:lnTo>
                    <a:lnTo>
                      <a:pt x="1788" y="641"/>
                    </a:lnTo>
                    <a:lnTo>
                      <a:pt x="1772" y="635"/>
                    </a:lnTo>
                    <a:lnTo>
                      <a:pt x="1757" y="627"/>
                    </a:lnTo>
                    <a:lnTo>
                      <a:pt x="1741" y="619"/>
                    </a:lnTo>
                    <a:lnTo>
                      <a:pt x="1726" y="610"/>
                    </a:lnTo>
                    <a:lnTo>
                      <a:pt x="1713" y="600"/>
                    </a:lnTo>
                    <a:lnTo>
                      <a:pt x="1698" y="590"/>
                    </a:lnTo>
                    <a:lnTo>
                      <a:pt x="1685" y="579"/>
                    </a:lnTo>
                    <a:lnTo>
                      <a:pt x="1672" y="566"/>
                    </a:lnTo>
                    <a:lnTo>
                      <a:pt x="1661" y="554"/>
                    </a:lnTo>
                    <a:lnTo>
                      <a:pt x="1650" y="542"/>
                    </a:lnTo>
                    <a:lnTo>
                      <a:pt x="1640" y="528"/>
                    </a:lnTo>
                    <a:lnTo>
                      <a:pt x="1630" y="516"/>
                    </a:lnTo>
                    <a:lnTo>
                      <a:pt x="1622" y="501"/>
                    </a:lnTo>
                    <a:lnTo>
                      <a:pt x="1614" y="488"/>
                    </a:lnTo>
                    <a:lnTo>
                      <a:pt x="1606" y="473"/>
                    </a:lnTo>
                    <a:lnTo>
                      <a:pt x="1600" y="459"/>
                    </a:lnTo>
                    <a:lnTo>
                      <a:pt x="1595" y="443"/>
                    </a:lnTo>
                    <a:lnTo>
                      <a:pt x="1590" y="428"/>
                    </a:lnTo>
                    <a:lnTo>
                      <a:pt x="1587" y="411"/>
                    </a:lnTo>
                    <a:lnTo>
                      <a:pt x="1584" y="396"/>
                    </a:lnTo>
                    <a:lnTo>
                      <a:pt x="1582" y="379"/>
                    </a:lnTo>
                    <a:lnTo>
                      <a:pt x="1580" y="362"/>
                    </a:lnTo>
                    <a:lnTo>
                      <a:pt x="1580" y="345"/>
                    </a:lnTo>
                    <a:lnTo>
                      <a:pt x="1580" y="327"/>
                    </a:lnTo>
                    <a:lnTo>
                      <a:pt x="1581" y="311"/>
                    </a:lnTo>
                    <a:lnTo>
                      <a:pt x="1584" y="294"/>
                    </a:lnTo>
                    <a:lnTo>
                      <a:pt x="1587" y="278"/>
                    </a:lnTo>
                    <a:lnTo>
                      <a:pt x="1590" y="261"/>
                    </a:lnTo>
                    <a:lnTo>
                      <a:pt x="1595" y="247"/>
                    </a:lnTo>
                    <a:lnTo>
                      <a:pt x="1600" y="231"/>
                    </a:lnTo>
                    <a:lnTo>
                      <a:pt x="1606" y="216"/>
                    </a:lnTo>
                    <a:lnTo>
                      <a:pt x="1613" y="202"/>
                    </a:lnTo>
                    <a:lnTo>
                      <a:pt x="1621" y="188"/>
                    </a:lnTo>
                    <a:lnTo>
                      <a:pt x="1630" y="174"/>
                    </a:lnTo>
                    <a:lnTo>
                      <a:pt x="1639" y="161"/>
                    </a:lnTo>
                    <a:lnTo>
                      <a:pt x="1649" y="148"/>
                    </a:lnTo>
                    <a:lnTo>
                      <a:pt x="1660" y="136"/>
                    </a:lnTo>
                    <a:lnTo>
                      <a:pt x="1672" y="123"/>
                    </a:lnTo>
                    <a:lnTo>
                      <a:pt x="1685" y="112"/>
                    </a:lnTo>
                    <a:lnTo>
                      <a:pt x="1698" y="101"/>
                    </a:lnTo>
                    <a:lnTo>
                      <a:pt x="1712" y="91"/>
                    </a:lnTo>
                    <a:lnTo>
                      <a:pt x="1726" y="81"/>
                    </a:lnTo>
                    <a:lnTo>
                      <a:pt x="1741" y="72"/>
                    </a:lnTo>
                    <a:lnTo>
                      <a:pt x="1755" y="63"/>
                    </a:lnTo>
                    <a:lnTo>
                      <a:pt x="1771" y="56"/>
                    </a:lnTo>
                    <a:lnTo>
                      <a:pt x="1787" y="49"/>
                    </a:lnTo>
                    <a:lnTo>
                      <a:pt x="1804" y="43"/>
                    </a:lnTo>
                    <a:lnTo>
                      <a:pt x="1821" y="37"/>
                    </a:lnTo>
                    <a:lnTo>
                      <a:pt x="1837" y="32"/>
                    </a:lnTo>
                    <a:lnTo>
                      <a:pt x="1855" y="29"/>
                    </a:lnTo>
                    <a:lnTo>
                      <a:pt x="1874" y="26"/>
                    </a:lnTo>
                    <a:lnTo>
                      <a:pt x="1892" y="22"/>
                    </a:lnTo>
                    <a:lnTo>
                      <a:pt x="1911" y="21"/>
                    </a:lnTo>
                    <a:lnTo>
                      <a:pt x="1932" y="20"/>
                    </a:lnTo>
                    <a:lnTo>
                      <a:pt x="1952" y="20"/>
                    </a:lnTo>
                    <a:lnTo>
                      <a:pt x="1972" y="20"/>
                    </a:lnTo>
                    <a:lnTo>
                      <a:pt x="1991" y="21"/>
                    </a:lnTo>
                    <a:lnTo>
                      <a:pt x="2010" y="22"/>
                    </a:lnTo>
                    <a:lnTo>
                      <a:pt x="2029" y="26"/>
                    </a:lnTo>
                    <a:lnTo>
                      <a:pt x="2047" y="29"/>
                    </a:lnTo>
                    <a:lnTo>
                      <a:pt x="2065" y="32"/>
                    </a:lnTo>
                    <a:lnTo>
                      <a:pt x="2082" y="37"/>
                    </a:lnTo>
                    <a:lnTo>
                      <a:pt x="2099" y="43"/>
                    </a:lnTo>
                    <a:lnTo>
                      <a:pt x="2116" y="49"/>
                    </a:lnTo>
                    <a:lnTo>
                      <a:pt x="2132" y="56"/>
                    </a:lnTo>
                    <a:lnTo>
                      <a:pt x="2147" y="63"/>
                    </a:lnTo>
                    <a:lnTo>
                      <a:pt x="2163" y="72"/>
                    </a:lnTo>
                    <a:lnTo>
                      <a:pt x="2178" y="81"/>
                    </a:lnTo>
                    <a:lnTo>
                      <a:pt x="2191" y="91"/>
                    </a:lnTo>
                    <a:lnTo>
                      <a:pt x="2205" y="101"/>
                    </a:lnTo>
                    <a:lnTo>
                      <a:pt x="2218" y="112"/>
                    </a:lnTo>
                    <a:lnTo>
                      <a:pt x="2232" y="123"/>
                    </a:lnTo>
                    <a:lnTo>
                      <a:pt x="2243" y="136"/>
                    </a:lnTo>
                    <a:lnTo>
                      <a:pt x="2254" y="148"/>
                    </a:lnTo>
                    <a:lnTo>
                      <a:pt x="2264" y="161"/>
                    </a:lnTo>
                    <a:lnTo>
                      <a:pt x="2273" y="174"/>
                    </a:lnTo>
                    <a:lnTo>
                      <a:pt x="2282" y="188"/>
                    </a:lnTo>
                    <a:lnTo>
                      <a:pt x="2290" y="202"/>
                    </a:lnTo>
                    <a:lnTo>
                      <a:pt x="2297" y="216"/>
                    </a:lnTo>
                    <a:lnTo>
                      <a:pt x="2302" y="231"/>
                    </a:lnTo>
                    <a:lnTo>
                      <a:pt x="2308" y="247"/>
                    </a:lnTo>
                    <a:lnTo>
                      <a:pt x="2312" y="261"/>
                    </a:lnTo>
                    <a:lnTo>
                      <a:pt x="2316" y="278"/>
                    </a:lnTo>
                    <a:lnTo>
                      <a:pt x="2319" y="294"/>
                    </a:lnTo>
                    <a:lnTo>
                      <a:pt x="2321" y="311"/>
                    </a:lnTo>
                    <a:lnTo>
                      <a:pt x="2322" y="327"/>
                    </a:lnTo>
                    <a:lnTo>
                      <a:pt x="2322" y="345"/>
                    </a:lnTo>
                    <a:lnTo>
                      <a:pt x="2322" y="362"/>
                    </a:lnTo>
                    <a:lnTo>
                      <a:pt x="2321" y="379"/>
                    </a:lnTo>
                    <a:lnTo>
                      <a:pt x="2319" y="396"/>
                    </a:lnTo>
                    <a:lnTo>
                      <a:pt x="2316" y="411"/>
                    </a:lnTo>
                    <a:lnTo>
                      <a:pt x="2312" y="428"/>
                    </a:lnTo>
                    <a:lnTo>
                      <a:pt x="2308" y="443"/>
                    </a:lnTo>
                    <a:lnTo>
                      <a:pt x="2302" y="459"/>
                    </a:lnTo>
                    <a:lnTo>
                      <a:pt x="2297" y="473"/>
                    </a:lnTo>
                    <a:lnTo>
                      <a:pt x="2290" y="488"/>
                    </a:lnTo>
                    <a:lnTo>
                      <a:pt x="2282" y="501"/>
                    </a:lnTo>
                    <a:lnTo>
                      <a:pt x="2273" y="516"/>
                    </a:lnTo>
                    <a:lnTo>
                      <a:pt x="2264" y="528"/>
                    </a:lnTo>
                    <a:lnTo>
                      <a:pt x="2253" y="542"/>
                    </a:lnTo>
                    <a:lnTo>
                      <a:pt x="2243" y="554"/>
                    </a:lnTo>
                    <a:lnTo>
                      <a:pt x="2230" y="566"/>
                    </a:lnTo>
                    <a:lnTo>
                      <a:pt x="2218" y="579"/>
                    </a:lnTo>
                    <a:lnTo>
                      <a:pt x="2205" y="590"/>
                    </a:lnTo>
                    <a:lnTo>
                      <a:pt x="2191" y="600"/>
                    </a:lnTo>
                    <a:lnTo>
                      <a:pt x="2176" y="610"/>
                    </a:lnTo>
                    <a:lnTo>
                      <a:pt x="2162" y="619"/>
                    </a:lnTo>
                    <a:lnTo>
                      <a:pt x="2146" y="627"/>
                    </a:lnTo>
                    <a:lnTo>
                      <a:pt x="2132" y="635"/>
                    </a:lnTo>
                    <a:lnTo>
                      <a:pt x="2115" y="641"/>
                    </a:lnTo>
                    <a:lnTo>
                      <a:pt x="2099" y="648"/>
                    </a:lnTo>
                    <a:lnTo>
                      <a:pt x="2082" y="654"/>
                    </a:lnTo>
                    <a:lnTo>
                      <a:pt x="2064" y="658"/>
                    </a:lnTo>
                    <a:lnTo>
                      <a:pt x="2047" y="663"/>
                    </a:lnTo>
                    <a:lnTo>
                      <a:pt x="2028" y="665"/>
                    </a:lnTo>
                    <a:lnTo>
                      <a:pt x="2010" y="668"/>
                    </a:lnTo>
                    <a:lnTo>
                      <a:pt x="1991" y="669"/>
                    </a:lnTo>
                    <a:lnTo>
                      <a:pt x="1971" y="670"/>
                    </a:lnTo>
                    <a:lnTo>
                      <a:pt x="1952" y="672"/>
                    </a:lnTo>
                    <a:close/>
                    <a:moveTo>
                      <a:pt x="1764" y="345"/>
                    </a:moveTo>
                    <a:lnTo>
                      <a:pt x="1765" y="365"/>
                    </a:lnTo>
                    <a:lnTo>
                      <a:pt x="1768" y="385"/>
                    </a:lnTo>
                    <a:lnTo>
                      <a:pt x="1771" y="402"/>
                    </a:lnTo>
                    <a:lnTo>
                      <a:pt x="1777" y="419"/>
                    </a:lnTo>
                    <a:lnTo>
                      <a:pt x="1785" y="435"/>
                    </a:lnTo>
                    <a:lnTo>
                      <a:pt x="1794" y="450"/>
                    </a:lnTo>
                    <a:lnTo>
                      <a:pt x="1804" y="463"/>
                    </a:lnTo>
                    <a:lnTo>
                      <a:pt x="1815" y="476"/>
                    </a:lnTo>
                    <a:lnTo>
                      <a:pt x="1828" y="488"/>
                    </a:lnTo>
                    <a:lnTo>
                      <a:pt x="1843" y="498"/>
                    </a:lnTo>
                    <a:lnTo>
                      <a:pt x="1859" y="506"/>
                    </a:lnTo>
                    <a:lnTo>
                      <a:pt x="1876" y="512"/>
                    </a:lnTo>
                    <a:lnTo>
                      <a:pt x="1892" y="518"/>
                    </a:lnTo>
                    <a:lnTo>
                      <a:pt x="1911" y="522"/>
                    </a:lnTo>
                    <a:lnTo>
                      <a:pt x="1932" y="525"/>
                    </a:lnTo>
                    <a:lnTo>
                      <a:pt x="1953" y="525"/>
                    </a:lnTo>
                    <a:lnTo>
                      <a:pt x="1973" y="525"/>
                    </a:lnTo>
                    <a:lnTo>
                      <a:pt x="1992" y="522"/>
                    </a:lnTo>
                    <a:lnTo>
                      <a:pt x="2011" y="518"/>
                    </a:lnTo>
                    <a:lnTo>
                      <a:pt x="2028" y="512"/>
                    </a:lnTo>
                    <a:lnTo>
                      <a:pt x="2045" y="506"/>
                    </a:lnTo>
                    <a:lnTo>
                      <a:pt x="2061" y="498"/>
                    </a:lnTo>
                    <a:lnTo>
                      <a:pt x="2074" y="488"/>
                    </a:lnTo>
                    <a:lnTo>
                      <a:pt x="2088" y="476"/>
                    </a:lnTo>
                    <a:lnTo>
                      <a:pt x="2100" y="463"/>
                    </a:lnTo>
                    <a:lnTo>
                      <a:pt x="2110" y="450"/>
                    </a:lnTo>
                    <a:lnTo>
                      <a:pt x="2119" y="435"/>
                    </a:lnTo>
                    <a:lnTo>
                      <a:pt x="2126" y="419"/>
                    </a:lnTo>
                    <a:lnTo>
                      <a:pt x="2132" y="402"/>
                    </a:lnTo>
                    <a:lnTo>
                      <a:pt x="2136" y="385"/>
                    </a:lnTo>
                    <a:lnTo>
                      <a:pt x="2138" y="365"/>
                    </a:lnTo>
                    <a:lnTo>
                      <a:pt x="2139" y="345"/>
                    </a:lnTo>
                    <a:lnTo>
                      <a:pt x="2138" y="326"/>
                    </a:lnTo>
                    <a:lnTo>
                      <a:pt x="2136" y="307"/>
                    </a:lnTo>
                    <a:lnTo>
                      <a:pt x="2132" y="290"/>
                    </a:lnTo>
                    <a:lnTo>
                      <a:pt x="2126" y="274"/>
                    </a:lnTo>
                    <a:lnTo>
                      <a:pt x="2119" y="258"/>
                    </a:lnTo>
                    <a:lnTo>
                      <a:pt x="2110" y="242"/>
                    </a:lnTo>
                    <a:lnTo>
                      <a:pt x="2100" y="229"/>
                    </a:lnTo>
                    <a:lnTo>
                      <a:pt x="2088" y="216"/>
                    </a:lnTo>
                    <a:lnTo>
                      <a:pt x="2074" y="204"/>
                    </a:lnTo>
                    <a:lnTo>
                      <a:pt x="2060" y="194"/>
                    </a:lnTo>
                    <a:lnTo>
                      <a:pt x="2044" y="185"/>
                    </a:lnTo>
                    <a:lnTo>
                      <a:pt x="2028" y="178"/>
                    </a:lnTo>
                    <a:lnTo>
                      <a:pt x="2010" y="173"/>
                    </a:lnTo>
                    <a:lnTo>
                      <a:pt x="1991" y="169"/>
                    </a:lnTo>
                    <a:lnTo>
                      <a:pt x="1972" y="167"/>
                    </a:lnTo>
                    <a:lnTo>
                      <a:pt x="1952" y="166"/>
                    </a:lnTo>
                    <a:lnTo>
                      <a:pt x="1931" y="167"/>
                    </a:lnTo>
                    <a:lnTo>
                      <a:pt x="1911" y="169"/>
                    </a:lnTo>
                    <a:lnTo>
                      <a:pt x="1894" y="173"/>
                    </a:lnTo>
                    <a:lnTo>
                      <a:pt x="1876" y="178"/>
                    </a:lnTo>
                    <a:lnTo>
                      <a:pt x="1860" y="185"/>
                    </a:lnTo>
                    <a:lnTo>
                      <a:pt x="1844" y="194"/>
                    </a:lnTo>
                    <a:lnTo>
                      <a:pt x="1829" y="204"/>
                    </a:lnTo>
                    <a:lnTo>
                      <a:pt x="1816" y="216"/>
                    </a:lnTo>
                    <a:lnTo>
                      <a:pt x="1804" y="229"/>
                    </a:lnTo>
                    <a:lnTo>
                      <a:pt x="1794" y="242"/>
                    </a:lnTo>
                    <a:lnTo>
                      <a:pt x="1785" y="258"/>
                    </a:lnTo>
                    <a:lnTo>
                      <a:pt x="1778" y="274"/>
                    </a:lnTo>
                    <a:lnTo>
                      <a:pt x="1772" y="290"/>
                    </a:lnTo>
                    <a:lnTo>
                      <a:pt x="1768" y="307"/>
                    </a:lnTo>
                    <a:lnTo>
                      <a:pt x="1765" y="326"/>
                    </a:lnTo>
                    <a:lnTo>
                      <a:pt x="1764" y="345"/>
                    </a:lnTo>
                    <a:close/>
                    <a:moveTo>
                      <a:pt x="2474" y="660"/>
                    </a:moveTo>
                    <a:lnTo>
                      <a:pt x="2474" y="644"/>
                    </a:lnTo>
                    <a:lnTo>
                      <a:pt x="2483" y="641"/>
                    </a:lnTo>
                    <a:lnTo>
                      <a:pt x="2490" y="639"/>
                    </a:lnTo>
                    <a:lnTo>
                      <a:pt x="2495" y="636"/>
                    </a:lnTo>
                    <a:lnTo>
                      <a:pt x="2499" y="633"/>
                    </a:lnTo>
                    <a:lnTo>
                      <a:pt x="2501" y="629"/>
                    </a:lnTo>
                    <a:lnTo>
                      <a:pt x="2502" y="623"/>
                    </a:lnTo>
                    <a:lnTo>
                      <a:pt x="2503" y="617"/>
                    </a:lnTo>
                    <a:lnTo>
                      <a:pt x="2504" y="609"/>
                    </a:lnTo>
                    <a:lnTo>
                      <a:pt x="2504" y="83"/>
                    </a:lnTo>
                    <a:lnTo>
                      <a:pt x="2503" y="74"/>
                    </a:lnTo>
                    <a:lnTo>
                      <a:pt x="2502" y="67"/>
                    </a:lnTo>
                    <a:lnTo>
                      <a:pt x="2501" y="63"/>
                    </a:lnTo>
                    <a:lnTo>
                      <a:pt x="2499" y="58"/>
                    </a:lnTo>
                    <a:lnTo>
                      <a:pt x="2495" y="55"/>
                    </a:lnTo>
                    <a:lnTo>
                      <a:pt x="2490" y="53"/>
                    </a:lnTo>
                    <a:lnTo>
                      <a:pt x="2483" y="49"/>
                    </a:lnTo>
                    <a:lnTo>
                      <a:pt x="2474" y="47"/>
                    </a:lnTo>
                    <a:lnTo>
                      <a:pt x="2474" y="31"/>
                    </a:lnTo>
                    <a:lnTo>
                      <a:pt x="2874" y="31"/>
                    </a:lnTo>
                    <a:lnTo>
                      <a:pt x="2903" y="31"/>
                    </a:lnTo>
                    <a:lnTo>
                      <a:pt x="2930" y="34"/>
                    </a:lnTo>
                    <a:lnTo>
                      <a:pt x="2955" y="38"/>
                    </a:lnTo>
                    <a:lnTo>
                      <a:pt x="2978" y="44"/>
                    </a:lnTo>
                    <a:lnTo>
                      <a:pt x="3001" y="52"/>
                    </a:lnTo>
                    <a:lnTo>
                      <a:pt x="3021" y="61"/>
                    </a:lnTo>
                    <a:lnTo>
                      <a:pt x="3030" y="65"/>
                    </a:lnTo>
                    <a:lnTo>
                      <a:pt x="3039" y="71"/>
                    </a:lnTo>
                    <a:lnTo>
                      <a:pt x="3048" y="77"/>
                    </a:lnTo>
                    <a:lnTo>
                      <a:pt x="3057" y="83"/>
                    </a:lnTo>
                    <a:lnTo>
                      <a:pt x="3065" y="90"/>
                    </a:lnTo>
                    <a:lnTo>
                      <a:pt x="3071" y="98"/>
                    </a:lnTo>
                    <a:lnTo>
                      <a:pt x="3078" y="104"/>
                    </a:lnTo>
                    <a:lnTo>
                      <a:pt x="3085" y="112"/>
                    </a:lnTo>
                    <a:lnTo>
                      <a:pt x="3091" y="120"/>
                    </a:lnTo>
                    <a:lnTo>
                      <a:pt x="3096" y="129"/>
                    </a:lnTo>
                    <a:lnTo>
                      <a:pt x="3101" y="137"/>
                    </a:lnTo>
                    <a:lnTo>
                      <a:pt x="3105" y="146"/>
                    </a:lnTo>
                    <a:lnTo>
                      <a:pt x="3110" y="156"/>
                    </a:lnTo>
                    <a:lnTo>
                      <a:pt x="3112" y="165"/>
                    </a:lnTo>
                    <a:lnTo>
                      <a:pt x="3115" y="175"/>
                    </a:lnTo>
                    <a:lnTo>
                      <a:pt x="3118" y="186"/>
                    </a:lnTo>
                    <a:lnTo>
                      <a:pt x="3121" y="207"/>
                    </a:lnTo>
                    <a:lnTo>
                      <a:pt x="3122" y="230"/>
                    </a:lnTo>
                    <a:lnTo>
                      <a:pt x="3121" y="242"/>
                    </a:lnTo>
                    <a:lnTo>
                      <a:pt x="3120" y="254"/>
                    </a:lnTo>
                    <a:lnTo>
                      <a:pt x="3119" y="267"/>
                    </a:lnTo>
                    <a:lnTo>
                      <a:pt x="3116" y="279"/>
                    </a:lnTo>
                    <a:lnTo>
                      <a:pt x="3113" y="290"/>
                    </a:lnTo>
                    <a:lnTo>
                      <a:pt x="3110" y="302"/>
                    </a:lnTo>
                    <a:lnTo>
                      <a:pt x="3105" y="313"/>
                    </a:lnTo>
                    <a:lnTo>
                      <a:pt x="3100" y="323"/>
                    </a:lnTo>
                    <a:lnTo>
                      <a:pt x="3094" y="334"/>
                    </a:lnTo>
                    <a:lnTo>
                      <a:pt x="3088" y="343"/>
                    </a:lnTo>
                    <a:lnTo>
                      <a:pt x="3082" y="353"/>
                    </a:lnTo>
                    <a:lnTo>
                      <a:pt x="3074" y="361"/>
                    </a:lnTo>
                    <a:lnTo>
                      <a:pt x="3066" y="370"/>
                    </a:lnTo>
                    <a:lnTo>
                      <a:pt x="3058" y="377"/>
                    </a:lnTo>
                    <a:lnTo>
                      <a:pt x="3049" y="385"/>
                    </a:lnTo>
                    <a:lnTo>
                      <a:pt x="3040" y="390"/>
                    </a:lnTo>
                    <a:lnTo>
                      <a:pt x="3023" y="400"/>
                    </a:lnTo>
                    <a:lnTo>
                      <a:pt x="3004" y="408"/>
                    </a:lnTo>
                    <a:lnTo>
                      <a:pt x="2984" y="415"/>
                    </a:lnTo>
                    <a:lnTo>
                      <a:pt x="2963" y="419"/>
                    </a:lnTo>
                    <a:lnTo>
                      <a:pt x="2937" y="424"/>
                    </a:lnTo>
                    <a:lnTo>
                      <a:pt x="2906" y="426"/>
                    </a:lnTo>
                    <a:lnTo>
                      <a:pt x="2870" y="427"/>
                    </a:lnTo>
                    <a:lnTo>
                      <a:pt x="2830" y="428"/>
                    </a:lnTo>
                    <a:lnTo>
                      <a:pt x="2682" y="428"/>
                    </a:lnTo>
                    <a:lnTo>
                      <a:pt x="2682" y="609"/>
                    </a:lnTo>
                    <a:lnTo>
                      <a:pt x="2682" y="617"/>
                    </a:lnTo>
                    <a:lnTo>
                      <a:pt x="2683" y="623"/>
                    </a:lnTo>
                    <a:lnTo>
                      <a:pt x="2685" y="628"/>
                    </a:lnTo>
                    <a:lnTo>
                      <a:pt x="2687" y="632"/>
                    </a:lnTo>
                    <a:lnTo>
                      <a:pt x="2692" y="636"/>
                    </a:lnTo>
                    <a:lnTo>
                      <a:pt x="2696" y="638"/>
                    </a:lnTo>
                    <a:lnTo>
                      <a:pt x="2704" y="641"/>
                    </a:lnTo>
                    <a:lnTo>
                      <a:pt x="2713" y="644"/>
                    </a:lnTo>
                    <a:lnTo>
                      <a:pt x="2713" y="660"/>
                    </a:lnTo>
                    <a:lnTo>
                      <a:pt x="2474" y="660"/>
                    </a:lnTo>
                    <a:close/>
                    <a:moveTo>
                      <a:pt x="2682" y="158"/>
                    </a:moveTo>
                    <a:lnTo>
                      <a:pt x="2682" y="300"/>
                    </a:lnTo>
                    <a:lnTo>
                      <a:pt x="2818" y="300"/>
                    </a:lnTo>
                    <a:lnTo>
                      <a:pt x="2836" y="300"/>
                    </a:lnTo>
                    <a:lnTo>
                      <a:pt x="2852" y="299"/>
                    </a:lnTo>
                    <a:lnTo>
                      <a:pt x="2867" y="298"/>
                    </a:lnTo>
                    <a:lnTo>
                      <a:pt x="2881" y="296"/>
                    </a:lnTo>
                    <a:lnTo>
                      <a:pt x="2894" y="294"/>
                    </a:lnTo>
                    <a:lnTo>
                      <a:pt x="2905" y="291"/>
                    </a:lnTo>
                    <a:lnTo>
                      <a:pt x="2915" y="288"/>
                    </a:lnTo>
                    <a:lnTo>
                      <a:pt x="2924" y="284"/>
                    </a:lnTo>
                    <a:lnTo>
                      <a:pt x="2932" y="279"/>
                    </a:lnTo>
                    <a:lnTo>
                      <a:pt x="2938" y="274"/>
                    </a:lnTo>
                    <a:lnTo>
                      <a:pt x="2943" y="268"/>
                    </a:lnTo>
                    <a:lnTo>
                      <a:pt x="2949" y="261"/>
                    </a:lnTo>
                    <a:lnTo>
                      <a:pt x="2952" y="254"/>
                    </a:lnTo>
                    <a:lnTo>
                      <a:pt x="2955" y="247"/>
                    </a:lnTo>
                    <a:lnTo>
                      <a:pt x="2956" y="238"/>
                    </a:lnTo>
                    <a:lnTo>
                      <a:pt x="2957" y="229"/>
                    </a:lnTo>
                    <a:lnTo>
                      <a:pt x="2956" y="220"/>
                    </a:lnTo>
                    <a:lnTo>
                      <a:pt x="2955" y="211"/>
                    </a:lnTo>
                    <a:lnTo>
                      <a:pt x="2952" y="203"/>
                    </a:lnTo>
                    <a:lnTo>
                      <a:pt x="2949" y="195"/>
                    </a:lnTo>
                    <a:lnTo>
                      <a:pt x="2945" y="189"/>
                    </a:lnTo>
                    <a:lnTo>
                      <a:pt x="2939" y="183"/>
                    </a:lnTo>
                    <a:lnTo>
                      <a:pt x="2933" y="178"/>
                    </a:lnTo>
                    <a:lnTo>
                      <a:pt x="2925" y="174"/>
                    </a:lnTo>
                    <a:lnTo>
                      <a:pt x="2918" y="170"/>
                    </a:lnTo>
                    <a:lnTo>
                      <a:pt x="2908" y="167"/>
                    </a:lnTo>
                    <a:lnTo>
                      <a:pt x="2895" y="164"/>
                    </a:lnTo>
                    <a:lnTo>
                      <a:pt x="2883" y="161"/>
                    </a:lnTo>
                    <a:lnTo>
                      <a:pt x="2867" y="160"/>
                    </a:lnTo>
                    <a:lnTo>
                      <a:pt x="2850" y="159"/>
                    </a:lnTo>
                    <a:lnTo>
                      <a:pt x="2832" y="158"/>
                    </a:lnTo>
                    <a:lnTo>
                      <a:pt x="2812" y="158"/>
                    </a:lnTo>
                    <a:lnTo>
                      <a:pt x="2682" y="158"/>
                    </a:lnTo>
                    <a:close/>
                    <a:moveTo>
                      <a:pt x="3865" y="511"/>
                    </a:moveTo>
                    <a:lnTo>
                      <a:pt x="3873" y="511"/>
                    </a:lnTo>
                    <a:lnTo>
                      <a:pt x="3879" y="510"/>
                    </a:lnTo>
                    <a:lnTo>
                      <a:pt x="3884" y="509"/>
                    </a:lnTo>
                    <a:lnTo>
                      <a:pt x="3889" y="506"/>
                    </a:lnTo>
                    <a:lnTo>
                      <a:pt x="3891" y="502"/>
                    </a:lnTo>
                    <a:lnTo>
                      <a:pt x="3895" y="498"/>
                    </a:lnTo>
                    <a:lnTo>
                      <a:pt x="3897" y="491"/>
                    </a:lnTo>
                    <a:lnTo>
                      <a:pt x="3900" y="482"/>
                    </a:lnTo>
                    <a:lnTo>
                      <a:pt x="3917" y="482"/>
                    </a:lnTo>
                    <a:lnTo>
                      <a:pt x="3917" y="691"/>
                    </a:lnTo>
                    <a:lnTo>
                      <a:pt x="3900" y="691"/>
                    </a:lnTo>
                    <a:lnTo>
                      <a:pt x="3897" y="682"/>
                    </a:lnTo>
                    <a:lnTo>
                      <a:pt x="3895" y="675"/>
                    </a:lnTo>
                    <a:lnTo>
                      <a:pt x="3891" y="669"/>
                    </a:lnTo>
                    <a:lnTo>
                      <a:pt x="3889" y="666"/>
                    </a:lnTo>
                    <a:lnTo>
                      <a:pt x="3884" y="664"/>
                    </a:lnTo>
                    <a:lnTo>
                      <a:pt x="3880" y="661"/>
                    </a:lnTo>
                    <a:lnTo>
                      <a:pt x="3873" y="660"/>
                    </a:lnTo>
                    <a:lnTo>
                      <a:pt x="3865" y="660"/>
                    </a:lnTo>
                    <a:lnTo>
                      <a:pt x="3269" y="660"/>
                    </a:lnTo>
                    <a:lnTo>
                      <a:pt x="3269" y="644"/>
                    </a:lnTo>
                    <a:lnTo>
                      <a:pt x="3278" y="641"/>
                    </a:lnTo>
                    <a:lnTo>
                      <a:pt x="3285" y="639"/>
                    </a:lnTo>
                    <a:lnTo>
                      <a:pt x="3290" y="636"/>
                    </a:lnTo>
                    <a:lnTo>
                      <a:pt x="3294" y="633"/>
                    </a:lnTo>
                    <a:lnTo>
                      <a:pt x="3296" y="629"/>
                    </a:lnTo>
                    <a:lnTo>
                      <a:pt x="3298" y="623"/>
                    </a:lnTo>
                    <a:lnTo>
                      <a:pt x="3299" y="617"/>
                    </a:lnTo>
                    <a:lnTo>
                      <a:pt x="3299" y="609"/>
                    </a:lnTo>
                    <a:lnTo>
                      <a:pt x="3299" y="83"/>
                    </a:lnTo>
                    <a:lnTo>
                      <a:pt x="3299" y="74"/>
                    </a:lnTo>
                    <a:lnTo>
                      <a:pt x="3298" y="67"/>
                    </a:lnTo>
                    <a:lnTo>
                      <a:pt x="3296" y="63"/>
                    </a:lnTo>
                    <a:lnTo>
                      <a:pt x="3294" y="58"/>
                    </a:lnTo>
                    <a:lnTo>
                      <a:pt x="3290" y="55"/>
                    </a:lnTo>
                    <a:lnTo>
                      <a:pt x="3285" y="53"/>
                    </a:lnTo>
                    <a:lnTo>
                      <a:pt x="3278" y="49"/>
                    </a:lnTo>
                    <a:lnTo>
                      <a:pt x="3269" y="47"/>
                    </a:lnTo>
                    <a:lnTo>
                      <a:pt x="3269" y="31"/>
                    </a:lnTo>
                    <a:lnTo>
                      <a:pt x="3508" y="31"/>
                    </a:lnTo>
                    <a:lnTo>
                      <a:pt x="3508" y="47"/>
                    </a:lnTo>
                    <a:lnTo>
                      <a:pt x="3499" y="49"/>
                    </a:lnTo>
                    <a:lnTo>
                      <a:pt x="3493" y="53"/>
                    </a:lnTo>
                    <a:lnTo>
                      <a:pt x="3487" y="56"/>
                    </a:lnTo>
                    <a:lnTo>
                      <a:pt x="3482" y="58"/>
                    </a:lnTo>
                    <a:lnTo>
                      <a:pt x="3480" y="63"/>
                    </a:lnTo>
                    <a:lnTo>
                      <a:pt x="3478" y="68"/>
                    </a:lnTo>
                    <a:lnTo>
                      <a:pt x="3478" y="75"/>
                    </a:lnTo>
                    <a:lnTo>
                      <a:pt x="3477" y="83"/>
                    </a:lnTo>
                    <a:lnTo>
                      <a:pt x="3477" y="511"/>
                    </a:lnTo>
                    <a:lnTo>
                      <a:pt x="3865" y="511"/>
                    </a:lnTo>
                    <a:close/>
                    <a:moveTo>
                      <a:pt x="4646" y="511"/>
                    </a:moveTo>
                    <a:lnTo>
                      <a:pt x="4654" y="511"/>
                    </a:lnTo>
                    <a:lnTo>
                      <a:pt x="4659" y="510"/>
                    </a:lnTo>
                    <a:lnTo>
                      <a:pt x="4665" y="509"/>
                    </a:lnTo>
                    <a:lnTo>
                      <a:pt x="4669" y="506"/>
                    </a:lnTo>
                    <a:lnTo>
                      <a:pt x="4672" y="502"/>
                    </a:lnTo>
                    <a:lnTo>
                      <a:pt x="4675" y="498"/>
                    </a:lnTo>
                    <a:lnTo>
                      <a:pt x="4677" y="491"/>
                    </a:lnTo>
                    <a:lnTo>
                      <a:pt x="4681" y="482"/>
                    </a:lnTo>
                    <a:lnTo>
                      <a:pt x="4697" y="482"/>
                    </a:lnTo>
                    <a:lnTo>
                      <a:pt x="4697" y="691"/>
                    </a:lnTo>
                    <a:lnTo>
                      <a:pt x="4681" y="691"/>
                    </a:lnTo>
                    <a:lnTo>
                      <a:pt x="4677" y="682"/>
                    </a:lnTo>
                    <a:lnTo>
                      <a:pt x="4675" y="675"/>
                    </a:lnTo>
                    <a:lnTo>
                      <a:pt x="4672" y="669"/>
                    </a:lnTo>
                    <a:lnTo>
                      <a:pt x="4669" y="666"/>
                    </a:lnTo>
                    <a:lnTo>
                      <a:pt x="4665" y="664"/>
                    </a:lnTo>
                    <a:lnTo>
                      <a:pt x="4660" y="661"/>
                    </a:lnTo>
                    <a:lnTo>
                      <a:pt x="4654" y="660"/>
                    </a:lnTo>
                    <a:lnTo>
                      <a:pt x="4646" y="660"/>
                    </a:lnTo>
                    <a:lnTo>
                      <a:pt x="4076" y="660"/>
                    </a:lnTo>
                    <a:lnTo>
                      <a:pt x="4076" y="644"/>
                    </a:lnTo>
                    <a:lnTo>
                      <a:pt x="4084" y="641"/>
                    </a:lnTo>
                    <a:lnTo>
                      <a:pt x="4092" y="639"/>
                    </a:lnTo>
                    <a:lnTo>
                      <a:pt x="4097" y="636"/>
                    </a:lnTo>
                    <a:lnTo>
                      <a:pt x="4100" y="633"/>
                    </a:lnTo>
                    <a:lnTo>
                      <a:pt x="4103" y="629"/>
                    </a:lnTo>
                    <a:lnTo>
                      <a:pt x="4105" y="623"/>
                    </a:lnTo>
                    <a:lnTo>
                      <a:pt x="4106" y="617"/>
                    </a:lnTo>
                    <a:lnTo>
                      <a:pt x="4106" y="609"/>
                    </a:lnTo>
                    <a:lnTo>
                      <a:pt x="4106" y="83"/>
                    </a:lnTo>
                    <a:lnTo>
                      <a:pt x="4106" y="74"/>
                    </a:lnTo>
                    <a:lnTo>
                      <a:pt x="4105" y="67"/>
                    </a:lnTo>
                    <a:lnTo>
                      <a:pt x="4103" y="63"/>
                    </a:lnTo>
                    <a:lnTo>
                      <a:pt x="4100" y="58"/>
                    </a:lnTo>
                    <a:lnTo>
                      <a:pt x="4097" y="55"/>
                    </a:lnTo>
                    <a:lnTo>
                      <a:pt x="4092" y="53"/>
                    </a:lnTo>
                    <a:lnTo>
                      <a:pt x="4084" y="49"/>
                    </a:lnTo>
                    <a:lnTo>
                      <a:pt x="4076" y="47"/>
                    </a:lnTo>
                    <a:lnTo>
                      <a:pt x="4076" y="31"/>
                    </a:lnTo>
                    <a:lnTo>
                      <a:pt x="4647" y="31"/>
                    </a:lnTo>
                    <a:lnTo>
                      <a:pt x="4655" y="30"/>
                    </a:lnTo>
                    <a:lnTo>
                      <a:pt x="4660" y="29"/>
                    </a:lnTo>
                    <a:lnTo>
                      <a:pt x="4666" y="27"/>
                    </a:lnTo>
                    <a:lnTo>
                      <a:pt x="4671" y="25"/>
                    </a:lnTo>
                    <a:lnTo>
                      <a:pt x="4673" y="21"/>
                    </a:lnTo>
                    <a:lnTo>
                      <a:pt x="4676" y="16"/>
                    </a:lnTo>
                    <a:lnTo>
                      <a:pt x="4678" y="9"/>
                    </a:lnTo>
                    <a:lnTo>
                      <a:pt x="4681" y="0"/>
                    </a:lnTo>
                    <a:lnTo>
                      <a:pt x="4697" y="0"/>
                    </a:lnTo>
                    <a:lnTo>
                      <a:pt x="4697" y="210"/>
                    </a:lnTo>
                    <a:lnTo>
                      <a:pt x="4681" y="210"/>
                    </a:lnTo>
                    <a:lnTo>
                      <a:pt x="4678" y="201"/>
                    </a:lnTo>
                    <a:lnTo>
                      <a:pt x="4675" y="194"/>
                    </a:lnTo>
                    <a:lnTo>
                      <a:pt x="4673" y="188"/>
                    </a:lnTo>
                    <a:lnTo>
                      <a:pt x="4669" y="185"/>
                    </a:lnTo>
                    <a:lnTo>
                      <a:pt x="4665" y="183"/>
                    </a:lnTo>
                    <a:lnTo>
                      <a:pt x="4660" y="180"/>
                    </a:lnTo>
                    <a:lnTo>
                      <a:pt x="4654" y="180"/>
                    </a:lnTo>
                    <a:lnTo>
                      <a:pt x="4647" y="179"/>
                    </a:lnTo>
                    <a:lnTo>
                      <a:pt x="4284" y="179"/>
                    </a:lnTo>
                    <a:lnTo>
                      <a:pt x="4284" y="268"/>
                    </a:lnTo>
                    <a:lnTo>
                      <a:pt x="4501" y="268"/>
                    </a:lnTo>
                    <a:lnTo>
                      <a:pt x="4509" y="268"/>
                    </a:lnTo>
                    <a:lnTo>
                      <a:pt x="4516" y="267"/>
                    </a:lnTo>
                    <a:lnTo>
                      <a:pt x="4521" y="265"/>
                    </a:lnTo>
                    <a:lnTo>
                      <a:pt x="4526" y="262"/>
                    </a:lnTo>
                    <a:lnTo>
                      <a:pt x="4528" y="259"/>
                    </a:lnTo>
                    <a:lnTo>
                      <a:pt x="4531" y="253"/>
                    </a:lnTo>
                    <a:lnTo>
                      <a:pt x="4535" y="247"/>
                    </a:lnTo>
                    <a:lnTo>
                      <a:pt x="4538" y="239"/>
                    </a:lnTo>
                    <a:lnTo>
                      <a:pt x="4554" y="239"/>
                    </a:lnTo>
                    <a:lnTo>
                      <a:pt x="4554" y="434"/>
                    </a:lnTo>
                    <a:lnTo>
                      <a:pt x="4537" y="434"/>
                    </a:lnTo>
                    <a:lnTo>
                      <a:pt x="4535" y="425"/>
                    </a:lnTo>
                    <a:lnTo>
                      <a:pt x="4531" y="418"/>
                    </a:lnTo>
                    <a:lnTo>
                      <a:pt x="4528" y="414"/>
                    </a:lnTo>
                    <a:lnTo>
                      <a:pt x="4525" y="409"/>
                    </a:lnTo>
                    <a:lnTo>
                      <a:pt x="4521" y="407"/>
                    </a:lnTo>
                    <a:lnTo>
                      <a:pt x="4516" y="406"/>
                    </a:lnTo>
                    <a:lnTo>
                      <a:pt x="4509" y="405"/>
                    </a:lnTo>
                    <a:lnTo>
                      <a:pt x="4501" y="404"/>
                    </a:lnTo>
                    <a:lnTo>
                      <a:pt x="4284" y="404"/>
                    </a:lnTo>
                    <a:lnTo>
                      <a:pt x="4284" y="511"/>
                    </a:lnTo>
                    <a:lnTo>
                      <a:pt x="4646" y="5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2" name="Freeform 11"/>
              <p:cNvSpPr>
                <a:spLocks/>
              </p:cNvSpPr>
              <p:nvPr/>
            </p:nvSpPr>
            <p:spPr bwMode="auto">
              <a:xfrm>
                <a:off x="1654" y="1802"/>
                <a:ext cx="93" cy="93"/>
              </a:xfrm>
              <a:custGeom>
                <a:avLst/>
                <a:gdLst>
                  <a:gd name="T0" fmla="*/ 0 w 281"/>
                  <a:gd name="T1" fmla="*/ 0 h 280"/>
                  <a:gd name="T2" fmla="*/ 0 w 281"/>
                  <a:gd name="T3" fmla="*/ 0 h 280"/>
                  <a:gd name="T4" fmla="*/ 0 w 281"/>
                  <a:gd name="T5" fmla="*/ 0 h 280"/>
                  <a:gd name="T6" fmla="*/ 0 w 281"/>
                  <a:gd name="T7" fmla="*/ 0 h 280"/>
                  <a:gd name="T8" fmla="*/ 0 w 281"/>
                  <a:gd name="T9" fmla="*/ 0 h 280"/>
                  <a:gd name="T10" fmla="*/ 0 w 281"/>
                  <a:gd name="T11" fmla="*/ 0 h 280"/>
                  <a:gd name="T12" fmla="*/ 0 w 281"/>
                  <a:gd name="T13" fmla="*/ 0 h 280"/>
                  <a:gd name="T14" fmla="*/ 0 w 281"/>
                  <a:gd name="T15" fmla="*/ 0 h 280"/>
                  <a:gd name="T16" fmla="*/ 0 w 281"/>
                  <a:gd name="T17" fmla="*/ 0 h 280"/>
                  <a:gd name="T18" fmla="*/ 0 w 281"/>
                  <a:gd name="T19" fmla="*/ 0 h 280"/>
                  <a:gd name="T20" fmla="*/ 0 w 281"/>
                  <a:gd name="T21" fmla="*/ 0 h 280"/>
                  <a:gd name="T22" fmla="*/ 0 w 281"/>
                  <a:gd name="T23" fmla="*/ 0 h 280"/>
                  <a:gd name="T24" fmla="*/ 0 w 281"/>
                  <a:gd name="T25" fmla="*/ 0 h 280"/>
                  <a:gd name="T26" fmla="*/ 0 w 281"/>
                  <a:gd name="T27" fmla="*/ 0 h 280"/>
                  <a:gd name="T28" fmla="*/ 0 w 281"/>
                  <a:gd name="T29" fmla="*/ 0 h 280"/>
                  <a:gd name="T30" fmla="*/ 0 w 281"/>
                  <a:gd name="T31" fmla="*/ 0 h 280"/>
                  <a:gd name="T32" fmla="*/ 0 w 281"/>
                  <a:gd name="T33" fmla="*/ 0 h 280"/>
                  <a:gd name="T34" fmla="*/ 0 w 281"/>
                  <a:gd name="T35" fmla="*/ 0 h 280"/>
                  <a:gd name="T36" fmla="*/ 0 w 281"/>
                  <a:gd name="T37" fmla="*/ 0 h 280"/>
                  <a:gd name="T38" fmla="*/ 0 w 281"/>
                  <a:gd name="T39" fmla="*/ 0 h 280"/>
                  <a:gd name="T40" fmla="*/ 0 w 281"/>
                  <a:gd name="T41" fmla="*/ 0 h 280"/>
                  <a:gd name="T42" fmla="*/ 0 w 281"/>
                  <a:gd name="T43" fmla="*/ 0 h 280"/>
                  <a:gd name="T44" fmla="*/ 0 w 281"/>
                  <a:gd name="T45" fmla="*/ 0 h 280"/>
                  <a:gd name="T46" fmla="*/ 0 w 281"/>
                  <a:gd name="T47" fmla="*/ 0 h 280"/>
                  <a:gd name="T48" fmla="*/ 0 w 281"/>
                  <a:gd name="T49" fmla="*/ 0 h 280"/>
                  <a:gd name="T50" fmla="*/ 0 w 281"/>
                  <a:gd name="T51" fmla="*/ 0 h 280"/>
                  <a:gd name="T52" fmla="*/ 0 w 281"/>
                  <a:gd name="T53" fmla="*/ 0 h 280"/>
                  <a:gd name="T54" fmla="*/ 0 w 281"/>
                  <a:gd name="T55" fmla="*/ 0 h 280"/>
                  <a:gd name="T56" fmla="*/ 0 w 281"/>
                  <a:gd name="T57" fmla="*/ 0 h 280"/>
                  <a:gd name="T58" fmla="*/ 0 w 281"/>
                  <a:gd name="T59" fmla="*/ 0 h 280"/>
                  <a:gd name="T60" fmla="*/ 0 w 281"/>
                  <a:gd name="T61" fmla="*/ 0 h 280"/>
                  <a:gd name="T62" fmla="*/ 0 w 281"/>
                  <a:gd name="T63" fmla="*/ 0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1"/>
                  <a:gd name="T97" fmla="*/ 0 h 280"/>
                  <a:gd name="T98" fmla="*/ 281 w 281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1" h="280">
                    <a:moveTo>
                      <a:pt x="140" y="0"/>
                    </a:moveTo>
                    <a:lnTo>
                      <a:pt x="155" y="1"/>
                    </a:lnTo>
                    <a:lnTo>
                      <a:pt x="168" y="2"/>
                    </a:lnTo>
                    <a:lnTo>
                      <a:pt x="182" y="6"/>
                    </a:lnTo>
                    <a:lnTo>
                      <a:pt x="195" y="11"/>
                    </a:lnTo>
                    <a:lnTo>
                      <a:pt x="208" y="17"/>
                    </a:lnTo>
                    <a:lnTo>
                      <a:pt x="219" y="23"/>
                    </a:lnTo>
                    <a:lnTo>
                      <a:pt x="230" y="32"/>
                    </a:lnTo>
                    <a:lnTo>
                      <a:pt x="239" y="41"/>
                    </a:lnTo>
                    <a:lnTo>
                      <a:pt x="249" y="51"/>
                    </a:lnTo>
                    <a:lnTo>
                      <a:pt x="257" y="61"/>
                    </a:lnTo>
                    <a:lnTo>
                      <a:pt x="264" y="74"/>
                    </a:lnTo>
                    <a:lnTo>
                      <a:pt x="269" y="86"/>
                    </a:lnTo>
                    <a:lnTo>
                      <a:pt x="275" y="98"/>
                    </a:lnTo>
                    <a:lnTo>
                      <a:pt x="278" y="112"/>
                    </a:lnTo>
                    <a:lnTo>
                      <a:pt x="281" y="125"/>
                    </a:lnTo>
                    <a:lnTo>
                      <a:pt x="281" y="140"/>
                    </a:lnTo>
                    <a:lnTo>
                      <a:pt x="281" y="154"/>
                    </a:lnTo>
                    <a:lnTo>
                      <a:pt x="278" y="168"/>
                    </a:lnTo>
                    <a:lnTo>
                      <a:pt x="275" y="181"/>
                    </a:lnTo>
                    <a:lnTo>
                      <a:pt x="269" y="195"/>
                    </a:lnTo>
                    <a:lnTo>
                      <a:pt x="264" y="207"/>
                    </a:lnTo>
                    <a:lnTo>
                      <a:pt x="257" y="218"/>
                    </a:lnTo>
                    <a:lnTo>
                      <a:pt x="249" y="230"/>
                    </a:lnTo>
                    <a:lnTo>
                      <a:pt x="239" y="240"/>
                    </a:lnTo>
                    <a:lnTo>
                      <a:pt x="230" y="249"/>
                    </a:lnTo>
                    <a:lnTo>
                      <a:pt x="219" y="256"/>
                    </a:lnTo>
                    <a:lnTo>
                      <a:pt x="208" y="263"/>
                    </a:lnTo>
                    <a:lnTo>
                      <a:pt x="195" y="270"/>
                    </a:lnTo>
                    <a:lnTo>
                      <a:pt x="182" y="274"/>
                    </a:lnTo>
                    <a:lnTo>
                      <a:pt x="168" y="278"/>
                    </a:lnTo>
                    <a:lnTo>
                      <a:pt x="155" y="280"/>
                    </a:lnTo>
                    <a:lnTo>
                      <a:pt x="140" y="280"/>
                    </a:lnTo>
                    <a:lnTo>
                      <a:pt x="126" y="280"/>
                    </a:lnTo>
                    <a:lnTo>
                      <a:pt x="112" y="278"/>
                    </a:lnTo>
                    <a:lnTo>
                      <a:pt x="99" y="274"/>
                    </a:lnTo>
                    <a:lnTo>
                      <a:pt x="85" y="270"/>
                    </a:lnTo>
                    <a:lnTo>
                      <a:pt x="73" y="263"/>
                    </a:lnTo>
                    <a:lnTo>
                      <a:pt x="62" y="256"/>
                    </a:lnTo>
                    <a:lnTo>
                      <a:pt x="50" y="249"/>
                    </a:lnTo>
                    <a:lnTo>
                      <a:pt x="40" y="240"/>
                    </a:lnTo>
                    <a:lnTo>
                      <a:pt x="31" y="230"/>
                    </a:lnTo>
                    <a:lnTo>
                      <a:pt x="23" y="218"/>
                    </a:lnTo>
                    <a:lnTo>
                      <a:pt x="17" y="207"/>
                    </a:lnTo>
                    <a:lnTo>
                      <a:pt x="11" y="195"/>
                    </a:lnTo>
                    <a:lnTo>
                      <a:pt x="5" y="181"/>
                    </a:lnTo>
                    <a:lnTo>
                      <a:pt x="2" y="168"/>
                    </a:lnTo>
                    <a:lnTo>
                      <a:pt x="0" y="154"/>
                    </a:lnTo>
                    <a:lnTo>
                      <a:pt x="0" y="140"/>
                    </a:lnTo>
                    <a:lnTo>
                      <a:pt x="0" y="125"/>
                    </a:lnTo>
                    <a:lnTo>
                      <a:pt x="2" y="112"/>
                    </a:lnTo>
                    <a:lnTo>
                      <a:pt x="5" y="98"/>
                    </a:lnTo>
                    <a:lnTo>
                      <a:pt x="11" y="86"/>
                    </a:lnTo>
                    <a:lnTo>
                      <a:pt x="17" y="74"/>
                    </a:lnTo>
                    <a:lnTo>
                      <a:pt x="23" y="61"/>
                    </a:lnTo>
                    <a:lnTo>
                      <a:pt x="31" y="51"/>
                    </a:lnTo>
                    <a:lnTo>
                      <a:pt x="40" y="41"/>
                    </a:lnTo>
                    <a:lnTo>
                      <a:pt x="50" y="32"/>
                    </a:lnTo>
                    <a:lnTo>
                      <a:pt x="62" y="23"/>
                    </a:lnTo>
                    <a:lnTo>
                      <a:pt x="73" y="17"/>
                    </a:lnTo>
                    <a:lnTo>
                      <a:pt x="85" y="11"/>
                    </a:lnTo>
                    <a:lnTo>
                      <a:pt x="99" y="6"/>
                    </a:lnTo>
                    <a:lnTo>
                      <a:pt x="112" y="2"/>
                    </a:lnTo>
                    <a:lnTo>
                      <a:pt x="126" y="1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Freeform 12"/>
              <p:cNvSpPr>
                <a:spLocks/>
              </p:cNvSpPr>
              <p:nvPr/>
            </p:nvSpPr>
            <p:spPr bwMode="auto">
              <a:xfrm>
                <a:off x="4251" y="1802"/>
                <a:ext cx="94" cy="93"/>
              </a:xfrm>
              <a:custGeom>
                <a:avLst/>
                <a:gdLst>
                  <a:gd name="T0" fmla="*/ 0 w 281"/>
                  <a:gd name="T1" fmla="*/ 0 h 280"/>
                  <a:gd name="T2" fmla="*/ 0 w 281"/>
                  <a:gd name="T3" fmla="*/ 0 h 280"/>
                  <a:gd name="T4" fmla="*/ 0 w 281"/>
                  <a:gd name="T5" fmla="*/ 0 h 280"/>
                  <a:gd name="T6" fmla="*/ 0 w 281"/>
                  <a:gd name="T7" fmla="*/ 0 h 280"/>
                  <a:gd name="T8" fmla="*/ 0 w 281"/>
                  <a:gd name="T9" fmla="*/ 0 h 280"/>
                  <a:gd name="T10" fmla="*/ 0 w 281"/>
                  <a:gd name="T11" fmla="*/ 0 h 280"/>
                  <a:gd name="T12" fmla="*/ 0 w 281"/>
                  <a:gd name="T13" fmla="*/ 0 h 280"/>
                  <a:gd name="T14" fmla="*/ 0 w 281"/>
                  <a:gd name="T15" fmla="*/ 0 h 280"/>
                  <a:gd name="T16" fmla="*/ 0 w 281"/>
                  <a:gd name="T17" fmla="*/ 0 h 280"/>
                  <a:gd name="T18" fmla="*/ 0 w 281"/>
                  <a:gd name="T19" fmla="*/ 0 h 280"/>
                  <a:gd name="T20" fmla="*/ 0 w 281"/>
                  <a:gd name="T21" fmla="*/ 0 h 280"/>
                  <a:gd name="T22" fmla="*/ 0 w 281"/>
                  <a:gd name="T23" fmla="*/ 0 h 280"/>
                  <a:gd name="T24" fmla="*/ 0 w 281"/>
                  <a:gd name="T25" fmla="*/ 0 h 280"/>
                  <a:gd name="T26" fmla="*/ 0 w 281"/>
                  <a:gd name="T27" fmla="*/ 0 h 280"/>
                  <a:gd name="T28" fmla="*/ 0 w 281"/>
                  <a:gd name="T29" fmla="*/ 0 h 280"/>
                  <a:gd name="T30" fmla="*/ 0 w 281"/>
                  <a:gd name="T31" fmla="*/ 0 h 280"/>
                  <a:gd name="T32" fmla="*/ 0 w 281"/>
                  <a:gd name="T33" fmla="*/ 0 h 280"/>
                  <a:gd name="T34" fmla="*/ 0 w 281"/>
                  <a:gd name="T35" fmla="*/ 0 h 280"/>
                  <a:gd name="T36" fmla="*/ 0 w 281"/>
                  <a:gd name="T37" fmla="*/ 0 h 280"/>
                  <a:gd name="T38" fmla="*/ 0 w 281"/>
                  <a:gd name="T39" fmla="*/ 0 h 280"/>
                  <a:gd name="T40" fmla="*/ 0 w 281"/>
                  <a:gd name="T41" fmla="*/ 0 h 280"/>
                  <a:gd name="T42" fmla="*/ 0 w 281"/>
                  <a:gd name="T43" fmla="*/ 0 h 280"/>
                  <a:gd name="T44" fmla="*/ 0 w 281"/>
                  <a:gd name="T45" fmla="*/ 0 h 280"/>
                  <a:gd name="T46" fmla="*/ 0 w 281"/>
                  <a:gd name="T47" fmla="*/ 0 h 280"/>
                  <a:gd name="T48" fmla="*/ 0 w 281"/>
                  <a:gd name="T49" fmla="*/ 0 h 280"/>
                  <a:gd name="T50" fmla="*/ 0 w 281"/>
                  <a:gd name="T51" fmla="*/ 0 h 280"/>
                  <a:gd name="T52" fmla="*/ 0 w 281"/>
                  <a:gd name="T53" fmla="*/ 0 h 280"/>
                  <a:gd name="T54" fmla="*/ 0 w 281"/>
                  <a:gd name="T55" fmla="*/ 0 h 280"/>
                  <a:gd name="T56" fmla="*/ 0 w 281"/>
                  <a:gd name="T57" fmla="*/ 0 h 280"/>
                  <a:gd name="T58" fmla="*/ 0 w 281"/>
                  <a:gd name="T59" fmla="*/ 0 h 280"/>
                  <a:gd name="T60" fmla="*/ 0 w 281"/>
                  <a:gd name="T61" fmla="*/ 0 h 280"/>
                  <a:gd name="T62" fmla="*/ 0 w 281"/>
                  <a:gd name="T63" fmla="*/ 0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1"/>
                  <a:gd name="T97" fmla="*/ 0 h 280"/>
                  <a:gd name="T98" fmla="*/ 281 w 281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1" h="280">
                    <a:moveTo>
                      <a:pt x="140" y="0"/>
                    </a:moveTo>
                    <a:lnTo>
                      <a:pt x="155" y="1"/>
                    </a:lnTo>
                    <a:lnTo>
                      <a:pt x="168" y="2"/>
                    </a:lnTo>
                    <a:lnTo>
                      <a:pt x="182" y="6"/>
                    </a:lnTo>
                    <a:lnTo>
                      <a:pt x="195" y="11"/>
                    </a:lnTo>
                    <a:lnTo>
                      <a:pt x="208" y="17"/>
                    </a:lnTo>
                    <a:lnTo>
                      <a:pt x="219" y="23"/>
                    </a:lnTo>
                    <a:lnTo>
                      <a:pt x="230" y="32"/>
                    </a:lnTo>
                    <a:lnTo>
                      <a:pt x="240" y="41"/>
                    </a:lnTo>
                    <a:lnTo>
                      <a:pt x="249" y="51"/>
                    </a:lnTo>
                    <a:lnTo>
                      <a:pt x="257" y="61"/>
                    </a:lnTo>
                    <a:lnTo>
                      <a:pt x="264" y="74"/>
                    </a:lnTo>
                    <a:lnTo>
                      <a:pt x="269" y="86"/>
                    </a:lnTo>
                    <a:lnTo>
                      <a:pt x="275" y="98"/>
                    </a:lnTo>
                    <a:lnTo>
                      <a:pt x="278" y="112"/>
                    </a:lnTo>
                    <a:lnTo>
                      <a:pt x="281" y="125"/>
                    </a:lnTo>
                    <a:lnTo>
                      <a:pt x="281" y="140"/>
                    </a:lnTo>
                    <a:lnTo>
                      <a:pt x="281" y="154"/>
                    </a:lnTo>
                    <a:lnTo>
                      <a:pt x="278" y="168"/>
                    </a:lnTo>
                    <a:lnTo>
                      <a:pt x="275" y="181"/>
                    </a:lnTo>
                    <a:lnTo>
                      <a:pt x="269" y="195"/>
                    </a:lnTo>
                    <a:lnTo>
                      <a:pt x="264" y="207"/>
                    </a:lnTo>
                    <a:lnTo>
                      <a:pt x="257" y="218"/>
                    </a:lnTo>
                    <a:lnTo>
                      <a:pt x="249" y="230"/>
                    </a:lnTo>
                    <a:lnTo>
                      <a:pt x="240" y="240"/>
                    </a:lnTo>
                    <a:lnTo>
                      <a:pt x="230" y="249"/>
                    </a:lnTo>
                    <a:lnTo>
                      <a:pt x="219" y="256"/>
                    </a:lnTo>
                    <a:lnTo>
                      <a:pt x="208" y="263"/>
                    </a:lnTo>
                    <a:lnTo>
                      <a:pt x="195" y="270"/>
                    </a:lnTo>
                    <a:lnTo>
                      <a:pt x="182" y="274"/>
                    </a:lnTo>
                    <a:lnTo>
                      <a:pt x="168" y="278"/>
                    </a:lnTo>
                    <a:lnTo>
                      <a:pt x="155" y="280"/>
                    </a:lnTo>
                    <a:lnTo>
                      <a:pt x="140" y="280"/>
                    </a:lnTo>
                    <a:lnTo>
                      <a:pt x="126" y="280"/>
                    </a:lnTo>
                    <a:lnTo>
                      <a:pt x="112" y="278"/>
                    </a:lnTo>
                    <a:lnTo>
                      <a:pt x="99" y="274"/>
                    </a:lnTo>
                    <a:lnTo>
                      <a:pt x="85" y="270"/>
                    </a:lnTo>
                    <a:lnTo>
                      <a:pt x="73" y="263"/>
                    </a:lnTo>
                    <a:lnTo>
                      <a:pt x="62" y="256"/>
                    </a:lnTo>
                    <a:lnTo>
                      <a:pt x="50" y="249"/>
                    </a:lnTo>
                    <a:lnTo>
                      <a:pt x="41" y="240"/>
                    </a:lnTo>
                    <a:lnTo>
                      <a:pt x="31" y="230"/>
                    </a:lnTo>
                    <a:lnTo>
                      <a:pt x="24" y="218"/>
                    </a:lnTo>
                    <a:lnTo>
                      <a:pt x="17" y="207"/>
                    </a:lnTo>
                    <a:lnTo>
                      <a:pt x="11" y="195"/>
                    </a:lnTo>
                    <a:lnTo>
                      <a:pt x="6" y="181"/>
                    </a:lnTo>
                    <a:lnTo>
                      <a:pt x="2" y="168"/>
                    </a:lnTo>
                    <a:lnTo>
                      <a:pt x="0" y="154"/>
                    </a:lnTo>
                    <a:lnTo>
                      <a:pt x="0" y="140"/>
                    </a:lnTo>
                    <a:lnTo>
                      <a:pt x="0" y="125"/>
                    </a:lnTo>
                    <a:lnTo>
                      <a:pt x="2" y="112"/>
                    </a:lnTo>
                    <a:lnTo>
                      <a:pt x="6" y="98"/>
                    </a:lnTo>
                    <a:lnTo>
                      <a:pt x="11" y="86"/>
                    </a:lnTo>
                    <a:lnTo>
                      <a:pt x="17" y="74"/>
                    </a:lnTo>
                    <a:lnTo>
                      <a:pt x="24" y="61"/>
                    </a:lnTo>
                    <a:lnTo>
                      <a:pt x="31" y="51"/>
                    </a:lnTo>
                    <a:lnTo>
                      <a:pt x="41" y="41"/>
                    </a:lnTo>
                    <a:lnTo>
                      <a:pt x="50" y="32"/>
                    </a:lnTo>
                    <a:lnTo>
                      <a:pt x="62" y="23"/>
                    </a:lnTo>
                    <a:lnTo>
                      <a:pt x="73" y="17"/>
                    </a:lnTo>
                    <a:lnTo>
                      <a:pt x="85" y="11"/>
                    </a:lnTo>
                    <a:lnTo>
                      <a:pt x="99" y="6"/>
                    </a:lnTo>
                    <a:lnTo>
                      <a:pt x="112" y="2"/>
                    </a:lnTo>
                    <a:lnTo>
                      <a:pt x="126" y="1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4" name="Freeform 13"/>
              <p:cNvSpPr>
                <a:spLocks noEditPoints="1"/>
              </p:cNvSpPr>
              <p:nvPr/>
            </p:nvSpPr>
            <p:spPr bwMode="auto">
              <a:xfrm>
                <a:off x="6052" y="1710"/>
                <a:ext cx="163" cy="87"/>
              </a:xfrm>
              <a:custGeom>
                <a:avLst/>
                <a:gdLst>
                  <a:gd name="T0" fmla="*/ 0 w 490"/>
                  <a:gd name="T1" fmla="*/ 0 h 260"/>
                  <a:gd name="T2" fmla="*/ 0 w 490"/>
                  <a:gd name="T3" fmla="*/ 0 h 260"/>
                  <a:gd name="T4" fmla="*/ 0 w 490"/>
                  <a:gd name="T5" fmla="*/ 0 h 260"/>
                  <a:gd name="T6" fmla="*/ 0 w 490"/>
                  <a:gd name="T7" fmla="*/ 0 h 260"/>
                  <a:gd name="T8" fmla="*/ 0 w 490"/>
                  <a:gd name="T9" fmla="*/ 0 h 260"/>
                  <a:gd name="T10" fmla="*/ 0 w 490"/>
                  <a:gd name="T11" fmla="*/ 0 h 260"/>
                  <a:gd name="T12" fmla="*/ 0 w 490"/>
                  <a:gd name="T13" fmla="*/ 0 h 260"/>
                  <a:gd name="T14" fmla="*/ 0 w 490"/>
                  <a:gd name="T15" fmla="*/ 0 h 260"/>
                  <a:gd name="T16" fmla="*/ 0 w 490"/>
                  <a:gd name="T17" fmla="*/ 0 h 260"/>
                  <a:gd name="T18" fmla="*/ 0 w 490"/>
                  <a:gd name="T19" fmla="*/ 0 h 260"/>
                  <a:gd name="T20" fmla="*/ 0 w 490"/>
                  <a:gd name="T21" fmla="*/ 0 h 260"/>
                  <a:gd name="T22" fmla="*/ 0 w 490"/>
                  <a:gd name="T23" fmla="*/ 0 h 260"/>
                  <a:gd name="T24" fmla="*/ 0 w 490"/>
                  <a:gd name="T25" fmla="*/ 0 h 260"/>
                  <a:gd name="T26" fmla="*/ 0 w 490"/>
                  <a:gd name="T27" fmla="*/ 0 h 260"/>
                  <a:gd name="T28" fmla="*/ 0 w 490"/>
                  <a:gd name="T29" fmla="*/ 0 h 260"/>
                  <a:gd name="T30" fmla="*/ 0 w 490"/>
                  <a:gd name="T31" fmla="*/ 0 h 260"/>
                  <a:gd name="T32" fmla="*/ 0 w 490"/>
                  <a:gd name="T33" fmla="*/ 0 h 260"/>
                  <a:gd name="T34" fmla="*/ 0 w 490"/>
                  <a:gd name="T35" fmla="*/ 0 h 260"/>
                  <a:gd name="T36" fmla="*/ 0 w 490"/>
                  <a:gd name="T37" fmla="*/ 0 h 260"/>
                  <a:gd name="T38" fmla="*/ 0 w 490"/>
                  <a:gd name="T39" fmla="*/ 0 h 260"/>
                  <a:gd name="T40" fmla="*/ 0 w 490"/>
                  <a:gd name="T41" fmla="*/ 0 h 260"/>
                  <a:gd name="T42" fmla="*/ 0 w 490"/>
                  <a:gd name="T43" fmla="*/ 0 h 260"/>
                  <a:gd name="T44" fmla="*/ 0 w 490"/>
                  <a:gd name="T45" fmla="*/ 0 h 260"/>
                  <a:gd name="T46" fmla="*/ 0 w 490"/>
                  <a:gd name="T47" fmla="*/ 0 h 260"/>
                  <a:gd name="T48" fmla="*/ 0 w 490"/>
                  <a:gd name="T49" fmla="*/ 0 h 260"/>
                  <a:gd name="T50" fmla="*/ 0 w 490"/>
                  <a:gd name="T51" fmla="*/ 0 h 260"/>
                  <a:gd name="T52" fmla="*/ 0 w 490"/>
                  <a:gd name="T53" fmla="*/ 0 h 260"/>
                  <a:gd name="T54" fmla="*/ 0 w 490"/>
                  <a:gd name="T55" fmla="*/ 0 h 260"/>
                  <a:gd name="T56" fmla="*/ 0 w 490"/>
                  <a:gd name="T57" fmla="*/ 0 h 260"/>
                  <a:gd name="T58" fmla="*/ 0 w 490"/>
                  <a:gd name="T59" fmla="*/ 0 h 260"/>
                  <a:gd name="T60" fmla="*/ 0 w 490"/>
                  <a:gd name="T61" fmla="*/ 0 h 2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490"/>
                  <a:gd name="T94" fmla="*/ 0 h 260"/>
                  <a:gd name="T95" fmla="*/ 490 w 490"/>
                  <a:gd name="T96" fmla="*/ 260 h 2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490" h="260">
                    <a:moveTo>
                      <a:pt x="87" y="260"/>
                    </a:moveTo>
                    <a:lnTo>
                      <a:pt x="87" y="30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207" y="0"/>
                    </a:lnTo>
                    <a:lnTo>
                      <a:pt x="207" y="30"/>
                    </a:lnTo>
                    <a:lnTo>
                      <a:pt x="122" y="30"/>
                    </a:lnTo>
                    <a:lnTo>
                      <a:pt x="122" y="260"/>
                    </a:lnTo>
                    <a:lnTo>
                      <a:pt x="87" y="260"/>
                    </a:lnTo>
                    <a:close/>
                    <a:moveTo>
                      <a:pt x="242" y="260"/>
                    </a:moveTo>
                    <a:lnTo>
                      <a:pt x="242" y="0"/>
                    </a:lnTo>
                    <a:lnTo>
                      <a:pt x="293" y="0"/>
                    </a:lnTo>
                    <a:lnTo>
                      <a:pt x="355" y="184"/>
                    </a:lnTo>
                    <a:lnTo>
                      <a:pt x="359" y="196"/>
                    </a:lnTo>
                    <a:lnTo>
                      <a:pt x="362" y="206"/>
                    </a:lnTo>
                    <a:lnTo>
                      <a:pt x="365" y="215"/>
                    </a:lnTo>
                    <a:lnTo>
                      <a:pt x="368" y="223"/>
                    </a:lnTo>
                    <a:lnTo>
                      <a:pt x="370" y="215"/>
                    </a:lnTo>
                    <a:lnTo>
                      <a:pt x="373" y="205"/>
                    </a:lnTo>
                    <a:lnTo>
                      <a:pt x="377" y="194"/>
                    </a:lnTo>
                    <a:lnTo>
                      <a:pt x="381" y="181"/>
                    </a:lnTo>
                    <a:lnTo>
                      <a:pt x="444" y="0"/>
                    </a:lnTo>
                    <a:lnTo>
                      <a:pt x="490" y="0"/>
                    </a:lnTo>
                    <a:lnTo>
                      <a:pt x="490" y="260"/>
                    </a:lnTo>
                    <a:lnTo>
                      <a:pt x="456" y="260"/>
                    </a:lnTo>
                    <a:lnTo>
                      <a:pt x="456" y="43"/>
                    </a:lnTo>
                    <a:lnTo>
                      <a:pt x="381" y="260"/>
                    </a:lnTo>
                    <a:lnTo>
                      <a:pt x="350" y="260"/>
                    </a:lnTo>
                    <a:lnTo>
                      <a:pt x="274" y="39"/>
                    </a:lnTo>
                    <a:lnTo>
                      <a:pt x="274" y="260"/>
                    </a:lnTo>
                    <a:lnTo>
                      <a:pt x="242" y="26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2058" name="Picture 14" descr="new_cdc_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1" t="1997" r="2095" b="11980"/>
            <a:stretch>
              <a:fillRect/>
            </a:stretch>
          </p:blipFill>
          <p:spPr bwMode="auto">
            <a:xfrm>
              <a:off x="288" y="3218"/>
              <a:ext cx="728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4" name="Picture 15" descr="Hhslogo W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791200"/>
            <a:ext cx="83661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6" descr="ICE map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3430588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Actions of the MRG in 2010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560388" lvl="1" indent="-457200" eaLnBrk="1" hangingPunct="1">
              <a:spcBef>
                <a:spcPts val="6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u="sng" dirty="0" smtClean="0"/>
              <a:t>Deleted poisonings</a:t>
            </a:r>
            <a:r>
              <a:rPr lang="en-US" sz="2600" dirty="0" smtClean="0"/>
              <a:t> from the priority list</a:t>
            </a:r>
          </a:p>
          <a:p>
            <a:pPr marL="560388" lvl="1" indent="-457200" eaLnBrk="1" hangingPunct="1">
              <a:spcBef>
                <a:spcPts val="18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 smtClean="0"/>
              <a:t>Continued to </a:t>
            </a:r>
            <a:r>
              <a:rPr lang="en-US" sz="2600" u="sng" dirty="0" smtClean="0"/>
              <a:t>refine the priority group</a:t>
            </a:r>
            <a:r>
              <a:rPr lang="en-US" sz="2600" dirty="0" smtClean="0"/>
              <a:t> for individual codes </a:t>
            </a:r>
          </a:p>
          <a:p>
            <a:pPr marL="960438" lvl="2" indent="-457200" eaLnBrk="1" hangingPunct="1">
              <a:spcBef>
                <a:spcPts val="12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3</a:t>
            </a:r>
            <a:r>
              <a:rPr lang="en-US" sz="2600" baseline="30000" dirty="0" smtClean="0"/>
              <a:t>rd</a:t>
            </a:r>
            <a:r>
              <a:rPr lang="en-US" sz="2600" dirty="0" smtClean="0"/>
              <a:t> degree burns &gt; 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degree burns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Multiple </a:t>
            </a:r>
            <a:r>
              <a:rPr lang="en-US" sz="2600" dirty="0" err="1" smtClean="0"/>
              <a:t>fx</a:t>
            </a:r>
            <a:r>
              <a:rPr lang="en-US" sz="2600" dirty="0" smtClean="0"/>
              <a:t> of cervical spine &gt; Fracture of neck, part unspecified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Assign the same rank to codes for “multiple injuries” as to codes for “other specified injuries”</a:t>
            </a:r>
          </a:p>
        </p:txBody>
      </p:sp>
    </p:spTree>
    <p:extLst>
      <p:ext uri="{BB962C8B-B14F-4D97-AF65-F5344CB8AC3E}">
        <p14:creationId xmlns:p14="http://schemas.microsoft.com/office/powerpoint/2010/main" val="127470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Actions of the MRG in 2011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560388" lvl="1" indent="-457200" eaLnBrk="1" hangingPunct="1">
              <a:spcBef>
                <a:spcPts val="18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 smtClean="0"/>
              <a:t>For codes not included in original ICE list, </a:t>
            </a:r>
            <a:r>
              <a:rPr lang="en-US" sz="2600" u="sng" dirty="0" smtClean="0"/>
              <a:t>“borrowed” the injury priority group</a:t>
            </a:r>
            <a:r>
              <a:rPr lang="en-US" sz="2600" dirty="0" smtClean="0"/>
              <a:t> from other similar conditions </a:t>
            </a:r>
          </a:p>
          <a:p>
            <a:pPr marL="560388" lvl="1" indent="-457200" eaLnBrk="1" hangingPunct="1">
              <a:spcBef>
                <a:spcPts val="18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/>
              <a:t>A</a:t>
            </a:r>
            <a:r>
              <a:rPr lang="en-US" sz="2600" dirty="0" smtClean="0"/>
              <a:t>ssigned superficial injuries to the lowest priority group</a:t>
            </a:r>
          </a:p>
          <a:p>
            <a:pPr marL="560388" lvl="1" indent="-457200" eaLnBrk="1" hangingPunct="1">
              <a:spcBef>
                <a:spcPts val="18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/>
              <a:t>F</a:t>
            </a:r>
            <a:r>
              <a:rPr lang="en-US" sz="2600" dirty="0" smtClean="0"/>
              <a:t>inalized the priority list in April 2011</a:t>
            </a:r>
          </a:p>
          <a:p>
            <a:pPr marL="560388" lvl="1" indent="-457200" eaLnBrk="1" hangingPunct="1">
              <a:spcBef>
                <a:spcPts val="18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 smtClean="0"/>
              <a:t>Ratified in October 2011 </a:t>
            </a:r>
          </a:p>
          <a:p>
            <a:pPr marL="560388" lvl="1" indent="-457200" eaLnBrk="1" hangingPunct="1">
              <a:spcBef>
                <a:spcPts val="18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 smtClean="0"/>
              <a:t>Proposed implementation date of 2013</a:t>
            </a:r>
          </a:p>
        </p:txBody>
      </p:sp>
    </p:spTree>
    <p:extLst>
      <p:ext uri="{BB962C8B-B14F-4D97-AF65-F5344CB8AC3E}">
        <p14:creationId xmlns:p14="http://schemas.microsoft.com/office/powerpoint/2010/main" val="69607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Possible Errors in Categorization?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560388" lvl="1" indent="-457200" eaLnBrk="1" hangingPunct="1">
              <a:spcBef>
                <a:spcPts val="12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en-US" sz="2600" dirty="0" smtClean="0"/>
              <a:t>Examples of codes assigned to the </a:t>
            </a:r>
            <a:r>
              <a:rPr lang="en-US" sz="2600" u="sng" dirty="0" smtClean="0"/>
              <a:t>lowest</a:t>
            </a:r>
            <a:r>
              <a:rPr lang="en-US" sz="2600" dirty="0" smtClean="0"/>
              <a:t> priority group:</a:t>
            </a:r>
          </a:p>
          <a:p>
            <a:pPr marL="960438" lvl="2" indent="-457200" eaLnBrk="1" hangingPunct="1">
              <a:spcBef>
                <a:spcPts val="1200"/>
              </a:spcBef>
              <a:buClr>
                <a:srgbClr val="000000"/>
              </a:buClr>
            </a:pPr>
            <a:r>
              <a:rPr lang="en-US" sz="2600" dirty="0" smtClean="0"/>
              <a:t>S78.0   Traumatic amputation at hip joint</a:t>
            </a:r>
          </a:p>
          <a:p>
            <a:pPr marL="960438" lvl="2" indent="-457200" eaLnBrk="1" hangingPunct="1">
              <a:spcBef>
                <a:spcPts val="1200"/>
              </a:spcBef>
              <a:buClr>
                <a:srgbClr val="000000"/>
              </a:buClr>
            </a:pPr>
            <a:r>
              <a:rPr lang="en-US" sz="2600" dirty="0" smtClean="0"/>
              <a:t>T04.0	 Crushing injuries involving head with neck</a:t>
            </a:r>
            <a:endParaRPr lang="en-US" sz="2600" dirty="0"/>
          </a:p>
          <a:p>
            <a:pPr marL="560388" lvl="1" indent="-457200" eaLnBrk="1" hangingPunct="1">
              <a:spcBef>
                <a:spcPts val="24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en-US" sz="2600" dirty="0" smtClean="0"/>
              <a:t>Examples of codes assigned to the </a:t>
            </a:r>
            <a:r>
              <a:rPr lang="en-US" sz="2600" u="sng" dirty="0" smtClean="0"/>
              <a:t>highest</a:t>
            </a:r>
            <a:r>
              <a:rPr lang="en-US" sz="2600" dirty="0" smtClean="0"/>
              <a:t> priority group: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sz="2600" dirty="0" smtClean="0"/>
              <a:t>S68.9   Traumatic amputation of wrist and hand,   level unspecified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sz="2600" dirty="0" smtClean="0"/>
              <a:t>T69.0   Immersion hand and foot (trench foot)</a:t>
            </a:r>
          </a:p>
        </p:txBody>
      </p:sp>
    </p:spTree>
    <p:extLst>
      <p:ext uri="{BB962C8B-B14F-4D97-AF65-F5344CB8AC3E}">
        <p14:creationId xmlns:p14="http://schemas.microsoft.com/office/powerpoint/2010/main" val="379629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Questions for the ICE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560388" lvl="1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Do we want to review the priority list and instructions?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Who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By when</a:t>
            </a:r>
          </a:p>
          <a:p>
            <a:pPr marL="560388" lvl="1" indent="-457200" eaLnBrk="1" hangingPunct="1">
              <a:spcBef>
                <a:spcPts val="2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What tool(s) should be used to check the priority list?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/>
              <a:t>C</a:t>
            </a:r>
            <a:r>
              <a:rPr lang="en-US" sz="2600" dirty="0" smtClean="0"/>
              <a:t>ountry-specific DSPs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/>
              <a:t>I</a:t>
            </a:r>
            <a:r>
              <a:rPr lang="en-US" sz="2600" dirty="0" smtClean="0"/>
              <a:t>nternational DSPs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Clinical expertise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AIS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63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Background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411163" lvl="1" indent="-307975" eaLnBrk="1" hangingPunct="1">
              <a:spcBef>
                <a:spcPts val="120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smtClean="0"/>
              <a:t>International differences in how countries approach  multiple cause of death (MCOD) data</a:t>
            </a:r>
          </a:p>
          <a:p>
            <a:pPr marL="411163" lvl="1" indent="-307975" eaLnBrk="1" hangingPunct="1">
              <a:spcBef>
                <a:spcPts val="120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smtClean="0"/>
              <a:t>ICD guidelines to select a single main injury from MCOD data differ by revision</a:t>
            </a:r>
          </a:p>
          <a:p>
            <a:pPr marL="811213" lvl="2" indent="-307975" eaLnBrk="1" hangingPunct="1">
              <a:spcBef>
                <a:spcPts val="120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smtClean="0"/>
              <a:t>ICD-9	Precedence list – most “severe”</a:t>
            </a:r>
          </a:p>
          <a:p>
            <a:pPr marL="811213" lvl="2" indent="-307975" eaLnBrk="1" hangingPunct="1">
              <a:spcBef>
                <a:spcPts val="120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smtClean="0"/>
              <a:t>ICD-10	Select the injury associated with the initiating 		condition</a:t>
            </a:r>
          </a:p>
          <a:p>
            <a:pPr marL="103188" lvl="1" indent="0" eaLnBrk="1" hangingPunct="1">
              <a:spcBef>
                <a:spcPts val="1200"/>
              </a:spcBef>
              <a:buClr>
                <a:srgbClr val="000000"/>
              </a:buClr>
              <a:buNone/>
            </a:pPr>
            <a:endParaRPr lang="en-US" dirty="0" smtClean="0"/>
          </a:p>
          <a:p>
            <a:pPr marL="103188" lvl="1" indent="0" eaLnBrk="1" hangingPunct="1">
              <a:spcBef>
                <a:spcPts val="1200"/>
              </a:spcBef>
              <a:buClr>
                <a:srgbClr val="000000"/>
              </a:buCl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Process to Modify the ICD-10 Guideline </a:t>
            </a: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411480" lvl="1" indent="-457200" eaLnBrk="1" hangingPunct="1">
              <a:spcBef>
                <a:spcPts val="12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/>
              <a:t>In 2005, </a:t>
            </a:r>
            <a:r>
              <a:rPr lang="en-US" sz="2600" dirty="0" smtClean="0"/>
              <a:t>WHO Mortality Reference Group (MRG) </a:t>
            </a:r>
            <a:r>
              <a:rPr lang="en-US" sz="2600" dirty="0"/>
              <a:t>asked the ICE for input on selecting a main injury and creating a priority ranking list</a:t>
            </a:r>
          </a:p>
          <a:p>
            <a:pPr marL="411480" lvl="1" indent="-457200" eaLnBrk="1" hangingPunct="1">
              <a:spcBef>
                <a:spcPts val="18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 smtClean="0"/>
              <a:t>WHO Mortality Reference Group   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SzPct val="80000"/>
              <a:buFont typeface="Calibri" pitchFamily="34" charset="0"/>
              <a:buChar char="•"/>
            </a:pPr>
            <a:r>
              <a:rPr lang="en-US" sz="2600" dirty="0" smtClean="0"/>
              <a:t>~25 members, 11 countries, PAHO, WHO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SzPct val="80000"/>
              <a:buFont typeface="Calibri" pitchFamily="34" charset="0"/>
              <a:buChar char="•"/>
            </a:pPr>
            <a:r>
              <a:rPr lang="en-US" sz="2600" dirty="0" smtClean="0"/>
              <a:t>Objective:  to improve international comparability of mortality data by establishing standardized application and interpretation of the ICD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SzPct val="80000"/>
              <a:buFont typeface="Calibri" pitchFamily="34" charset="0"/>
              <a:buChar char="•"/>
            </a:pPr>
            <a:r>
              <a:rPr lang="en-US" sz="2600" dirty="0" smtClean="0"/>
              <a:t>Decisions are forwarded to the WHO Updating and Revision Committee (URC)</a:t>
            </a:r>
          </a:p>
        </p:txBody>
      </p:sp>
    </p:spTree>
    <p:extLst>
      <p:ext uri="{BB962C8B-B14F-4D97-AF65-F5344CB8AC3E}">
        <p14:creationId xmlns:p14="http://schemas.microsoft.com/office/powerpoint/2010/main" val="120052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Considerations for </a:t>
            </a:r>
            <a:b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Selecting a Main Injury in ICD-10 </a:t>
            </a: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617538" lvl="1" indent="-514350" eaLnBrk="1" hangingPunct="1">
              <a:spcBef>
                <a:spcPts val="12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en-US" sz="2600" dirty="0" smtClean="0"/>
              <a:t>Eliminate trivial and superficial injuries from consideration</a:t>
            </a:r>
          </a:p>
          <a:p>
            <a:pPr marL="617538" lvl="1" indent="-514350" eaLnBrk="1" hangingPunct="1">
              <a:spcBef>
                <a:spcPts val="12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en-US" sz="2600" dirty="0" smtClean="0"/>
              <a:t>If there is an obvious causal sequence, select the injury which led to death</a:t>
            </a:r>
          </a:p>
          <a:p>
            <a:pPr marL="617538" lvl="1" indent="-514350" eaLnBrk="1" hangingPunct="1">
              <a:spcBef>
                <a:spcPts val="12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en-US" sz="2600" dirty="0" smtClean="0"/>
              <a:t>If there is no obvious causal sequence, select the main injury using priority ranking</a:t>
            </a:r>
          </a:p>
          <a:p>
            <a:pPr marL="617538" lvl="1" indent="-514350" eaLnBrk="1" hangingPunct="1">
              <a:spcBef>
                <a:spcPts val="12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en-US" sz="2600" dirty="0"/>
              <a:t>I</a:t>
            </a:r>
            <a:r>
              <a:rPr lang="en-US" sz="2600" dirty="0" smtClean="0"/>
              <a:t>f several injuries are at the same priority ranking, select the first mentioned</a:t>
            </a:r>
          </a:p>
        </p:txBody>
      </p:sp>
    </p:spTree>
    <p:extLst>
      <p:ext uri="{BB962C8B-B14F-4D97-AF65-F5344CB8AC3E}">
        <p14:creationId xmlns:p14="http://schemas.microsoft.com/office/powerpoint/2010/main" val="284085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Generation of Severity Measures</a:t>
            </a: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103188" lvl="1" indent="0" eaLnBrk="1" hangingPunct="1">
              <a:spcBef>
                <a:spcPts val="400"/>
              </a:spcBef>
              <a:buClr>
                <a:srgbClr val="000000"/>
              </a:buClr>
              <a:buNone/>
            </a:pPr>
            <a:r>
              <a:rPr lang="en-US" sz="2600" dirty="0" smtClean="0"/>
              <a:t>In 2007, ICE members used Swedish data to develop empirically derived severity rankings</a:t>
            </a:r>
          </a:p>
          <a:p>
            <a:pPr marL="811213" lvl="2" indent="-307975" eaLnBrk="1" hangingPunct="1">
              <a:spcBef>
                <a:spcPts val="120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smtClean="0"/>
              <a:t>Diagnosis-specific Survival Probabilities (DSPs)</a:t>
            </a:r>
          </a:p>
          <a:p>
            <a:pPr marL="811213" lvl="2" indent="-307975" eaLnBrk="1" hangingPunct="1">
              <a:spcBef>
                <a:spcPts val="120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smtClean="0"/>
              <a:t>Calculated using weighted total mention method, including both inpatient and out-of-hospital deaths</a:t>
            </a:r>
          </a:p>
          <a:p>
            <a:pPr marL="811213" lvl="2" indent="-307975" eaLnBrk="1" hangingPunct="1">
              <a:spcBef>
                <a:spcPts val="120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smtClean="0"/>
              <a:t>Created 6 severity groups based on DSP  	        </a:t>
            </a:r>
          </a:p>
          <a:p>
            <a:pPr marL="503238" lvl="2" indent="0" eaLnBrk="1" hangingPunct="1">
              <a:spcBef>
                <a:spcPts val="600"/>
              </a:spcBef>
              <a:buClr>
                <a:srgbClr val="000000"/>
              </a:buClr>
              <a:buNone/>
            </a:pPr>
            <a:r>
              <a:rPr lang="en-US" sz="2600" dirty="0"/>
              <a:t>	 </a:t>
            </a:r>
            <a:r>
              <a:rPr lang="en-US" sz="2600" dirty="0" smtClean="0"/>
              <a:t>   1=less severe      6=most severe</a:t>
            </a:r>
          </a:p>
          <a:p>
            <a:pPr marL="811213" lvl="2" indent="-307975" eaLnBrk="1" hangingPunct="1">
              <a:spcBef>
                <a:spcPts val="1200"/>
              </a:spcBef>
              <a:buClr>
                <a:srgbClr val="000000"/>
              </a:buClr>
              <a:buFontTx/>
              <a:buChar char="•"/>
            </a:pPr>
            <a:r>
              <a:rPr lang="en-US" sz="2600" dirty="0" smtClean="0"/>
              <a:t>The 6 groups were based on “equal number of injuries in each group”</a:t>
            </a:r>
          </a:p>
          <a:p>
            <a:pPr marL="103188" lvl="1" indent="0" eaLnBrk="1" hangingPunct="1">
              <a:spcBef>
                <a:spcPts val="600"/>
              </a:spcBef>
              <a:buClr>
                <a:srgbClr val="000000"/>
              </a:buCl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Report to MRG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marL="560388" lvl="1" indent="-457200" eaLnBrk="1" hangingPunct="1">
              <a:spcBef>
                <a:spcPts val="12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 smtClean="0"/>
              <a:t>ICE submitted the report with the injury severity rankings to the MRG in October 2007</a:t>
            </a:r>
          </a:p>
          <a:p>
            <a:pPr marL="560388" lvl="1" indent="-457200" eaLnBrk="1" hangingPunct="1">
              <a:spcBef>
                <a:spcPts val="18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 smtClean="0"/>
              <a:t>Report also included recommendations to:</a:t>
            </a:r>
          </a:p>
          <a:p>
            <a:pPr marL="960438" lvl="2" indent="-457200" eaLnBrk="1" hangingPunct="1">
              <a:spcBef>
                <a:spcPts val="10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Compare ICE-MRG severity rankings to other methods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Have list reviewed by ICD experts and clinicians (trauma surgeons, medical examiners, etc.)</a:t>
            </a:r>
          </a:p>
          <a:p>
            <a:pPr marL="960438" lvl="2" indent="-457200" eaLnBrk="1" hangingPunct="1"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600" dirty="0" smtClean="0"/>
              <a:t>Pilot test in several countries on a sample of injuries</a:t>
            </a:r>
          </a:p>
          <a:p>
            <a:pPr marL="503238" lvl="2" indent="0" eaLnBrk="1" hangingPunct="1">
              <a:spcBef>
                <a:spcPts val="1000"/>
              </a:spcBef>
              <a:buClr>
                <a:srgbClr val="000000"/>
              </a:buClr>
              <a:buNone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Actions of the MRG in 2008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560388" lvl="1" indent="-457200" eaLnBrk="1" hangingPunct="1">
              <a:spcBef>
                <a:spcPts val="6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dirty="0" smtClean="0"/>
              <a:t>Developed coding instructions that included the injury priority rankings</a:t>
            </a:r>
          </a:p>
          <a:p>
            <a:pPr marL="560388" lvl="1" indent="-457200" eaLnBrk="1" hangingPunct="1">
              <a:spcBef>
                <a:spcPts val="18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dirty="0" smtClean="0"/>
              <a:t>Recruited countries to test: UK, Brazil, Sweden, Norway, US</a:t>
            </a:r>
          </a:p>
        </p:txBody>
      </p:sp>
    </p:spTree>
    <p:extLst>
      <p:ext uri="{BB962C8B-B14F-4D97-AF65-F5344CB8AC3E}">
        <p14:creationId xmlns:p14="http://schemas.microsoft.com/office/powerpoint/2010/main" val="7481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Post-Pilot Recommendations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560388" lvl="1" indent="-457200" eaLnBrk="1" hangingPunct="1">
              <a:spcBef>
                <a:spcPts val="12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 smtClean="0"/>
              <a:t>Use </a:t>
            </a:r>
            <a:r>
              <a:rPr lang="en-US" sz="2600" dirty="0"/>
              <a:t>the priority list on all cases where more than one injury is reported (even if there is a reported sequence of injuries)</a:t>
            </a:r>
          </a:p>
          <a:p>
            <a:pPr marL="560388" lvl="1" indent="-457200" eaLnBrk="1" hangingPunct="1">
              <a:spcBef>
                <a:spcPts val="18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u="sng" dirty="0" smtClean="0"/>
              <a:t>Revise the priority list</a:t>
            </a:r>
            <a:r>
              <a:rPr lang="en-US" sz="2600" dirty="0" smtClean="0"/>
              <a:t> so that specified injuries always have a higher priority score than “multiple” injuries of the same site or unspecified injuries</a:t>
            </a:r>
          </a:p>
        </p:txBody>
      </p:sp>
    </p:spTree>
    <p:extLst>
      <p:ext uri="{BB962C8B-B14F-4D97-AF65-F5344CB8AC3E}">
        <p14:creationId xmlns:p14="http://schemas.microsoft.com/office/powerpoint/2010/main" val="117037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Actions of the MRG in 2009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560388" lvl="1" indent="-457200" eaLnBrk="1" hangingPunct="1">
              <a:spcBef>
                <a:spcPts val="12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 smtClean="0"/>
              <a:t>Decision to </a:t>
            </a:r>
            <a:r>
              <a:rPr lang="en-US" sz="2600" u="sng" dirty="0" smtClean="0"/>
              <a:t>reverse the priority list numbering</a:t>
            </a:r>
            <a:r>
              <a:rPr lang="en-US" sz="2600" dirty="0" smtClean="0"/>
              <a:t> (1=most severe; 6=less severe) to be consistent with other precedents in the ICD</a:t>
            </a:r>
          </a:p>
          <a:p>
            <a:pPr marL="560388" lvl="1" indent="-457200" eaLnBrk="1" hangingPunct="1">
              <a:spcBef>
                <a:spcPts val="1800"/>
              </a:spcBef>
              <a:buClr>
                <a:srgbClr val="000000"/>
              </a:buClr>
              <a:buFont typeface="Calibri" pitchFamily="34" charset="0"/>
              <a:buChar char="•"/>
            </a:pPr>
            <a:r>
              <a:rPr lang="en-US" sz="2600" dirty="0" smtClean="0"/>
              <a:t>Recruited additional countries to test: India, Australia, Japan</a:t>
            </a:r>
          </a:p>
          <a:p>
            <a:pPr marL="103188" lvl="1" indent="0" eaLnBrk="1" hangingPunct="1">
              <a:spcBef>
                <a:spcPts val="1200"/>
              </a:spcBef>
              <a:buClr>
                <a:srgbClr val="000000"/>
              </a:buCl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612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21899</TotalTime>
  <Words>581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Multiple Cause of Death:  An Update on Recommendations for  Selecting a Main Injury</vt:lpstr>
      <vt:lpstr>Background</vt:lpstr>
      <vt:lpstr>Process to Modify the ICD-10 Guideline </vt:lpstr>
      <vt:lpstr>Considerations for  Selecting a Main Injury in ICD-10 </vt:lpstr>
      <vt:lpstr>Generation of Severity Measures</vt:lpstr>
      <vt:lpstr>Report to MRG</vt:lpstr>
      <vt:lpstr>Actions of the MRG in 2008</vt:lpstr>
      <vt:lpstr>Post-Pilot Recommendations</vt:lpstr>
      <vt:lpstr>Actions of the MRG in 2009</vt:lpstr>
      <vt:lpstr>Actions of the MRG in 2010</vt:lpstr>
      <vt:lpstr>Actions of the MRG in 2011</vt:lpstr>
      <vt:lpstr>Possible Errors in Categorization?</vt:lpstr>
      <vt:lpstr>Questions for the ICE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findings about methadone deaths</dc:title>
  <dc:creator>lois</dc:creator>
  <cp:lastModifiedBy>CDC User</cp:lastModifiedBy>
  <cp:revision>824</cp:revision>
  <cp:lastPrinted>2012-09-25T21:36:15Z</cp:lastPrinted>
  <dcterms:created xsi:type="dcterms:W3CDTF">2007-07-10T14:10:04Z</dcterms:created>
  <dcterms:modified xsi:type="dcterms:W3CDTF">2013-06-20T12:59:49Z</dcterms:modified>
</cp:coreProperties>
</file>